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8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9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11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62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55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1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1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E416-A1F7-4A45-86C7-F92E55601727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9B89-0394-4ED3-BE30-DBD8BA883C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4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cticeMan/Pazudor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44731" y="740229"/>
            <a:ext cx="14542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スケジュール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１日目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設計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役割分担</a:t>
            </a:r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日目</a:t>
            </a:r>
            <a:endParaRPr lang="en-US" altLang="ja-JP" dirty="0"/>
          </a:p>
          <a:p>
            <a:r>
              <a:rPr kumimoji="1" lang="ja-JP" altLang="en-US" dirty="0" smtClean="0"/>
              <a:t>　制作</a:t>
            </a:r>
            <a:endParaRPr kumimoji="1"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日目</a:t>
            </a:r>
            <a:endParaRPr lang="en-US" altLang="ja-JP" dirty="0"/>
          </a:p>
          <a:p>
            <a:r>
              <a:rPr lang="ja-JP" altLang="en-US" dirty="0"/>
              <a:t>　制作</a:t>
            </a:r>
            <a:endParaRPr lang="en-US" altLang="ja-JP" dirty="0"/>
          </a:p>
          <a:p>
            <a:r>
              <a:rPr lang="en-US" altLang="ja-JP" dirty="0" smtClean="0"/>
              <a:t>4</a:t>
            </a:r>
            <a:r>
              <a:rPr lang="ja-JP" altLang="en-US" dirty="0" smtClean="0"/>
              <a:t>日目</a:t>
            </a:r>
            <a:endParaRPr lang="en-US" altLang="ja-JP" dirty="0"/>
          </a:p>
          <a:p>
            <a:r>
              <a:rPr lang="ja-JP" altLang="en-US" dirty="0"/>
              <a:t>　発表準備</a:t>
            </a:r>
            <a:endParaRPr lang="en-US" altLang="ja-JP" dirty="0"/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日目</a:t>
            </a:r>
            <a:endParaRPr lang="en-US" altLang="ja-JP" dirty="0" smtClean="0"/>
          </a:p>
          <a:p>
            <a:r>
              <a:rPr lang="ja-JP" altLang="en-US" dirty="0"/>
              <a:t>　発表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5531" y="740229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作るもの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パズドラデータベース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53348" y="740228"/>
            <a:ext cx="2915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作業内容</a:t>
            </a:r>
            <a:endParaRPr kumimoji="1" lang="en-US" altLang="ja-JP" dirty="0" smtClean="0"/>
          </a:p>
          <a:p>
            <a:r>
              <a:rPr lang="en-US" altLang="ja-JP" dirty="0" smtClean="0"/>
              <a:t>1/19</a:t>
            </a:r>
            <a:r>
              <a:rPr lang="ja-JP" altLang="en-US" dirty="0" smtClean="0"/>
              <a:t>（火）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斎藤</a:t>
            </a:r>
            <a:r>
              <a:rPr kumimoji="1" lang="en-US" altLang="ja-JP" dirty="0" smtClean="0"/>
              <a:t>	DB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r>
              <a:rPr lang="ja-JP" altLang="en-US" dirty="0" smtClean="0"/>
              <a:t>岩崎</a:t>
            </a:r>
            <a:r>
              <a:rPr lang="en-US" altLang="ja-JP" dirty="0" smtClean="0"/>
              <a:t>	</a:t>
            </a:r>
            <a:r>
              <a:rPr lang="ja-JP" altLang="en-US" dirty="0" smtClean="0"/>
              <a:t>塩ふり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準備</a:t>
            </a:r>
            <a:endParaRPr lang="en-US" altLang="ja-JP" dirty="0" smtClean="0"/>
          </a:p>
          <a:p>
            <a:r>
              <a:rPr lang="ja-JP" altLang="en-US" dirty="0" smtClean="0"/>
              <a:t>水野</a:t>
            </a:r>
            <a:r>
              <a:rPr lang="en-US" altLang="ja-JP" dirty="0" smtClean="0"/>
              <a:t>	Bake</a:t>
            </a:r>
          </a:p>
          <a:p>
            <a:r>
              <a:rPr lang="ja-JP" altLang="en-US" dirty="0" smtClean="0"/>
              <a:t>高野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306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3211" y="6966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データベース案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7863" y="505096"/>
            <a:ext cx="1547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■必要な情報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r>
              <a:rPr lang="en-US" altLang="ja-JP" dirty="0" smtClean="0"/>
              <a:t>HP</a:t>
            </a:r>
          </a:p>
          <a:p>
            <a:r>
              <a:rPr kumimoji="1" lang="ja-JP" altLang="en-US" dirty="0" smtClean="0"/>
              <a:t>攻撃力</a:t>
            </a:r>
            <a:endParaRPr kumimoji="1" lang="en-US" altLang="ja-JP" dirty="0" smtClean="0"/>
          </a:p>
          <a:p>
            <a:r>
              <a:rPr lang="ja-JP" altLang="en-US" dirty="0" smtClean="0"/>
              <a:t>属性</a:t>
            </a:r>
            <a:endParaRPr lang="en-US" altLang="ja-JP" dirty="0" smtClean="0"/>
          </a:p>
          <a:p>
            <a:r>
              <a:rPr kumimoji="1" lang="ja-JP" altLang="en-US" dirty="0" smtClean="0"/>
              <a:t>種族</a:t>
            </a:r>
            <a:endParaRPr kumimoji="1" lang="en-US" altLang="ja-JP" dirty="0" smtClean="0"/>
          </a:p>
          <a:p>
            <a:r>
              <a:rPr lang="ja-JP" altLang="en-US" dirty="0"/>
              <a:t>画像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1794" y="1894113"/>
            <a:ext cx="29746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＜属性＞</a:t>
            </a:r>
            <a:endParaRPr kumimoji="1" lang="en-US" altLang="ja-JP" dirty="0" smtClean="0"/>
          </a:p>
          <a:p>
            <a:r>
              <a:rPr lang="en-US" altLang="ja-JP" dirty="0" smtClean="0"/>
              <a:t>Id</a:t>
            </a:r>
          </a:p>
          <a:p>
            <a:r>
              <a:rPr kumimoji="1" lang="en-US" altLang="ja-JP" dirty="0" smtClean="0"/>
              <a:t>Type</a:t>
            </a:r>
            <a:r>
              <a:rPr kumimoji="1" lang="ja-JP" altLang="en-US" dirty="0" smtClean="0"/>
              <a:t>・・・（火、水、木、光、闇）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91794" y="3243942"/>
            <a:ext cx="45055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＜種族＞</a:t>
            </a:r>
            <a:endParaRPr kumimoji="1" lang="en-US" altLang="ja-JP" dirty="0" smtClean="0"/>
          </a:p>
          <a:p>
            <a:r>
              <a:rPr lang="en-US" altLang="ja-JP" dirty="0" smtClean="0"/>
              <a:t>Id</a:t>
            </a:r>
          </a:p>
          <a:p>
            <a:r>
              <a:rPr kumimoji="1" lang="en-US" altLang="ja-JP" dirty="0" smtClean="0"/>
              <a:t>Type</a:t>
            </a:r>
            <a:r>
              <a:rPr kumimoji="1" lang="ja-JP" altLang="en-US" dirty="0" smtClean="0"/>
              <a:t>・・・（神、ドラゴン、バランス、攻撃、</a:t>
            </a:r>
            <a:r>
              <a:rPr kumimoji="1" lang="en-US" altLang="ja-JP" dirty="0" err="1" smtClean="0"/>
              <a:t>etc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0879" y="1894113"/>
            <a:ext cx="18229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＜キャラクター＞</a:t>
            </a:r>
            <a:endParaRPr kumimoji="1" lang="en-US" altLang="ja-JP" dirty="0" smtClean="0"/>
          </a:p>
          <a:p>
            <a:r>
              <a:rPr lang="en-US" altLang="ja-JP" dirty="0" smtClean="0"/>
              <a:t>Id</a:t>
            </a:r>
          </a:p>
          <a:p>
            <a:r>
              <a:rPr kumimoji="1" lang="en-US" altLang="ja-JP" dirty="0" smtClean="0"/>
              <a:t>HP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種族</a:t>
            </a:r>
            <a:r>
              <a:rPr lang="en-US" altLang="ja-JP" dirty="0" smtClean="0"/>
              <a:t>id</a:t>
            </a:r>
          </a:p>
          <a:p>
            <a:r>
              <a:rPr lang="ja-JP" altLang="en-US" dirty="0" smtClean="0"/>
              <a:t>属性</a:t>
            </a:r>
            <a:r>
              <a:rPr lang="en-US" altLang="ja-JP" dirty="0" smtClean="0"/>
              <a:t>id</a:t>
            </a:r>
          </a:p>
          <a:p>
            <a:r>
              <a:rPr kumimoji="1" lang="ja-JP" altLang="en-US" dirty="0"/>
              <a:t>画像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356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3211" y="6966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ER</a:t>
            </a:r>
            <a:r>
              <a:rPr kumimoji="1"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1794" y="1367243"/>
            <a:ext cx="30777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</a:t>
            </a:r>
            <a:r>
              <a:rPr kumimoji="1" lang="en-US" altLang="ja-JP" dirty="0" err="1" smtClean="0"/>
              <a:t>attrs</a:t>
            </a:r>
            <a:r>
              <a:rPr kumimoji="1" lang="ja-JP" altLang="en-US" dirty="0" smtClean="0"/>
              <a:t>＞</a:t>
            </a:r>
            <a:endParaRPr kumimoji="1" lang="en-US" altLang="ja-JP" dirty="0" smtClean="0"/>
          </a:p>
          <a:p>
            <a:r>
              <a:rPr lang="en-US" altLang="ja-JP" dirty="0" smtClean="0"/>
              <a:t>Id	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ai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pri</a:t>
            </a:r>
            <a:endParaRPr lang="en-US" altLang="ja-JP" dirty="0" smtClean="0"/>
          </a:p>
          <a:p>
            <a:r>
              <a:rPr kumimoji="1" lang="en-US" altLang="ja-JP" dirty="0" err="1" smtClean="0"/>
              <a:t>attr_type</a:t>
            </a:r>
            <a:r>
              <a:rPr kumimoji="1" lang="en-US" altLang="ja-JP" dirty="0" smtClean="0"/>
              <a:t>		varchar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 smtClean="0"/>
              <a:t>created		</a:t>
            </a:r>
            <a:r>
              <a:rPr lang="ja-JP" altLang="en-US" dirty="0" smtClean="0"/>
              <a:t>ｄａｔｅｔｉｍｅ</a:t>
            </a:r>
            <a:endParaRPr lang="en-US" altLang="ja-JP" dirty="0"/>
          </a:p>
          <a:p>
            <a:r>
              <a:rPr lang="en-US" altLang="ja-JP" dirty="0" smtClean="0"/>
              <a:t>modified</a:t>
            </a:r>
            <a:r>
              <a:rPr lang="en-US" altLang="ja-JP" dirty="0"/>
              <a:t>		</a:t>
            </a:r>
            <a:r>
              <a:rPr lang="ja-JP" altLang="en-US" dirty="0" smtClean="0"/>
              <a:t>ｄａｔｅｔｉｍｅ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91794" y="3788226"/>
            <a:ext cx="31947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</a:t>
            </a:r>
            <a:r>
              <a:rPr kumimoji="1" lang="en-US" altLang="ja-JP" dirty="0" smtClean="0"/>
              <a:t>kinds</a:t>
            </a:r>
            <a:r>
              <a:rPr kumimoji="1" lang="ja-JP" altLang="en-US" dirty="0" smtClean="0"/>
              <a:t>＞</a:t>
            </a:r>
            <a:endParaRPr kumimoji="1" lang="en-US" altLang="ja-JP" dirty="0" smtClean="0"/>
          </a:p>
          <a:p>
            <a:r>
              <a:rPr lang="en-US" altLang="ja-JP" dirty="0"/>
              <a:t>Id		</a:t>
            </a:r>
            <a:r>
              <a:rPr lang="en-US" altLang="ja-JP" dirty="0" err="1"/>
              <a:t>int</a:t>
            </a:r>
            <a:r>
              <a:rPr lang="en-US" altLang="ja-JP" dirty="0"/>
              <a:t>/</a:t>
            </a:r>
            <a:r>
              <a:rPr lang="en-US" altLang="ja-JP" dirty="0" err="1"/>
              <a:t>ai</a:t>
            </a:r>
            <a:r>
              <a:rPr lang="en-US" altLang="ja-JP" dirty="0"/>
              <a:t>/</a:t>
            </a:r>
            <a:r>
              <a:rPr lang="en-US" altLang="ja-JP" dirty="0" err="1"/>
              <a:t>pri</a:t>
            </a:r>
            <a:endParaRPr lang="en-US" altLang="ja-JP" dirty="0"/>
          </a:p>
          <a:p>
            <a:r>
              <a:rPr lang="en-US" altLang="ja-JP" dirty="0" err="1" smtClean="0"/>
              <a:t>kind_type</a:t>
            </a:r>
            <a:r>
              <a:rPr lang="en-US" altLang="ja-JP" dirty="0"/>
              <a:t>	</a:t>
            </a:r>
            <a:r>
              <a:rPr lang="en-US" altLang="ja-JP" dirty="0" smtClean="0"/>
              <a:t>varchar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32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en-US" altLang="ja-JP" dirty="0" smtClean="0"/>
              <a:t>created</a:t>
            </a:r>
            <a:r>
              <a:rPr lang="en-US" altLang="ja-JP" dirty="0"/>
              <a:t>		</a:t>
            </a:r>
            <a:r>
              <a:rPr lang="ja-JP" altLang="en-US" dirty="0"/>
              <a:t>ｄａｔｅｔｉｍｅ</a:t>
            </a:r>
            <a:endParaRPr lang="en-US" altLang="ja-JP" dirty="0"/>
          </a:p>
          <a:p>
            <a:r>
              <a:rPr lang="en-US" altLang="ja-JP" dirty="0"/>
              <a:t>modified		</a:t>
            </a:r>
            <a:r>
              <a:rPr lang="ja-JP" altLang="en-US" dirty="0"/>
              <a:t>ｄａｔｅｔｉｍｅ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3439" y="1345473"/>
            <a:ext cx="385676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</a:t>
            </a:r>
            <a:r>
              <a:rPr kumimoji="1" lang="en-US" altLang="ja-JP" dirty="0" smtClean="0"/>
              <a:t>monsters</a:t>
            </a:r>
            <a:r>
              <a:rPr kumimoji="1" lang="ja-JP" altLang="en-US" dirty="0" smtClean="0"/>
              <a:t>＞</a:t>
            </a:r>
            <a:endParaRPr kumimoji="1" lang="en-US" altLang="ja-JP" dirty="0" smtClean="0"/>
          </a:p>
          <a:p>
            <a:r>
              <a:rPr lang="en-US" altLang="ja-JP" dirty="0"/>
              <a:t>Id		</a:t>
            </a:r>
            <a:r>
              <a:rPr lang="en-US" altLang="ja-JP" dirty="0" err="1"/>
              <a:t>int</a:t>
            </a:r>
            <a:r>
              <a:rPr lang="en-US" altLang="ja-JP" dirty="0"/>
              <a:t>/</a:t>
            </a:r>
            <a:r>
              <a:rPr lang="en-US" altLang="ja-JP" dirty="0" err="1"/>
              <a:t>ai</a:t>
            </a:r>
            <a:r>
              <a:rPr lang="en-US" altLang="ja-JP" dirty="0"/>
              <a:t>/</a:t>
            </a:r>
            <a:r>
              <a:rPr lang="en-US" altLang="ja-JP" dirty="0" err="1"/>
              <a:t>pri</a:t>
            </a:r>
            <a:endParaRPr lang="en-US" altLang="ja-JP" dirty="0"/>
          </a:p>
          <a:p>
            <a:r>
              <a:rPr lang="en-US" altLang="ja-JP" dirty="0"/>
              <a:t>name		</a:t>
            </a:r>
            <a:r>
              <a:rPr lang="en-US" altLang="ja-JP" dirty="0" smtClean="0"/>
              <a:t>varchar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32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 err="1"/>
              <a:t>h</a:t>
            </a: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int</a:t>
            </a:r>
            <a:endParaRPr kumimoji="1" lang="en-US" altLang="ja-JP" dirty="0" smtClean="0"/>
          </a:p>
          <a:p>
            <a:r>
              <a:rPr lang="en-US" altLang="ja-JP" dirty="0" err="1" smtClean="0"/>
              <a:t>atatck</a:t>
            </a:r>
            <a:r>
              <a:rPr lang="en-US" altLang="ja-JP" dirty="0" smtClean="0"/>
              <a:t>		</a:t>
            </a:r>
            <a:r>
              <a:rPr lang="en-US" altLang="ja-JP" dirty="0" err="1" smtClean="0"/>
              <a:t>int</a:t>
            </a:r>
            <a:endParaRPr lang="en-US" altLang="ja-JP" dirty="0" smtClean="0"/>
          </a:p>
          <a:p>
            <a:r>
              <a:rPr lang="en-US" altLang="ja-JP" dirty="0" err="1" smtClean="0"/>
              <a:t>attr_id</a:t>
            </a:r>
            <a:r>
              <a:rPr lang="en-US" altLang="ja-JP" dirty="0" smtClean="0"/>
              <a:t>		</a:t>
            </a:r>
            <a:r>
              <a:rPr lang="en-US" altLang="ja-JP" dirty="0" err="1" smtClean="0"/>
              <a:t>int</a:t>
            </a:r>
            <a:endParaRPr lang="en-US" altLang="ja-JP" dirty="0" smtClean="0"/>
          </a:p>
          <a:p>
            <a:r>
              <a:rPr lang="en-US" altLang="ja-JP" dirty="0" err="1" smtClean="0"/>
              <a:t>kind_id</a:t>
            </a:r>
            <a:r>
              <a:rPr lang="en-US" altLang="ja-JP" dirty="0" smtClean="0"/>
              <a:t>		</a:t>
            </a:r>
            <a:r>
              <a:rPr lang="en-US" altLang="ja-JP" dirty="0" err="1" smtClean="0"/>
              <a:t>int</a:t>
            </a:r>
            <a:endParaRPr lang="en-US" altLang="ja-JP" dirty="0" smtClean="0"/>
          </a:p>
          <a:p>
            <a:r>
              <a:rPr kumimoji="1" lang="en-US" altLang="ja-JP" dirty="0" err="1" smtClean="0"/>
              <a:t>Image_file_name</a:t>
            </a:r>
            <a:r>
              <a:rPr kumimoji="1" lang="en-US" altLang="ja-JP" dirty="0" smtClean="0"/>
              <a:t>	varchar(255)/NULL</a:t>
            </a:r>
          </a:p>
          <a:p>
            <a:r>
              <a:rPr lang="en-US" altLang="ja-JP" dirty="0"/>
              <a:t>created		</a:t>
            </a:r>
            <a:r>
              <a:rPr lang="ja-JP" altLang="en-US" dirty="0"/>
              <a:t>ｄａｔｅｔｉｍｅ</a:t>
            </a:r>
            <a:endParaRPr lang="en-US" altLang="ja-JP" dirty="0"/>
          </a:p>
          <a:p>
            <a:r>
              <a:rPr lang="en-US" altLang="ja-JP" dirty="0"/>
              <a:t>modified		</a:t>
            </a:r>
            <a:r>
              <a:rPr lang="ja-JP" altLang="en-US" dirty="0"/>
              <a:t>ｄａｔｅｔｉｍｅ</a:t>
            </a:r>
            <a:endParaRPr lang="en-US" altLang="ja-JP" dirty="0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3213463" y="1820091"/>
            <a:ext cx="2978331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213463" y="3204754"/>
            <a:ext cx="2978331" cy="100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61145" y="771100"/>
            <a:ext cx="106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hlinkClick r:id="rId2"/>
              </a:rPr>
              <a:t>Pazudora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38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3211" y="69669"/>
            <a:ext cx="14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5175" y="705391"/>
            <a:ext cx="3632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属性一覧</a:t>
            </a:r>
            <a:endParaRPr kumimoji="1" lang="en-US" altLang="ja-JP" dirty="0" smtClean="0"/>
          </a:p>
          <a:p>
            <a:r>
              <a:rPr lang="en-US" altLang="ja-JP" dirty="0" smtClean="0"/>
              <a:t>Mob1	</a:t>
            </a:r>
            <a:r>
              <a:rPr lang="ja-JP" altLang="en-US" dirty="0" smtClean="0"/>
              <a:t>光</a:t>
            </a:r>
            <a:endParaRPr lang="en-US" altLang="ja-JP" dirty="0" smtClean="0"/>
          </a:p>
          <a:p>
            <a:r>
              <a:rPr lang="en-US" altLang="ja-JP" dirty="0" smtClean="0"/>
              <a:t>Mob2</a:t>
            </a:r>
            <a:r>
              <a:rPr lang="en-US" altLang="ja-JP" dirty="0"/>
              <a:t>	</a:t>
            </a:r>
            <a:r>
              <a:rPr lang="ja-JP" altLang="en-US" dirty="0" smtClean="0"/>
              <a:t>光</a:t>
            </a:r>
            <a:endParaRPr lang="en-US" altLang="ja-JP" dirty="0" smtClean="0"/>
          </a:p>
          <a:p>
            <a:r>
              <a:rPr lang="en-US" altLang="ja-JP" dirty="0" smtClean="0"/>
              <a:t>Mob3</a:t>
            </a:r>
            <a:r>
              <a:rPr lang="en-US" altLang="ja-JP" dirty="0"/>
              <a:t>	</a:t>
            </a:r>
            <a:r>
              <a:rPr lang="ja-JP" altLang="en-US" dirty="0" smtClean="0"/>
              <a:t>光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2855" y="705391"/>
            <a:ext cx="3632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種族一覧</a:t>
            </a:r>
            <a:endParaRPr kumimoji="1" lang="en-US" altLang="ja-JP" dirty="0" smtClean="0"/>
          </a:p>
          <a:p>
            <a:r>
              <a:rPr lang="en-US" altLang="ja-JP" dirty="0" smtClean="0"/>
              <a:t>Mob1	</a:t>
            </a:r>
            <a:r>
              <a:rPr lang="ja-JP" altLang="en-US" dirty="0" smtClean="0"/>
              <a:t>ドラゴン</a:t>
            </a:r>
            <a:endParaRPr lang="en-US" altLang="ja-JP" dirty="0" smtClean="0"/>
          </a:p>
          <a:p>
            <a:r>
              <a:rPr lang="en-US" altLang="ja-JP" dirty="0" smtClean="0"/>
              <a:t>Mob2</a:t>
            </a:r>
            <a:r>
              <a:rPr lang="en-US" altLang="ja-JP" dirty="0"/>
              <a:t>	</a:t>
            </a:r>
            <a:r>
              <a:rPr lang="ja-JP" altLang="en-US" dirty="0" smtClean="0"/>
              <a:t>ドラゴン</a:t>
            </a:r>
            <a:endParaRPr lang="en-US" altLang="ja-JP" dirty="0" smtClean="0"/>
          </a:p>
          <a:p>
            <a:r>
              <a:rPr lang="en-US" altLang="ja-JP" dirty="0" smtClean="0"/>
              <a:t>Mob3</a:t>
            </a:r>
            <a:r>
              <a:rPr lang="en-US" altLang="ja-JP" dirty="0"/>
              <a:t>	</a:t>
            </a:r>
            <a:r>
              <a:rPr lang="ja-JP" altLang="en-US" dirty="0" smtClean="0"/>
              <a:t>ドラゴン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92855" y="2303413"/>
            <a:ext cx="36326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モンスター図鑑　</a:t>
            </a:r>
            <a:r>
              <a:rPr kumimoji="1" lang="en-US" altLang="ja-JP" dirty="0" err="1" smtClean="0"/>
              <a:t>No.xxx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ゴブリン</a:t>
            </a:r>
            <a:endParaRPr lang="en-US" altLang="ja-JP" dirty="0" smtClean="0"/>
          </a:p>
          <a:p>
            <a:r>
              <a:rPr lang="en-US" altLang="ja-JP" dirty="0" smtClean="0"/>
              <a:t>HP</a:t>
            </a:r>
            <a:r>
              <a:rPr lang="en-US" altLang="ja-JP" dirty="0"/>
              <a:t>		</a:t>
            </a:r>
            <a:r>
              <a:rPr lang="en-US" altLang="ja-JP" dirty="0" smtClean="0"/>
              <a:t>300</a:t>
            </a:r>
          </a:p>
          <a:p>
            <a:r>
              <a:rPr lang="ja-JP" altLang="en-US" dirty="0" smtClean="0"/>
              <a:t>攻撃力</a:t>
            </a:r>
            <a:r>
              <a:rPr lang="en-US" altLang="ja-JP" dirty="0"/>
              <a:t>		</a:t>
            </a:r>
            <a:r>
              <a:rPr lang="en-US" altLang="ja-JP" dirty="0" smtClean="0"/>
              <a:t>30</a:t>
            </a:r>
            <a:endParaRPr lang="en-US" altLang="ja-JP" dirty="0"/>
          </a:p>
          <a:p>
            <a:r>
              <a:rPr lang="ja-JP" altLang="en-US" dirty="0" smtClean="0"/>
              <a:t>属性</a:t>
            </a:r>
            <a:r>
              <a:rPr lang="en-US" altLang="ja-JP" dirty="0"/>
              <a:t>		</a:t>
            </a:r>
            <a:r>
              <a:rPr lang="ja-JP" altLang="en-US" dirty="0" smtClean="0"/>
              <a:t>光</a:t>
            </a:r>
            <a:endParaRPr lang="en-US" altLang="ja-JP" dirty="0"/>
          </a:p>
          <a:p>
            <a:r>
              <a:rPr lang="ja-JP" altLang="en-US" dirty="0" smtClean="0"/>
              <a:t>種族</a:t>
            </a:r>
            <a:r>
              <a:rPr lang="en-US" altLang="ja-JP" dirty="0"/>
              <a:t>		</a:t>
            </a:r>
            <a:r>
              <a:rPr lang="ja-JP" altLang="en-US" dirty="0" smtClean="0"/>
              <a:t>ドラゴン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4933406" y="2699658"/>
            <a:ext cx="28999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175" y="2303413"/>
            <a:ext cx="3632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モンスター一覧</a:t>
            </a:r>
            <a:endParaRPr kumimoji="1" lang="en-US" altLang="ja-JP" dirty="0" smtClean="0"/>
          </a:p>
          <a:p>
            <a:r>
              <a:rPr lang="ja-JP" altLang="en-US" dirty="0" smtClean="0"/>
              <a:t>ｺﾞﾌﾞﾘﾝ</a:t>
            </a:r>
            <a:r>
              <a:rPr lang="en-US" altLang="ja-JP" dirty="0" smtClean="0"/>
              <a:t>	</a:t>
            </a:r>
            <a:r>
              <a:rPr lang="ja-JP" altLang="en-US" dirty="0" smtClean="0"/>
              <a:t>光</a:t>
            </a:r>
            <a:r>
              <a:rPr lang="en-US" altLang="ja-JP" dirty="0" smtClean="0"/>
              <a:t>	150</a:t>
            </a:r>
          </a:p>
          <a:p>
            <a:r>
              <a:rPr lang="en-US" altLang="ja-JP" dirty="0" smtClean="0"/>
              <a:t>Mob2</a:t>
            </a:r>
            <a:r>
              <a:rPr lang="en-US" altLang="ja-JP" dirty="0"/>
              <a:t>	</a:t>
            </a:r>
            <a:r>
              <a:rPr lang="ja-JP" altLang="en-US" dirty="0" smtClean="0"/>
              <a:t>光</a:t>
            </a:r>
            <a:r>
              <a:rPr lang="en-US" altLang="ja-JP" dirty="0" smtClean="0"/>
              <a:t>	200</a:t>
            </a:r>
          </a:p>
          <a:p>
            <a:r>
              <a:rPr lang="en-US" altLang="ja-JP" dirty="0" smtClean="0"/>
              <a:t>Mob3</a:t>
            </a:r>
            <a:r>
              <a:rPr lang="en-US" altLang="ja-JP" dirty="0"/>
              <a:t>	</a:t>
            </a:r>
            <a:r>
              <a:rPr lang="ja-JP" altLang="en-US" dirty="0" smtClean="0"/>
              <a:t>光</a:t>
            </a:r>
            <a:r>
              <a:rPr lang="en-US" altLang="ja-JP" dirty="0" smtClean="0"/>
              <a:t>	250</a:t>
            </a:r>
            <a:endParaRPr lang="en-US" altLang="ja-JP" dirty="0"/>
          </a:p>
        </p:txBody>
      </p:sp>
      <p:sp>
        <p:nvSpPr>
          <p:cNvPr id="5" name="右矢印 4"/>
          <p:cNvSpPr/>
          <p:nvPr/>
        </p:nvSpPr>
        <p:spPr>
          <a:xfrm>
            <a:off x="3814447" y="2754008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92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101</Words>
  <Application>Microsoft Office PowerPoint</Application>
  <PresentationFormat>ワイド画面</PresentationFormat>
  <Paragraphs>87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13</cp:revision>
  <dcterms:created xsi:type="dcterms:W3CDTF">2016-01-19T08:34:09Z</dcterms:created>
  <dcterms:modified xsi:type="dcterms:W3CDTF">2016-01-19T11:14:26Z</dcterms:modified>
</cp:coreProperties>
</file>