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64"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blog.livedoor.jp/spyder_5615/archives/25844290.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485504008"/>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en-US" altLang="ja-JP" dirty="0" smtClean="0"/>
                    </a:p>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27621887"/>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r>
                        <a:rPr kumimoji="1" lang="ja-JP" altLang="en-US" dirty="0" smtClean="0"/>
                        <a:t>・</a:t>
                      </a:r>
                      <a:r>
                        <a:rPr kumimoji="1" lang="en-US" altLang="ja-JP" dirty="0" smtClean="0"/>
                        <a:t>CRUD</a:t>
                      </a:r>
                      <a:r>
                        <a:rPr kumimoji="1" lang="ja-JP" altLang="en-US" dirty="0" smtClean="0"/>
                        <a:t>の日本語化</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・追加ページへ画像</a:t>
                      </a:r>
                      <a:r>
                        <a:rPr lang="en-US" altLang="ja-JP" dirty="0" smtClean="0"/>
                        <a:t>Upload</a:t>
                      </a:r>
                      <a:r>
                        <a:rPr lang="ja-JP" altLang="en-US" dirty="0" smtClean="0"/>
                        <a:t>ギミック追加</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・モンスター詳細ページ作成</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・各種レイアウト作成</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271436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en-US" altLang="ja-JP" dirty="0" err="1" smtClean="0"/>
              <a:t>gitHUB</a:t>
            </a:r>
            <a:r>
              <a:rPr kumimoji="1" lang="ja-JP" altLang="en-US" dirty="0" smtClean="0"/>
              <a:t>ルールについて</a:t>
            </a:r>
            <a:endParaRPr kumimoji="1" lang="en-US" altLang="ja-JP" dirty="0" smtClean="0"/>
          </a:p>
        </p:txBody>
      </p:sp>
      <p:sp>
        <p:nvSpPr>
          <p:cNvPr id="22" name="テキスト ボックス 21"/>
          <p:cNvSpPr txBox="1"/>
          <p:nvPr/>
        </p:nvSpPr>
        <p:spPr>
          <a:xfrm>
            <a:off x="119684" y="478832"/>
            <a:ext cx="11296234" cy="646331"/>
          </a:xfrm>
          <a:prstGeom prst="rect">
            <a:avLst/>
          </a:prstGeom>
          <a:noFill/>
        </p:spPr>
        <p:txBody>
          <a:bodyPr wrap="none" rtlCol="0">
            <a:spAutoFit/>
          </a:bodyPr>
          <a:lstStyle/>
          <a:p>
            <a:r>
              <a:rPr kumimoji="1" lang="ja-JP" altLang="en-US" dirty="0" smtClean="0"/>
              <a:t>①</a:t>
            </a:r>
            <a:r>
              <a:rPr lang="en-US" altLang="ja-JP" dirty="0" smtClean="0"/>
              <a:t>Commit</a:t>
            </a:r>
            <a:r>
              <a:rPr lang="ja-JP" altLang="en-US" dirty="0" err="1" smtClean="0"/>
              <a:t>、</a:t>
            </a:r>
            <a:r>
              <a:rPr lang="en-US" altLang="ja-JP" dirty="0" smtClean="0"/>
              <a:t>Push</a:t>
            </a:r>
            <a:r>
              <a:rPr lang="ja-JP" altLang="en-US" dirty="0" err="1" smtClean="0"/>
              <a:t>、</a:t>
            </a:r>
            <a:r>
              <a:rPr lang="en-US" altLang="ja-JP" dirty="0" smtClean="0"/>
              <a:t>Pull</a:t>
            </a:r>
            <a:r>
              <a:rPr lang="ja-JP" altLang="en-US" dirty="0" smtClean="0"/>
              <a:t>前に「</a:t>
            </a:r>
            <a:r>
              <a:rPr lang="en-US" altLang="ja-JP" dirty="0"/>
              <a:t>C:\xampp\htdocs\Pazudora\app\tmp</a:t>
            </a:r>
            <a:r>
              <a:rPr lang="ja-JP" altLang="en-US" dirty="0" smtClean="0"/>
              <a:t>」フォルダにファイルがある場合は削除しておくこと</a:t>
            </a:r>
            <a:endParaRPr lang="en-US" altLang="ja-JP" dirty="0" smtClean="0"/>
          </a:p>
          <a:p>
            <a:r>
              <a:rPr kumimoji="1" lang="en-US" altLang="ja-JP" dirty="0" smtClean="0"/>
              <a:t>※</a:t>
            </a:r>
            <a:r>
              <a:rPr kumimoji="1" lang="ja-JP" altLang="en-US" dirty="0" smtClean="0"/>
              <a:t>そうすると、</a:t>
            </a:r>
            <a:r>
              <a:rPr kumimoji="1" lang="en-US" altLang="ja-JP" dirty="0" err="1" smtClean="0"/>
              <a:t>tortusGit</a:t>
            </a:r>
            <a:r>
              <a:rPr kumimoji="1" lang="ja-JP" altLang="en-US" smtClean="0"/>
              <a:t>で赤文字をみなくて済むかもしれない</a:t>
            </a:r>
            <a:endParaRPr kumimoji="1" lang="ja-JP" altLang="en-US" dirty="0"/>
          </a:p>
        </p:txBody>
      </p:sp>
    </p:spTree>
    <p:extLst>
      <p:ext uri="{BB962C8B-B14F-4D97-AF65-F5344CB8AC3E}">
        <p14:creationId xmlns:p14="http://schemas.microsoft.com/office/powerpoint/2010/main" val="421145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技術共有</a:t>
            </a:r>
            <a:endParaRPr kumimoji="1" lang="en-US" altLang="ja-JP" dirty="0" smtClean="0"/>
          </a:p>
        </p:txBody>
      </p:sp>
      <p:sp>
        <p:nvSpPr>
          <p:cNvPr id="22" name="テキスト ボックス 21"/>
          <p:cNvSpPr txBox="1"/>
          <p:nvPr/>
        </p:nvSpPr>
        <p:spPr>
          <a:xfrm>
            <a:off x="119684" y="478832"/>
            <a:ext cx="5004768" cy="369332"/>
          </a:xfrm>
          <a:prstGeom prst="rect">
            <a:avLst/>
          </a:prstGeom>
          <a:noFill/>
        </p:spPr>
        <p:txBody>
          <a:bodyPr wrap="none" rtlCol="0">
            <a:spAutoFit/>
          </a:bodyPr>
          <a:lstStyle/>
          <a:p>
            <a:r>
              <a:rPr kumimoji="1" lang="ja-JP" altLang="en-US" dirty="0" smtClean="0"/>
              <a:t>■画像アップロードプラグイン</a:t>
            </a:r>
            <a:r>
              <a:rPr kumimoji="1" lang="en-US" altLang="ja-JP" dirty="0" err="1" smtClean="0"/>
              <a:t>UploadPack</a:t>
            </a:r>
            <a:r>
              <a:rPr kumimoji="1" lang="ja-JP" altLang="en-US" dirty="0" smtClean="0"/>
              <a:t>について</a:t>
            </a:r>
            <a:endParaRPr kumimoji="1" lang="ja-JP" altLang="en-US" dirty="0"/>
          </a:p>
        </p:txBody>
      </p:sp>
      <p:sp>
        <p:nvSpPr>
          <p:cNvPr id="2" name="正方形/長方形 1"/>
          <p:cNvSpPr/>
          <p:nvPr/>
        </p:nvSpPr>
        <p:spPr>
          <a:xfrm>
            <a:off x="165915" y="957664"/>
            <a:ext cx="8562409" cy="2862322"/>
          </a:xfrm>
          <a:prstGeom prst="rect">
            <a:avLst/>
          </a:prstGeom>
        </p:spPr>
        <p:txBody>
          <a:bodyPr wrap="none">
            <a:spAutoFit/>
          </a:bodyPr>
          <a:lstStyle/>
          <a:p>
            <a:r>
              <a:rPr lang="ja-JP" altLang="en-US" dirty="0" smtClean="0"/>
              <a:t>詳しくは、下記ページを参照されたし。</a:t>
            </a:r>
            <a:endParaRPr lang="en-US" altLang="ja-JP" dirty="0" smtClean="0"/>
          </a:p>
          <a:p>
            <a:r>
              <a:rPr lang="ja-JP" altLang="en-US" dirty="0" smtClean="0">
                <a:hlinkClick r:id="rId2"/>
              </a:rPr>
              <a:t>http</a:t>
            </a:r>
            <a:r>
              <a:rPr lang="ja-JP" altLang="en-US" dirty="0">
                <a:hlinkClick r:id="rId2"/>
              </a:rPr>
              <a:t>://blog.livedoor.jp/spyder_5615/archives/25844290.</a:t>
            </a:r>
            <a:r>
              <a:rPr lang="ja-JP" altLang="en-US" dirty="0" smtClean="0">
                <a:hlinkClick r:id="rId2"/>
              </a:rPr>
              <a:t>html</a:t>
            </a:r>
            <a:endParaRPr lang="en-US" altLang="ja-JP" dirty="0" smtClean="0"/>
          </a:p>
          <a:p>
            <a:endParaRPr lang="en-US" altLang="ja-JP" dirty="0"/>
          </a:p>
          <a:p>
            <a:r>
              <a:rPr lang="ja-JP" altLang="en-US" dirty="0" smtClean="0"/>
              <a:t>具体的な処理内容は、</a:t>
            </a:r>
            <a:endParaRPr lang="en-US" altLang="ja-JP" dirty="0" smtClean="0"/>
          </a:p>
          <a:p>
            <a:r>
              <a:rPr lang="en-US" altLang="ja-JP" dirty="0" smtClean="0"/>
              <a:t>1</a:t>
            </a:r>
            <a:r>
              <a:rPr lang="ja-JP" altLang="en-US" dirty="0" smtClean="0"/>
              <a:t>）プラグインを</a:t>
            </a:r>
            <a:r>
              <a:rPr lang="en-US" altLang="ja-JP" dirty="0" smtClean="0"/>
              <a:t>Download</a:t>
            </a:r>
            <a:r>
              <a:rPr lang="ja-JP" altLang="en-US" dirty="0" smtClean="0"/>
              <a:t>してきて、所定フォルダ内に解凍する</a:t>
            </a:r>
            <a:endParaRPr lang="en-US" altLang="ja-JP" dirty="0" smtClean="0"/>
          </a:p>
          <a:p>
            <a:r>
              <a:rPr lang="en-US" altLang="ja-JP" dirty="0" smtClean="0"/>
              <a:t>2</a:t>
            </a:r>
            <a:r>
              <a:rPr lang="ja-JP" altLang="en-US" dirty="0" smtClean="0"/>
              <a:t>）</a:t>
            </a:r>
            <a:r>
              <a:rPr lang="en-US" altLang="ja-JP" dirty="0" smtClean="0"/>
              <a:t>app/</a:t>
            </a:r>
            <a:r>
              <a:rPr lang="en-US" altLang="ja-JP" dirty="0" err="1" smtClean="0"/>
              <a:t>Config</a:t>
            </a:r>
            <a:r>
              <a:rPr lang="en-US" altLang="ja-JP" dirty="0" smtClean="0"/>
              <a:t>/</a:t>
            </a:r>
            <a:r>
              <a:rPr lang="en-US" altLang="ja-JP" dirty="0" err="1" smtClean="0"/>
              <a:t>bootstrap.php</a:t>
            </a:r>
            <a:r>
              <a:rPr lang="ja-JP" altLang="en-US" dirty="0" smtClean="0"/>
              <a:t>ファイルに、</a:t>
            </a:r>
            <a:r>
              <a:rPr lang="en-US" altLang="ja-JP" dirty="0" err="1" smtClean="0"/>
              <a:t>UploadPack</a:t>
            </a:r>
            <a:r>
              <a:rPr lang="ja-JP" altLang="en-US" dirty="0" smtClean="0"/>
              <a:t>プラグイン読み込み設定を記載</a:t>
            </a:r>
            <a:endParaRPr lang="en-US" altLang="ja-JP" dirty="0" smtClean="0"/>
          </a:p>
          <a:p>
            <a:r>
              <a:rPr lang="en-US" altLang="ja-JP" dirty="0" smtClean="0"/>
              <a:t>3</a:t>
            </a:r>
            <a:r>
              <a:rPr lang="ja-JP" altLang="en-US" dirty="0" smtClean="0"/>
              <a:t>）</a:t>
            </a:r>
            <a:r>
              <a:rPr lang="en-US" altLang="ja-JP" dirty="0" smtClean="0"/>
              <a:t>app/Controller/</a:t>
            </a:r>
            <a:r>
              <a:rPr lang="ja-JP" altLang="en-US" dirty="0" smtClean="0"/>
              <a:t>対象のコントローラーファイルに、</a:t>
            </a:r>
            <a:r>
              <a:rPr lang="en-US" altLang="ja-JP" dirty="0" smtClean="0"/>
              <a:t>helper</a:t>
            </a:r>
            <a:r>
              <a:rPr lang="ja-JP" altLang="en-US" dirty="0" smtClean="0"/>
              <a:t>の定義を</a:t>
            </a:r>
            <a:r>
              <a:rPr lang="en-US" altLang="ja-JP" dirty="0" smtClean="0"/>
              <a:t>1</a:t>
            </a:r>
            <a:r>
              <a:rPr lang="ja-JP" altLang="en-US" dirty="0" smtClean="0"/>
              <a:t>行追加</a:t>
            </a:r>
            <a:endParaRPr lang="en-US" altLang="ja-JP" dirty="0" smtClean="0"/>
          </a:p>
          <a:p>
            <a:r>
              <a:rPr lang="en-US" altLang="ja-JP" dirty="0" smtClean="0"/>
              <a:t>4</a:t>
            </a:r>
            <a:r>
              <a:rPr lang="ja-JP" altLang="en-US" dirty="0" smtClean="0"/>
              <a:t>）</a:t>
            </a:r>
            <a:r>
              <a:rPr lang="en-US" altLang="ja-JP" dirty="0" smtClean="0"/>
              <a:t>app/Model/</a:t>
            </a:r>
            <a:r>
              <a:rPr lang="ja-JP" altLang="en-US" dirty="0" smtClean="0"/>
              <a:t>対象のモデルに、</a:t>
            </a:r>
            <a:r>
              <a:rPr lang="en-US" altLang="ja-JP" dirty="0" smtClean="0"/>
              <a:t>$</a:t>
            </a:r>
            <a:r>
              <a:rPr lang="en-US" altLang="ja-JP" dirty="0" err="1" smtClean="0"/>
              <a:t>actAs</a:t>
            </a:r>
            <a:r>
              <a:rPr lang="ja-JP" altLang="en-US" dirty="0" smtClean="0"/>
              <a:t>変数を定義</a:t>
            </a:r>
            <a:endParaRPr lang="en-US" altLang="ja-JP" dirty="0" smtClean="0"/>
          </a:p>
          <a:p>
            <a:r>
              <a:rPr lang="en-US" altLang="ja-JP" dirty="0" smtClean="0"/>
              <a:t>5</a:t>
            </a:r>
            <a:r>
              <a:rPr lang="ja-JP" altLang="en-US" dirty="0" smtClean="0"/>
              <a:t>）</a:t>
            </a:r>
            <a:r>
              <a:rPr lang="en-US" altLang="ja-JP" dirty="0" smtClean="0"/>
              <a:t>View</a:t>
            </a:r>
            <a:r>
              <a:rPr lang="ja-JP" altLang="en-US" dirty="0" smtClean="0"/>
              <a:t>フォルダ以下の、画像登録を行う*</a:t>
            </a:r>
            <a:r>
              <a:rPr lang="en-US" altLang="ja-JP" dirty="0" smtClean="0"/>
              <a:t>.</a:t>
            </a:r>
            <a:r>
              <a:rPr lang="en-US" altLang="ja-JP" dirty="0" err="1" smtClean="0"/>
              <a:t>ctp</a:t>
            </a:r>
            <a:r>
              <a:rPr lang="ja-JP" altLang="en-US" dirty="0" smtClean="0"/>
              <a:t>ファイルに、ヘルパーを用いた処理を追記</a:t>
            </a:r>
            <a:endParaRPr lang="en-US" altLang="ja-JP" dirty="0" smtClean="0"/>
          </a:p>
          <a:p>
            <a:r>
              <a:rPr lang="ja-JP" altLang="en-US" dirty="0"/>
              <a:t>　</a:t>
            </a:r>
            <a:r>
              <a:rPr lang="en-US" altLang="ja-JP" dirty="0" smtClean="0"/>
              <a:t>※</a:t>
            </a:r>
            <a:r>
              <a:rPr lang="ja-JP" altLang="en-US" dirty="0" smtClean="0"/>
              <a:t>上記参考ホームページの、☆</a:t>
            </a:r>
            <a:r>
              <a:rPr lang="en-US" altLang="ja-JP" dirty="0" smtClean="0"/>
              <a:t>1</a:t>
            </a:r>
            <a:r>
              <a:rPr lang="ja-JP" altLang="en-US" dirty="0" err="1" smtClean="0"/>
              <a:t>、</a:t>
            </a:r>
            <a:r>
              <a:rPr lang="ja-JP" altLang="en-US" dirty="0" smtClean="0"/>
              <a:t>☆</a:t>
            </a:r>
            <a:r>
              <a:rPr lang="en-US" altLang="ja-JP" dirty="0" smtClean="0"/>
              <a:t>2</a:t>
            </a:r>
            <a:r>
              <a:rPr lang="ja-JP" altLang="en-US" dirty="0" smtClean="0"/>
              <a:t>をしっかり適用すること。</a:t>
            </a:r>
            <a:endParaRPr lang="ja-JP" altLang="en-US" dirty="0"/>
          </a:p>
        </p:txBody>
      </p:sp>
    </p:spTree>
    <p:extLst>
      <p:ext uri="{BB962C8B-B14F-4D97-AF65-F5344CB8AC3E}">
        <p14:creationId xmlns:p14="http://schemas.microsoft.com/office/powerpoint/2010/main" val="10330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387</Words>
  <Application>Microsoft Office PowerPoint</Application>
  <PresentationFormat>ワイド画面</PresentationFormat>
  <Paragraphs>142</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21</cp:revision>
  <dcterms:created xsi:type="dcterms:W3CDTF">2016-01-19T08:34:09Z</dcterms:created>
  <dcterms:modified xsi:type="dcterms:W3CDTF">2016-01-21T08:25:25Z</dcterms:modified>
</cp:coreProperties>
</file>