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517</Words>
  <Application>Microsoft Office PowerPoint</Application>
  <PresentationFormat>ワイド画面</PresentationFormat>
  <Paragraphs>149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28</cp:revision>
  <dcterms:created xsi:type="dcterms:W3CDTF">2016-01-19T08:34:09Z</dcterms:created>
  <dcterms:modified xsi:type="dcterms:W3CDTF">2016-01-21T11:15:49Z</dcterms:modified>
</cp:coreProperties>
</file>