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02" y="306"/>
      </p:cViewPr>
      <p:guideLst/>
    </p:cSldViewPr>
  </p:slideViewPr>
  <p:notesTextViewPr>
    <p:cViewPr>
      <p:scale>
        <a:sx n="1" d="1"/>
        <a:sy n="1" d="1"/>
      </p:scale>
      <p:origin x="0" y="0"/>
    </p:cViewPr>
  </p:notesTextViewPr>
  <p:gridSpacing cx="72008" cy="72008"/>
</p:viewP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208</Words>
  <Application>Microsoft Office PowerPoint</Application>
  <PresentationFormat>ワイド画面</PresentationFormat>
  <Paragraphs>128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17</cp:revision>
  <dcterms:created xsi:type="dcterms:W3CDTF">2016-01-19T08:34:09Z</dcterms:created>
  <dcterms:modified xsi:type="dcterms:W3CDTF">2016-01-20T07:53:25Z</dcterms:modified>
</cp:coreProperties>
</file>