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2762188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r>
                        <a:rPr kumimoji="1" lang="ja-JP" altLang="en-US" dirty="0" smtClean="0"/>
                        <a:t>・</a:t>
                      </a:r>
                      <a:r>
                        <a:rPr kumimoji="1" lang="en-US" altLang="ja-JP" dirty="0" smtClean="0"/>
                        <a:t>CRUD</a:t>
                      </a:r>
                      <a:r>
                        <a:rPr kumimoji="1" lang="ja-JP" altLang="en-US" dirty="0" smtClean="0"/>
                        <a:t>の日本語化</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en-US" altLang="ja-JP" dirty="0" err="1" smtClean="0"/>
              <a:t>gitHUB</a:t>
            </a:r>
            <a:r>
              <a:rPr kumimoji="1" lang="ja-JP" altLang="en-US" dirty="0" smtClean="0"/>
              <a:t>ルールについて</a:t>
            </a:r>
            <a:endParaRPr kumimoji="1" lang="en-US" altLang="ja-JP" dirty="0" smtClean="0"/>
          </a:p>
        </p:txBody>
      </p:sp>
      <p:sp>
        <p:nvSpPr>
          <p:cNvPr id="22" name="テキスト ボックス 21"/>
          <p:cNvSpPr txBox="1"/>
          <p:nvPr/>
        </p:nvSpPr>
        <p:spPr>
          <a:xfrm>
            <a:off x="119684" y="478832"/>
            <a:ext cx="11296234" cy="646331"/>
          </a:xfrm>
          <a:prstGeom prst="rect">
            <a:avLst/>
          </a:prstGeom>
          <a:noFill/>
        </p:spPr>
        <p:txBody>
          <a:bodyPr wrap="none" rtlCol="0">
            <a:spAutoFit/>
          </a:bodyPr>
          <a:lstStyle/>
          <a:p>
            <a:r>
              <a:rPr kumimoji="1" lang="ja-JP" altLang="en-US" dirty="0" smtClean="0"/>
              <a:t>①</a:t>
            </a:r>
            <a:r>
              <a:rPr lang="en-US" altLang="ja-JP" dirty="0" smtClean="0"/>
              <a:t>Commit</a:t>
            </a:r>
            <a:r>
              <a:rPr lang="ja-JP" altLang="en-US" dirty="0" err="1" smtClean="0"/>
              <a:t>、</a:t>
            </a:r>
            <a:r>
              <a:rPr lang="en-US" altLang="ja-JP" dirty="0" smtClean="0"/>
              <a:t>Push</a:t>
            </a:r>
            <a:r>
              <a:rPr lang="ja-JP" altLang="en-US" dirty="0" err="1" smtClean="0"/>
              <a:t>、</a:t>
            </a:r>
            <a:r>
              <a:rPr lang="en-US" altLang="ja-JP" dirty="0" smtClean="0"/>
              <a:t>Pull</a:t>
            </a:r>
            <a:r>
              <a:rPr lang="ja-JP" altLang="en-US" dirty="0" smtClean="0"/>
              <a:t>前に「</a:t>
            </a:r>
            <a:r>
              <a:rPr lang="en-US" altLang="ja-JP" dirty="0"/>
              <a:t>C:\xampp\htdocs\Pazudora\app\tmp</a:t>
            </a:r>
            <a:r>
              <a:rPr lang="ja-JP" altLang="en-US" dirty="0" smtClean="0"/>
              <a:t>」フォルダにファイルがある場合は削除しておくこと</a:t>
            </a:r>
            <a:endParaRPr lang="en-US" altLang="ja-JP" dirty="0" smtClean="0"/>
          </a:p>
          <a:p>
            <a:r>
              <a:rPr kumimoji="1" lang="en-US" altLang="ja-JP" dirty="0" smtClean="0"/>
              <a:t>※</a:t>
            </a:r>
            <a:r>
              <a:rPr kumimoji="1" lang="ja-JP" altLang="en-US" dirty="0" smtClean="0"/>
              <a:t>そうすると、</a:t>
            </a:r>
            <a:r>
              <a:rPr kumimoji="1" lang="en-US" altLang="ja-JP" dirty="0" err="1" smtClean="0"/>
              <a:t>tortusGit</a:t>
            </a:r>
            <a:r>
              <a:rPr kumimoji="1" lang="ja-JP" altLang="en-US" smtClean="0"/>
              <a:t>で赤文字をみなくて済むかもしれない</a:t>
            </a:r>
            <a:endParaRPr kumimoji="1" lang="ja-JP" altLang="en-US" dirty="0"/>
          </a:p>
        </p:txBody>
      </p:sp>
    </p:spTree>
    <p:extLst>
      <p:ext uri="{BB962C8B-B14F-4D97-AF65-F5344CB8AC3E}">
        <p14:creationId xmlns:p14="http://schemas.microsoft.com/office/powerpoint/2010/main" val="421145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269</Words>
  <Application>Microsoft Office PowerPoint</Application>
  <PresentationFormat>ワイド画面</PresentationFormat>
  <Paragraphs>130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20</cp:revision>
  <dcterms:created xsi:type="dcterms:W3CDTF">2016-01-19T08:34:09Z</dcterms:created>
  <dcterms:modified xsi:type="dcterms:W3CDTF">2016-01-21T08:06:59Z</dcterms:modified>
</cp:coreProperties>
</file>