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66" r:id="rId3"/>
    <p:sldId id="308" r:id="rId4"/>
    <p:sldId id="264" r:id="rId5"/>
    <p:sldId id="265" r:id="rId6"/>
    <p:sldId id="323" r:id="rId7"/>
    <p:sldId id="324" r:id="rId8"/>
    <p:sldId id="267" r:id="rId9"/>
    <p:sldId id="269" r:id="rId10"/>
    <p:sldId id="268" r:id="rId11"/>
    <p:sldId id="300" r:id="rId12"/>
    <p:sldId id="302" r:id="rId13"/>
    <p:sldId id="301" r:id="rId14"/>
    <p:sldId id="307"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34106" autoAdjust="0"/>
  </p:normalViewPr>
  <p:slideViewPr>
    <p:cSldViewPr snapToGrid="0" showGuides="1">
      <p:cViewPr varScale="1">
        <p:scale>
          <a:sx n="24" d="100"/>
          <a:sy n="24" d="100"/>
        </p:scale>
        <p:origin x="2080" y="2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One option is to select a more powerful model, with more parameters.  Sometimes, the simplest solution is not the best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second option is to feed better features to the learning algorithm – also known as feature engineering.  A feature, by the way, is an individual measurable property or characteristic of a phenomenon being observed – the mpg on a new car, for instance.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a third option is to reduce the constraints on the model.  This is most often done by reducing the regularization hyperparameter.  So what’s regularization?  Well, you’re about to find out!</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An image can be zoomed in and provide different sizes of objects in the image.</a:t>
            </a:r>
          </a:p>
          <a:p>
            <a:pPr algn="l"/>
            <a:endParaRPr lang="en-US" b="0" i="0" dirty="0">
              <a:solidFill>
                <a:srgbClr val="3C3C3B"/>
              </a:solidFill>
              <a:effectLst/>
              <a:latin typeface="+mn-lt"/>
            </a:endParaRPr>
          </a:p>
          <a:p>
            <a:pPr algn="l"/>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Vertical shifting is similar to horizontal shifting, but along the vertical axis.</a:t>
            </a:r>
          </a:p>
          <a:p>
            <a:pPr algn="l"/>
            <a:endParaRPr lang="en-US" b="0" i="0" dirty="0">
              <a:solidFill>
                <a:srgbClr val="3C3C3B"/>
              </a:solidFill>
              <a:effectLst/>
              <a:latin typeface="+mn-lt"/>
            </a:endParaRPr>
          </a:p>
          <a:p>
            <a:pPr algn="l"/>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  For additional information, please watch the exercise 3.04 orientation video.</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referred to as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which makes accurate predictions on the training data but will does 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10497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057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option is to simplify the model by selecting one with fewer parameters (for example, a simple linear model as opposed to a high-degree polynomial one), by reducing the number of attributes in the training data, or by constraining the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second option is to simply go out and collect more training data.  Sometimes, your data set is just too small and consequently the algorithm overcompensates for what’s not there.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third option is to reduce the noise in the training data.  Fix data errors, impute missing values, and possibly remove outliers.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you can 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940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3.04 (Image Classification with Data Augmentation)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7156" y="1250156"/>
            <a:ext cx="4357688" cy="4357688"/>
          </a:xfrm>
        </p:spPr>
      </p:pic>
    </p:spTree>
    <p:extLst>
      <p:ext uri="{BB962C8B-B14F-4D97-AF65-F5344CB8AC3E}">
        <p14:creationId xmlns:p14="http://schemas.microsoft.com/office/powerpoint/2010/main" val="3297815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3463</TotalTime>
  <Words>2187</Words>
  <Application>Microsoft Office PowerPoint</Application>
  <PresentationFormat>Widescreen</PresentationFormat>
  <Paragraphs>98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Palatino Linotype</vt:lpstr>
      <vt:lpstr>Wingdings</vt:lpstr>
      <vt:lpstr>Office Theme</vt:lpstr>
      <vt:lpstr>PowerPoint Presentation</vt:lpstr>
      <vt:lpstr>PowerPoint Presentation</vt:lpstr>
      <vt:lpstr>The Goldilocks Problem</vt:lpstr>
      <vt:lpstr>PowerPoint Presentation</vt:lpstr>
      <vt:lpstr>PowerPoint Presentation</vt:lpstr>
      <vt:lpstr>PowerPoint Presentation</vt:lpstr>
      <vt:lpstr>PowerPoint Presentation</vt:lpstr>
      <vt:lpstr>Preventing Overfit</vt:lpstr>
      <vt:lpstr>PowerPoint Presentation</vt:lpstr>
      <vt:lpstr>Preventing Underfit</vt:lpstr>
      <vt:lpstr>PowerPoint Presentation</vt:lpstr>
      <vt:lpstr>PowerPoint Presentation</vt:lpstr>
      <vt:lpstr>PowerPoint Presentation</vt:lpstr>
      <vt:lpstr>PowerPoint Presentation</vt:lpstr>
      <vt:lpstr>             3.04 (Image Classification with Data Augmentation)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274</cp:revision>
  <dcterms:created xsi:type="dcterms:W3CDTF">2021-03-18T17:30:04Z</dcterms:created>
  <dcterms:modified xsi:type="dcterms:W3CDTF">2021-11-01T20:36:09Z</dcterms:modified>
</cp:coreProperties>
</file>