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2" r:id="rId2"/>
    <p:sldId id="321" r:id="rId3"/>
    <p:sldId id="292" r:id="rId4"/>
    <p:sldId id="325" r:id="rId5"/>
    <p:sldId id="327" r:id="rId6"/>
    <p:sldId id="328" r:id="rId7"/>
    <p:sldId id="329" r:id="rId8"/>
    <p:sldId id="326" r:id="rId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8566" autoAdjust="0"/>
  </p:normalViewPr>
  <p:slideViewPr>
    <p:cSldViewPr snapToGrid="0" showGuides="1">
      <p:cViewPr varScale="1">
        <p:scale>
          <a:sx n="39" d="100"/>
          <a:sy n="39" d="100"/>
        </p:scale>
        <p:origin x="1604" y="20"/>
      </p:cViewPr>
      <p:guideLst>
        <p:guide orient="horz" pos="2088"/>
        <p:guide pos="3816"/>
      </p:guideLst>
    </p:cSldViewPr>
  </p:slideViewPr>
  <p:notesTextViewPr>
    <p:cViewPr>
      <p:scale>
        <a:sx n="75" d="100"/>
        <a:sy n="75" d="100"/>
      </p:scale>
      <p:origin x="0" y="-13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6/2/2022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009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Terminology &amp; Data Types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C82E91D7-68EF-4201-9C27-F8FF978A0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698" y="2393897"/>
            <a:ext cx="3962604" cy="2070206"/>
          </a:xfrm>
          <a:prstGeom prst="rect">
            <a:avLst/>
          </a:prstGeom>
        </p:spPr>
      </p:pic>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1154</Words>
  <Application>Microsoft Office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305</cp:revision>
  <cp:lastPrinted>2021-10-19T13:01:34Z</cp:lastPrinted>
  <dcterms:created xsi:type="dcterms:W3CDTF">2021-03-18T17:30:04Z</dcterms:created>
  <dcterms:modified xsi:type="dcterms:W3CDTF">2022-06-02T19:30:40Z</dcterms:modified>
</cp:coreProperties>
</file>