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2" r:id="rId2"/>
    <p:sldId id="269" r:id="rId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FF"/>
    <a:srgbClr val="4F4FFF"/>
    <a:srgbClr val="6C9AC3"/>
    <a:srgbClr val="80BE63"/>
    <a:srgbClr val="E28F41"/>
    <a:srgbClr val="6666FF"/>
    <a:srgbClr val="A19D9D"/>
    <a:srgbClr val="8D8787"/>
    <a:srgbClr val="5F5FF6"/>
    <a:srgbClr val="106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8" autoAdjust="0"/>
    <p:restoredTop sz="63835" autoAdjust="0"/>
  </p:normalViewPr>
  <p:slideViewPr>
    <p:cSldViewPr snapToGrid="0" showGuides="1">
      <p:cViewPr varScale="1">
        <p:scale>
          <a:sx n="42" d="100"/>
          <a:sy n="42" d="100"/>
        </p:scale>
        <p:origin x="1500" y="48"/>
      </p:cViewPr>
      <p:guideLst>
        <p:guide orient="horz" pos="2088"/>
        <p:guide pos="381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 – as you continue your deep learning journey – you will encounter a variety of mathematical equations and symbols.  But do not fear!  With a little effort, you will quickly master them.  To get you started, here’s a list of the most frequently used mathematical symbols in deep learning, along with their definitions.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cs typeface="Segoe UI" panose="020B0502040204020203" pitchFamily="34" charset="0"/>
              </a:rPr>
              <a:t>Basic Mathematics for AI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29E86-F4EC-4823-9A43-A52FE451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37" y="960774"/>
            <a:ext cx="5525925" cy="52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68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Maxwell,Daniel</dc:creator>
  <cp:lastModifiedBy>Maxwell,Daniel</cp:lastModifiedBy>
  <cp:revision>334</cp:revision>
  <cp:lastPrinted>2022-06-14T17:20:39Z</cp:lastPrinted>
  <dcterms:created xsi:type="dcterms:W3CDTF">2021-03-18T17:30:04Z</dcterms:created>
  <dcterms:modified xsi:type="dcterms:W3CDTF">2022-09-01T13:43:41Z</dcterms:modified>
</cp:coreProperties>
</file>