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6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10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A3B46-3C6C-4D2D-8DC7-80DFAA0C064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8FAF-30B6-4BF5-8D77-3E6FC24E0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2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https://scikit-learn.org/stable/tutorial/machine_learning_map/index.html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48FAF-30B6-4BF5-8D77-3E6FC24E01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2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2B7A-5F11-781F-E977-74974A623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ED7A5-39FA-54C3-2F66-13BD3B3B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33C0D-CBA9-0881-0D98-1F4CECB4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C90D-312D-4D52-9870-16ED2D4C8AA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BA43-7C05-DC6C-EE70-0E557C8A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C8C6-C8B6-DDAD-CCDC-BDABC32F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34C0-46DE-4FB4-AAA3-DBF39F0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1234-92A3-9CB1-E53C-8616051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8FC23-B156-DFDE-E2BB-C43C99450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A47E-2FA2-56CC-485E-B114ACB8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C90D-312D-4D52-9870-16ED2D4C8AA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076B-5DD4-7FA2-5578-516F8779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0575-9475-2F02-C94C-1B1FE809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34C0-46DE-4FB4-AAA3-DBF39F0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9AAA9-4291-D387-8B43-A986FC6BA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9CF61-378E-10D1-B8C5-E118F7BC3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DB76F-E591-F660-FC7B-1D8592E4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C90D-312D-4D52-9870-16ED2D4C8AA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B6DB-B099-A8E1-9DC0-B5D81A5A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9000-F149-1212-3CFB-DF195E42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34C0-46DE-4FB4-AAA3-DBF39F0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664F-5B86-9091-F7E7-ECDF5853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5103-5CA9-F205-6C50-49054691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56EB-4F6C-FC4F-A7D8-7B397C2C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C90D-312D-4D52-9870-16ED2D4C8AA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AE82-2B69-1DB6-F36E-1A56CA1D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CFF60-F205-B093-0FC8-C8CE9965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34C0-46DE-4FB4-AAA3-DBF39F0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3ABC-D97F-8A09-5411-3CCEC171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FE0C-520B-4A46-1DCC-6E6BF410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0BDA-3681-2FCF-B587-4DDE02C7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C90D-312D-4D52-9870-16ED2D4C8AA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01D05-99B3-E0D9-3F64-ACD0E27E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A84C-2969-0E71-B28F-9C944B75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34C0-46DE-4FB4-AAA3-DBF39F0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B21B-A9E8-AFB4-8FB0-241C5538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C5AD-5F3C-2C73-D4B2-70B084D6B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FB51E-7CB4-9EBB-E378-368522E6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02EDE-6D1B-CA67-421B-F91A44EF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C90D-312D-4D52-9870-16ED2D4C8AA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5F05-4C2C-9752-2785-59A233A3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905E1-D649-3821-FA5E-DFB52D17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34C0-46DE-4FB4-AAA3-DBF39F0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51AD-EA65-7812-DDD8-BC8B755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66344-515E-689E-33C1-06EBF7B1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5FA39-D152-8D29-024F-D15B67098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C8561-7BA0-9FCE-AC51-69D8524EB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4F41F-277C-D07A-D71C-57789227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D1D76-1BBC-D5F4-8317-755FC6DF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C90D-312D-4D52-9870-16ED2D4C8AA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804AE-A7AC-14F2-A8CA-EABC70B3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4E68E-5413-D734-EDA2-49358374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34C0-46DE-4FB4-AAA3-DBF39F0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5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865B-6997-9D3C-F064-9D911929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976D4-6BDC-B9C1-4A41-1713A83B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C90D-312D-4D52-9870-16ED2D4C8AA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CD363-6BCD-5B85-B27B-EC30D60D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3F22F-0790-16CB-B1F9-47DD9522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34C0-46DE-4FB4-AAA3-DBF39F0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54D3D-C58B-AF9A-95DA-B0D10F0F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C90D-312D-4D52-9870-16ED2D4C8AA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5A06B-3D32-7D3C-EE28-810686C2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9FCAE-38F1-2A95-DF7F-66095EB1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34C0-46DE-4FB4-AAA3-DBF39F0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D65-EB31-4A98-5FCB-19A3BB86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6498-7377-4E69-37CB-50B6238C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C0CFB-391A-8E33-5CEB-1EB9B6970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A76A5-E47C-53E9-E0EE-75D06F5B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C90D-312D-4D52-9870-16ED2D4C8AA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A2975-9761-FA57-6263-CC84C42C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CCE75-AA63-FB89-E783-35373E2B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34C0-46DE-4FB4-AAA3-DBF39F0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4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0FBA-1E4C-704A-3409-63985C5A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40ECB-F0E9-DF61-B3BA-8C225EB09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0ED3B-AA00-103F-FE68-C821DC3B4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C9FDA-804B-27E1-1AD4-8434DEEC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C90D-312D-4D52-9870-16ED2D4C8AA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C4272-FE5F-8E5B-5E30-DC13BEB2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6E72-3180-CF1F-1738-3B82886F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34C0-46DE-4FB4-AAA3-DBF39F0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B82AE-CE51-B746-4DD3-2FA3F749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840B-4C8A-5162-8C7F-973ABD7C8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D0269-F5C9-83D6-CA20-E026A91A7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1C90D-312D-4D52-9870-16ED2D4C8AA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C081-A6B2-9674-5368-63E2E3FB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9881-F142-97A3-FCE6-49980F29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34C0-46DE-4FB4-AAA3-DBF39F0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8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ve mouse over image">
            <a:extLst>
              <a:ext uri="{FF2B5EF4-FFF2-40B4-BE49-F238E27FC236}">
                <a16:creationId xmlns:a16="http://schemas.microsoft.com/office/drawing/2014/main" id="{FE1A086B-67C7-A099-22C3-297A94AA4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" y="0"/>
            <a:ext cx="10999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41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Maxwell,Daniel</dc:creator>
  <cp:lastModifiedBy>Maxwell,Daniel</cp:lastModifiedBy>
  <cp:revision>1</cp:revision>
  <dcterms:created xsi:type="dcterms:W3CDTF">2022-09-23T20:58:58Z</dcterms:created>
  <dcterms:modified xsi:type="dcterms:W3CDTF">2022-09-23T21:13:57Z</dcterms:modified>
</cp:coreProperties>
</file>