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2" r:id="rId2"/>
    <p:sldId id="317" r:id="rId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FF"/>
    <a:srgbClr val="4F4FFF"/>
    <a:srgbClr val="6C9AC3"/>
    <a:srgbClr val="80BE63"/>
    <a:srgbClr val="E28F41"/>
    <a:srgbClr val="6666FF"/>
    <a:srgbClr val="A19D9D"/>
    <a:srgbClr val="8D8787"/>
    <a:srgbClr val="5F5FF6"/>
    <a:srgbClr val="106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8" autoAdjust="0"/>
    <p:restoredTop sz="63835" autoAdjust="0"/>
  </p:normalViewPr>
  <p:slideViewPr>
    <p:cSldViewPr snapToGrid="0" showGuides="1">
      <p:cViewPr varScale="1">
        <p:scale>
          <a:sx n="42" d="100"/>
          <a:sy n="42" d="100"/>
        </p:scale>
        <p:origin x="1336" y="40"/>
      </p:cViewPr>
      <p:guideLst>
        <p:guide orient="horz" pos="2088"/>
        <p:guide pos="381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D93C9B2-20F6-4DB1-B471-224337D0AC7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148858F-F1DB-4027-9C85-CCA68495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steps one usually takes in a typical machine learning project.  Note that the entire process is completely dependent on “Lots” of data.  This truth can be stated simply as, “No data. No machine learning.”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3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84C-DB63-4BB5-AB1B-EA8CC8D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8919B-AE39-4501-9EC4-D20DA6841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B87-487E-47D4-9E7E-07D97D9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E1B3-DDE5-4257-8364-DB3A438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69F0-EED2-470F-92B0-78761E1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9FC-5E7D-4F82-A4BA-C4C54B5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EE6E-830B-46FF-A5FF-9F4B8B4E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4615-9F13-4F16-B1A2-EB2DDAB2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43AD-296F-433C-94FF-BCF8F52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F61D-D306-4D07-92FE-55DD063F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A4E75-3889-4340-800F-011D4A5C0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356D4-47BB-43BC-A7A2-BBC2A420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9678-4C26-400A-95F7-FF545DD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AD8B-6439-4CC8-AA2C-7C3478A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A97E-015C-4D16-AB0B-3C89C66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D5B2-A0E8-4606-BB87-00CDF741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8E86-1B4C-400B-BA0C-3BEFDA4B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2DE7-2F39-4B6B-AB73-52DA75C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9535-39D9-493A-99CF-1A952242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2DA4-9B68-47FA-8C5D-37E0D6B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11F-6DBD-4104-A585-393ACA6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6B37-A832-4D13-9CF5-A20746F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4988-7424-40B1-BF41-8EDE4281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6544-0CF6-4224-BFA8-2A21D63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C35-CE67-431A-B116-472F814B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9F3-000F-4DBE-B7FF-E8F52B2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005-04DB-44FB-9E84-31D1A78F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5D86-EF1A-4A53-8F91-E2D931D2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B972-9395-4A74-9B6D-3DFF7A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9B0E-436C-42C5-B41C-977E9DB4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4D87-C8B0-40AE-AABE-67CFB6A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0A37-5C3C-422A-A852-0BF00004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1F9C-EAEF-4CE5-A8CF-2B45871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6B0B-D98A-4958-8D4A-4CA9B72D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5A79F-F675-466F-96EC-B25FE0C03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B634E-05FC-4F83-85D3-4EF2A81A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59E6-B93E-4E96-B4E4-9AC5E4DD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7404-C4FC-4EEE-84BA-E646B4BC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345FF-4FD5-4C8C-B71B-5221BE0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150-3702-4A0F-AEFD-D0BC1B5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2146D-84A0-4112-91FE-8543D05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C337-3DB8-4E6C-A5AF-F5A97A73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6F2F-2C34-461C-BE18-5F0E6CE8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2C5B-03B6-4DBF-B0EA-9D0B3A9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6B82-E70A-460F-B74E-03C63B44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CE36-EEE1-443D-A79C-E7C6050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86C-F399-4C06-8DE2-9FBB8E2B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D081-D466-46B3-9CF5-421700B2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FDD7-D72A-43C9-9138-7F80D1F6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7DE4-0049-413E-8B25-4777FA7C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34AD-2CA6-4F93-87F8-25E6408E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0281-C70D-44F6-B040-EA019FC7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AF0-DF1D-48BF-AB0C-F38347C5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E94B2-95B5-43F5-8188-9D330A07D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592F-2616-40F3-AC77-8EF1F76F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7A22-F1A0-4246-89EF-C491DB8B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2074-D03B-4A50-B770-3A41DC7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0ADC-D6CD-4B61-8016-D702946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FFD0-7857-451F-8AE0-DA9E500B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ACA8-C76D-482A-8293-DAD8FA2F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3946-D7BF-42B4-9F78-4E864C28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080-8D0A-4BE8-A5B4-CB115102D52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936E-3F92-4F19-A0C6-99600DF8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F97-0280-4C8D-A957-C572AC6E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C2D2-CCF7-4C63-8489-B46BF394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5105707"/>
            <a:ext cx="10515600" cy="67056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  <a:cs typeface="Segoe UI" panose="020B0502040204020203" pitchFamily="34" charset="0"/>
              </a:rPr>
              <a:t>The AI Project Lifecycle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7FCCB67-39FD-4BE1-9A26-C0B1DF410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3633112"/>
            <a:ext cx="6154487" cy="1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BDB90-DEEA-4DE3-A3F9-5E48C4413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114" y="978061"/>
            <a:ext cx="8333772" cy="49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51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Workshop</dc:title>
  <dc:creator>Maxwell,Daniel</dc:creator>
  <cp:lastModifiedBy>Maxwell,Daniel</cp:lastModifiedBy>
  <cp:revision>335</cp:revision>
  <cp:lastPrinted>2022-06-14T17:20:39Z</cp:lastPrinted>
  <dcterms:created xsi:type="dcterms:W3CDTF">2021-03-18T17:30:04Z</dcterms:created>
  <dcterms:modified xsi:type="dcterms:W3CDTF">2022-09-07T14:42:53Z</dcterms:modified>
</cp:coreProperties>
</file>