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 r:id="rId2"/>
    <p:sldId id="321" r:id="rId3"/>
    <p:sldId id="292" r:id="rId4"/>
    <p:sldId id="330" r:id="rId5"/>
    <p:sldId id="331" r:id="rId6"/>
    <p:sldId id="325" r:id="rId7"/>
    <p:sldId id="327" r:id="rId8"/>
    <p:sldId id="328" r:id="rId9"/>
    <p:sldId id="329" r:id="rId10"/>
    <p:sldId id="326" r:id="rId1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8736" autoAdjust="0"/>
  </p:normalViewPr>
  <p:slideViewPr>
    <p:cSldViewPr snapToGrid="0" showGuides="1">
      <p:cViewPr varScale="1">
        <p:scale>
          <a:sx n="58" d="100"/>
          <a:sy n="58" d="100"/>
        </p:scale>
        <p:origin x="920"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6/14/2022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01_cnn_intro.pptx in the CNN workshop</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3009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a:p>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 taken from: 04_practicum_intro.pptx in the What is AI workshop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complete workflow – the next slide shows how the College of Medicine presented a similar workflow.</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1616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74064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Palatino Linotype" panose="02040502050505030304" pitchFamily="18" charset="0"/>
                <a:ea typeface="Malgun Gothic" panose="020B0503020000020004" pitchFamily="34" charset="-127"/>
                <a:cs typeface="Times New Roman" panose="02020603050405020304" pitchFamily="18" charset="0"/>
              </a:rPr>
              <a:t>The # of dimensions is the tensor’s rank</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3328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0375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29977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Terminology &amp; Data Types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18359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267C93-0666-44C1-BFBC-0A9A5B6FC83E}"/>
              </a:ext>
            </a:extLst>
          </p:cNvPr>
          <p:cNvPicPr>
            <a:picLocks noChangeAspect="1"/>
          </p:cNvPicPr>
          <p:nvPr/>
        </p:nvPicPr>
        <p:blipFill>
          <a:blip r:embed="rId3"/>
          <a:stretch>
            <a:fillRect/>
          </a:stretch>
        </p:blipFill>
        <p:spPr>
          <a:xfrm>
            <a:off x="4017462" y="0"/>
            <a:ext cx="4157075" cy="6858000"/>
          </a:xfrm>
          <a:prstGeom prst="rect">
            <a:avLst/>
          </a:prstGeom>
        </p:spPr>
      </p:pic>
    </p:spTree>
    <p:extLst>
      <p:ext uri="{BB962C8B-B14F-4D97-AF65-F5344CB8AC3E}">
        <p14:creationId xmlns:p14="http://schemas.microsoft.com/office/powerpoint/2010/main" val="351100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F9BE1E-2CCC-4AEC-B2BE-A65C30A0B73D}"/>
              </a:ext>
            </a:extLst>
          </p:cNvPr>
          <p:cNvPicPr>
            <a:picLocks noChangeAspect="1"/>
          </p:cNvPicPr>
          <p:nvPr/>
        </p:nvPicPr>
        <p:blipFill>
          <a:blip r:embed="rId3"/>
          <a:stretch>
            <a:fillRect/>
          </a:stretch>
        </p:blipFill>
        <p:spPr>
          <a:xfrm>
            <a:off x="1604962" y="1266825"/>
            <a:ext cx="8982075" cy="4324350"/>
          </a:xfrm>
          <a:prstGeom prst="rect">
            <a:avLst/>
          </a:prstGeom>
        </p:spPr>
      </p:pic>
    </p:spTree>
    <p:extLst>
      <p:ext uri="{BB962C8B-B14F-4D97-AF65-F5344CB8AC3E}">
        <p14:creationId xmlns:p14="http://schemas.microsoft.com/office/powerpoint/2010/main" val="145407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medium confidence">
            <a:extLst>
              <a:ext uri="{FF2B5EF4-FFF2-40B4-BE49-F238E27FC236}">
                <a16:creationId xmlns:a16="http://schemas.microsoft.com/office/drawing/2014/main" id="{C82E91D7-68EF-4201-9C27-F8FF978A0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698" y="2393897"/>
            <a:ext cx="3962604" cy="2070206"/>
          </a:xfrm>
          <a:prstGeom prst="rect">
            <a:avLst/>
          </a:prstGeom>
        </p:spPr>
      </p:pic>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D2209-EBCE-4BD6-9F05-CB20E635C1D2}"/>
              </a:ext>
            </a:extLst>
          </p:cNvPr>
          <p:cNvPicPr/>
          <p:nvPr/>
        </p:nvPicPr>
        <p:blipFill>
          <a:blip r:embed="rId3"/>
          <a:stretch>
            <a:fillRect/>
          </a:stretch>
        </p:blipFill>
        <p:spPr>
          <a:xfrm>
            <a:off x="3819525" y="1552575"/>
            <a:ext cx="4552950" cy="3752850"/>
          </a:xfrm>
          <a:prstGeom prst="rect">
            <a:avLst/>
          </a:prstGeom>
        </p:spPr>
      </p:pic>
    </p:spTree>
    <p:extLst>
      <p:ext uri="{BB962C8B-B14F-4D97-AF65-F5344CB8AC3E}">
        <p14:creationId xmlns:p14="http://schemas.microsoft.com/office/powerpoint/2010/main" val="64229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CF48BD-3C14-44DE-B7EB-9450ABC839D2}"/>
              </a:ext>
            </a:extLst>
          </p:cNvPr>
          <p:cNvPicPr/>
          <p:nvPr/>
        </p:nvPicPr>
        <p:blipFill>
          <a:blip r:embed="rId3"/>
          <a:stretch>
            <a:fillRect/>
          </a:stretch>
        </p:blipFill>
        <p:spPr>
          <a:xfrm>
            <a:off x="3819525" y="1543050"/>
            <a:ext cx="4552950" cy="3771900"/>
          </a:xfrm>
          <a:prstGeom prst="rect">
            <a:avLst/>
          </a:prstGeom>
        </p:spPr>
      </p:pic>
    </p:spTree>
    <p:extLst>
      <p:ext uri="{BB962C8B-B14F-4D97-AF65-F5344CB8AC3E}">
        <p14:creationId xmlns:p14="http://schemas.microsoft.com/office/powerpoint/2010/main" val="23988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17C3BA-E214-469F-96CB-D017419FFD98}"/>
              </a:ext>
            </a:extLst>
          </p:cNvPr>
          <p:cNvPicPr/>
          <p:nvPr/>
        </p:nvPicPr>
        <p:blipFill>
          <a:blip r:embed="rId3"/>
          <a:stretch>
            <a:fillRect/>
          </a:stretch>
        </p:blipFill>
        <p:spPr>
          <a:xfrm>
            <a:off x="3124200" y="1933257"/>
            <a:ext cx="5943600" cy="2991485"/>
          </a:xfrm>
          <a:prstGeom prst="rect">
            <a:avLst/>
          </a:prstGeom>
        </p:spPr>
      </p:pic>
    </p:spTree>
    <p:extLst>
      <p:ext uri="{BB962C8B-B14F-4D97-AF65-F5344CB8AC3E}">
        <p14:creationId xmlns:p14="http://schemas.microsoft.com/office/powerpoint/2010/main" val="11713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4501</TotalTime>
  <Words>1175</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307</cp:revision>
  <cp:lastPrinted>2021-10-19T13:01:34Z</cp:lastPrinted>
  <dcterms:created xsi:type="dcterms:W3CDTF">2021-03-18T17:30:04Z</dcterms:created>
  <dcterms:modified xsi:type="dcterms:W3CDTF">2022-06-14T15:37:56Z</dcterms:modified>
</cp:coreProperties>
</file>