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2" r:id="rId2"/>
    <p:sldId id="321" r:id="rId3"/>
    <p:sldId id="292" r:id="rId4"/>
    <p:sldId id="330" r:id="rId5"/>
    <p:sldId id="325" r:id="rId6"/>
    <p:sldId id="327" r:id="rId7"/>
    <p:sldId id="328" r:id="rId8"/>
    <p:sldId id="329" r:id="rId9"/>
    <p:sldId id="326" r:id="rId10"/>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48724" autoAdjust="0"/>
  </p:normalViewPr>
  <p:slideViewPr>
    <p:cSldViewPr snapToGrid="0" showGuides="1">
      <p:cViewPr varScale="1">
        <p:scale>
          <a:sx n="36" d="100"/>
          <a:sy n="36" d="100"/>
        </p:scale>
        <p:origin x="1776"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6/9/2022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a:p>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11616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29977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mn-lt"/>
              </a:rPr>
              <a:t>Importance of technical terms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Computers only understand numbers – How does a CNN process images?</a:t>
            </a:r>
          </a:p>
          <a:p>
            <a:pPr marL="228600" indent="-228600">
              <a:buAutoNum type="arabicPeriod"/>
            </a:pPr>
            <a:r>
              <a:rPr lang="en-US" dirty="0">
                <a:latin typeface="+mn-lt"/>
              </a:rPr>
              <a:t>The answer is a data structure called a </a:t>
            </a:r>
            <a:r>
              <a:rPr lang="en-US" b="1" dirty="0">
                <a:latin typeface="+mn-lt"/>
              </a:rPr>
              <a:t>tensor</a:t>
            </a:r>
            <a:endParaRPr lang="en-US" b="0" dirty="0">
              <a:latin typeface="+mn-lt"/>
            </a:endParaRPr>
          </a:p>
          <a:p>
            <a:pPr marL="228600" lvl="0" indent="-228600">
              <a:buAutoNum type="arabicPeriod"/>
            </a:pPr>
            <a:r>
              <a:rPr lang="en-US" b="0" dirty="0">
                <a:latin typeface="+mn-lt"/>
              </a:rPr>
              <a:t>Key idea that characterizes a collection of numbers is its shape.</a:t>
            </a:r>
          </a:p>
          <a:p>
            <a:pPr marL="685800" lvl="1" indent="-228600">
              <a:buAutoNum type="arabicPeriod"/>
            </a:pPr>
            <a:r>
              <a:rPr lang="en-US" b="0" dirty="0">
                <a:latin typeface="+mn-lt"/>
              </a:rPr>
              <a:t>A neural network layer with 1 neuron outputs a single number</a:t>
            </a:r>
          </a:p>
          <a:p>
            <a:pPr marL="685800" lvl="1" indent="-228600">
              <a:buAutoNum type="arabicPeriod"/>
            </a:pPr>
            <a:r>
              <a:rPr lang="en-US" dirty="0">
                <a:latin typeface="+mn-lt"/>
              </a:rPr>
              <a:t>But if we have multiple neurons in a layer, then we can describe their collective output as a list, otherwise known as a one-dimensional (1D) array </a:t>
            </a:r>
          </a:p>
          <a:p>
            <a:pPr marL="685800" lvl="1" indent="-228600">
              <a:buAutoNum type="arabicPeriod"/>
            </a:pPr>
            <a:r>
              <a:rPr lang="en-US" dirty="0">
                <a:latin typeface="+mn-lt"/>
              </a:rPr>
              <a:t>If the input to our CNN is a black and white image, it can be represented as a 2D array</a:t>
            </a:r>
          </a:p>
          <a:p>
            <a:pPr marL="685800" lvl="1" indent="-228600">
              <a:buAutoNum type="arabicPeriod"/>
            </a:pPr>
            <a:r>
              <a:rPr lang="en-US" dirty="0">
                <a:latin typeface="+mn-lt"/>
              </a:rPr>
              <a:t>And if it’s a color image, then it can be represented as a 3D array</a:t>
            </a:r>
          </a:p>
          <a:p>
            <a:pPr marL="228600" lvl="0" indent="-228600">
              <a:buAutoNum type="arabicPeriod"/>
            </a:pPr>
            <a:r>
              <a:rPr lang="en-US" dirty="0">
                <a:latin typeface="+mn-lt"/>
              </a:rPr>
              <a:t>A tensor is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01_cnn_intro.pptx in the CNN workshop</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3009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Terminology &amp; Data Types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F9BE1E-2CCC-4AEC-B2BE-A65C30A0B73D}"/>
              </a:ext>
            </a:extLst>
          </p:cNvPr>
          <p:cNvPicPr>
            <a:picLocks noChangeAspect="1"/>
          </p:cNvPicPr>
          <p:nvPr/>
        </p:nvPicPr>
        <p:blipFill>
          <a:blip r:embed="rId3"/>
          <a:stretch>
            <a:fillRect/>
          </a:stretch>
        </p:blipFill>
        <p:spPr>
          <a:xfrm>
            <a:off x="1604962" y="1266825"/>
            <a:ext cx="8982075" cy="4324350"/>
          </a:xfrm>
          <a:prstGeom prst="rect">
            <a:avLst/>
          </a:prstGeom>
        </p:spPr>
      </p:pic>
    </p:spTree>
    <p:extLst>
      <p:ext uri="{BB962C8B-B14F-4D97-AF65-F5344CB8AC3E}">
        <p14:creationId xmlns:p14="http://schemas.microsoft.com/office/powerpoint/2010/main" val="351100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with medium confidence">
            <a:extLst>
              <a:ext uri="{FF2B5EF4-FFF2-40B4-BE49-F238E27FC236}">
                <a16:creationId xmlns:a16="http://schemas.microsoft.com/office/drawing/2014/main" id="{C82E91D7-68EF-4201-9C27-F8FF978A0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698" y="2393897"/>
            <a:ext cx="3962604" cy="2070206"/>
          </a:xfrm>
          <a:prstGeom prst="rect">
            <a:avLst/>
          </a:prstGeom>
        </p:spPr>
      </p:pic>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stretch>
            <a:fillRect/>
          </a:stretch>
        </p:blipFill>
        <p:spPr>
          <a:xfrm>
            <a:off x="3819525" y="1552575"/>
            <a:ext cx="4552950" cy="3752850"/>
          </a:xfrm>
          <a:prstGeom prst="rect">
            <a:avLst/>
          </a:prstGeom>
        </p:spPr>
      </p:pic>
    </p:spTree>
    <p:extLst>
      <p:ext uri="{BB962C8B-B14F-4D97-AF65-F5344CB8AC3E}">
        <p14:creationId xmlns:p14="http://schemas.microsoft.com/office/powerpoint/2010/main" val="64229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stretch>
            <a:fillRect/>
          </a:stretch>
        </p:blipFill>
        <p:spPr>
          <a:xfrm>
            <a:off x="3819525" y="1543050"/>
            <a:ext cx="4552950" cy="3771900"/>
          </a:xfrm>
          <a:prstGeom prst="rect">
            <a:avLst/>
          </a:prstGeom>
        </p:spPr>
      </p:pic>
    </p:spTree>
    <p:extLst>
      <p:ext uri="{BB962C8B-B14F-4D97-AF65-F5344CB8AC3E}">
        <p14:creationId xmlns:p14="http://schemas.microsoft.com/office/powerpoint/2010/main" val="23988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a:blip r:embed="rId3"/>
          <a:stretch>
            <a:fillRect/>
          </a:stretch>
        </p:blipFill>
        <p:spPr>
          <a:xfrm>
            <a:off x="3124200" y="1933257"/>
            <a:ext cx="5943600" cy="2991485"/>
          </a:xfrm>
          <a:prstGeom prst="rect">
            <a:avLst/>
          </a:prstGeom>
        </p:spPr>
      </p:pic>
    </p:spTree>
    <p:extLst>
      <p:ext uri="{BB962C8B-B14F-4D97-AF65-F5344CB8AC3E}">
        <p14:creationId xmlns:p14="http://schemas.microsoft.com/office/powerpoint/2010/main" val="11713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18359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4499</TotalTime>
  <Words>1155</Words>
  <Application>Microsoft Office PowerPoint</Application>
  <PresentationFormat>Widescreen</PresentationFormat>
  <Paragraphs>70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Georgia</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306</cp:revision>
  <cp:lastPrinted>2021-10-19T13:01:34Z</cp:lastPrinted>
  <dcterms:created xsi:type="dcterms:W3CDTF">2021-03-18T17:30:04Z</dcterms:created>
  <dcterms:modified xsi:type="dcterms:W3CDTF">2022-06-09T17:04:02Z</dcterms:modified>
</cp:coreProperties>
</file>