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22" r:id="rId2"/>
    <p:sldId id="258" r:id="rId3"/>
    <p:sldId id="308" r:id="rId4"/>
    <p:sldId id="267" r:id="rId5"/>
    <p:sldId id="269" r:id="rId6"/>
    <p:sldId id="323" r:id="rId7"/>
    <p:sldId id="32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2" d="100"/>
          <a:sy n="42" d="100"/>
        </p:scale>
        <p:origin x="150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9043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visualization of the training process.  I like this process diagram because it clearly shows the role of the optimizer in the weight update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8346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neural network has three basic sections, or parts, and each part is composed of “nodes”.  There’s the input layer, one or more hidden layers (sometimes dozens of hidden layers), and a final output layer.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either fixed or adaptive.  The weight values in a fixed network remain static.  They do not change.  On the other hand, weight values in an adaptive network can 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3515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5089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380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19379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Overview of the Learning Process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Summation Operator Activation Function</a:t>
              </a:r>
              <a:endParaRPr lang="en-US" sz="1600" dirty="0">
                <a:solidFill>
                  <a:schemeClr val="accent5">
                    <a:lumMod val="75000"/>
                  </a:schemeClr>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Cost Function</a:t>
              </a:r>
              <a:endParaRPr lang="en-US" sz="1600" dirty="0">
                <a:solidFill>
                  <a:schemeClr val="accent5">
                    <a:lumMod val="75000"/>
                  </a:schemeClr>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Partial Derivative</a:t>
              </a:r>
            </a:p>
            <a:p>
              <a:r>
                <a:rPr lang="en-US" sz="1600" dirty="0">
                  <a:solidFill>
                    <a:schemeClr val="accent5">
                      <a:lumMod val="75000"/>
                    </a:schemeClr>
                  </a:solidFill>
                  <a:latin typeface="Palatino Linotype" panose="02040502050505030304" pitchFamily="18" charset="0"/>
                </a:rPr>
                <a:t>Chain Rule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  Gradient Check</a:t>
              </a:r>
              <a:endParaRPr lang="en-US" sz="1600" dirty="0">
                <a:solidFill>
                  <a:schemeClr val="accent5">
                    <a:lumMod val="75000"/>
                  </a:schemeClr>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Weight Update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DA123C-3AAA-4526-9DB1-701FFF86DD52}"/>
              </a:ext>
            </a:extLst>
          </p:cNvPr>
          <p:cNvPicPr>
            <a:picLocks noChangeAspect="1"/>
          </p:cNvPicPr>
          <p:nvPr/>
        </p:nvPicPr>
        <p:blipFill>
          <a:blip r:embed="rId3"/>
          <a:stretch>
            <a:fillRect/>
          </a:stretch>
        </p:blipFill>
        <p:spPr>
          <a:xfrm>
            <a:off x="3128962" y="1176337"/>
            <a:ext cx="5934075" cy="4505325"/>
          </a:xfrm>
          <a:prstGeom prst="rect">
            <a:avLst/>
          </a:prstGeom>
        </p:spPr>
      </p:pic>
      <p:sp>
        <p:nvSpPr>
          <p:cNvPr id="3" name="TextBox 2">
            <a:extLst>
              <a:ext uri="{FF2B5EF4-FFF2-40B4-BE49-F238E27FC236}">
                <a16:creationId xmlns:a16="http://schemas.microsoft.com/office/drawing/2014/main" id="{24EBBBFB-AD31-4458-B394-139EA9CA7DE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spTree>
    <p:extLst>
      <p:ext uri="{BB962C8B-B14F-4D97-AF65-F5344CB8AC3E}">
        <p14:creationId xmlns:p14="http://schemas.microsoft.com/office/powerpoint/2010/main" val="342823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93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B15A5D-91AF-41E0-809F-0D0846406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653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631</Words>
  <Application>Microsoft Office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Palatino Linotype</vt:lpstr>
      <vt:lpstr>Wingdings</vt:lpstr>
      <vt:lpstr>Office Theme</vt:lpstr>
      <vt:lpstr>PowerPoint Presentation</vt:lpstr>
      <vt:lpstr>Five Step Process</vt:lpstr>
      <vt:lpstr>PowerPoint Presentation</vt:lpstr>
      <vt:lpstr>Key Points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328</cp:revision>
  <dcterms:created xsi:type="dcterms:W3CDTF">2021-03-18T17:30:04Z</dcterms:created>
  <dcterms:modified xsi:type="dcterms:W3CDTF">2022-06-14T14:04:03Z</dcterms:modified>
</cp:coreProperties>
</file>