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2" r:id="rId2"/>
    <p:sldId id="333" r:id="rId3"/>
    <p:sldId id="326" r:id="rId4"/>
    <p:sldId id="327" r:id="rId5"/>
    <p:sldId id="328" r:id="rId6"/>
    <p:sldId id="329" r:id="rId7"/>
    <p:sldId id="325" r:id="rId8"/>
    <p:sldId id="330" r:id="rId9"/>
    <p:sldId id="332" r:id="rId10"/>
    <p:sldId id="335" r:id="rId11"/>
    <p:sldId id="324" r:id="rId12"/>
    <p:sldId id="336" r:id="rId13"/>
    <p:sldId id="295" r:id="rId14"/>
    <p:sldId id="338" r:id="rId15"/>
    <p:sldId id="343" r:id="rId16"/>
    <p:sldId id="337" r:id="rId17"/>
    <p:sldId id="340" r:id="rId18"/>
    <p:sldId id="342" r:id="rId19"/>
    <p:sldId id="304" r:id="rId20"/>
    <p:sldId id="346" r:id="rId21"/>
    <p:sldId id="309" r:id="rId22"/>
    <p:sldId id="345" r:id="rId23"/>
    <p:sldId id="344" r:id="rId24"/>
    <p:sldId id="331" r:id="rId2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5" autoAdjust="0"/>
    <p:restoredTop sz="58300" autoAdjust="0"/>
  </p:normalViewPr>
  <p:slideViewPr>
    <p:cSldViewPr snapToGrid="0" showGuides="1">
      <p:cViewPr varScale="1">
        <p:scale>
          <a:sx n="43" d="100"/>
          <a:sy n="43" d="100"/>
        </p:scale>
        <p:origin x="824"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5/26/2022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Two learning objectives –</a:t>
            </a:r>
          </a:p>
          <a:p>
            <a:endParaRPr lang="en-US" dirty="0">
              <a:latin typeface="Palatino Linotype" panose="02040502050505030304" pitchFamily="18" charset="0"/>
            </a:endParaRPr>
          </a:p>
          <a:p>
            <a:pPr marL="228600" indent="-228600">
              <a:buAutoNum type="arabicPeriod"/>
            </a:pPr>
            <a:r>
              <a:rPr lang="en-US" dirty="0">
                <a:latin typeface="Palatino Linotype" panose="02040502050505030304" pitchFamily="18" charset="0"/>
              </a:rPr>
              <a:t>Many kinds of layers – some specific to CNN</a:t>
            </a:r>
          </a:p>
          <a:p>
            <a:pPr marL="228600" indent="-228600">
              <a:buAutoNum type="arabicPeriod"/>
            </a:pPr>
            <a:r>
              <a:rPr lang="en-US" dirty="0">
                <a:latin typeface="Palatino Linotype" panose="02040502050505030304" pitchFamily="18" charset="0"/>
              </a:rPr>
              <a:t>Dig into the details of CNN specific operations and layers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a:t>
            </a:r>
          </a:p>
          <a:p>
            <a:endParaRPr lang="en-US" dirty="0"/>
          </a:p>
          <a:p>
            <a:pPr marL="228600" indent="-228600">
              <a:buAutoNum type="arabicPeriod"/>
            </a:pPr>
            <a:r>
              <a:rPr lang="en-US" dirty="0"/>
              <a:t>Simulation: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Need for padding – minor issue w/convolution operation.  When we apply a convolution to an image, the output tensor has smaller dimensions than the input.  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output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upper-right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create an output image of the same width and height as the input. The idea is that we add a border of extra elements around the outside of the input.  All the elements have the same value. If we place zeros in all the new elements, we call the technique zero-padding. In practice, we almost always use zeros, so people often refer to zero-padding as merely padding, with the understanding that if they mean to use any value other than zero, they say so explicitly.</a:t>
            </a:r>
          </a:p>
          <a:p>
            <a:pPr algn="l"/>
            <a:endParaRPr lang="en-US" dirty="0"/>
          </a:p>
          <a:p>
            <a:pPr algn="l"/>
            <a:r>
              <a:rPr lang="en-US" dirty="0"/>
              <a:t>The thickness of the border depends on the size of the filter. We usually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so that our output has the same width and height as our input and apply it for us as a default.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 – see list here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Variety of layers – just covering a couple now…</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9363" rtl="0" eaLnBrk="1" fontAlgn="auto" latinLnBrk="0" hangingPunct="1">
              <a:lnSpc>
                <a:spcPct val="100000"/>
              </a:lnSpc>
              <a:spcBef>
                <a:spcPts val="0"/>
              </a:spcBef>
              <a:spcAft>
                <a:spcPts val="0"/>
              </a:spcAft>
              <a:buClrTx/>
              <a:buSzTx/>
              <a:buFontTx/>
              <a:buNone/>
              <a:tabLst/>
              <a:defRPr/>
            </a:pPr>
            <a:r>
              <a:rPr lang="en-US" dirty="0"/>
              <a:t>The learning experience for this exercise starts on page 130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or three channels, we often say that it’s made up of </a:t>
            </a:r>
            <a:r>
              <a:rPr lang="en-US" b="1" dirty="0">
                <a:latin typeface="+mn-lt"/>
              </a:rPr>
              <a:t>pixels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a:p>
            <a:r>
              <a:rPr lang="en-US" dirty="0">
                <a:latin typeface="+mn-lt"/>
              </a:rPr>
              <a:t>Left: When our tensor has one or three channels, we often say that it’s made up of pixels. </a:t>
            </a:r>
          </a:p>
          <a:p>
            <a:endParaRPr lang="en-US" dirty="0">
              <a:latin typeface="+mn-lt"/>
            </a:endParaRPr>
          </a:p>
          <a:p>
            <a:r>
              <a:rPr lang="en-US" dirty="0">
                <a:latin typeface="+mn-lt"/>
              </a:rPr>
              <a:t>Right: For tensors with many channels, we call each slice through the channels an element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(Example) create greyscale output with same width / height but where amount of white corresponds to yellow in original image.</a:t>
            </a:r>
          </a:p>
          <a:p>
            <a:pPr marL="228600" indent="-228600">
              <a:buAutoNum type="arabicPeriod"/>
            </a:pPr>
            <a:r>
              <a:rPr lang="en-US" dirty="0"/>
              <a:t>RGB values –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Combine three values to represent ‘yellowness’ – output</a:t>
            </a:r>
          </a:p>
          <a:p>
            <a:pPr marL="228600" lvl="0" indent="-228600">
              <a:buAutoNum type="arabicPeriod"/>
            </a:pPr>
            <a:r>
              <a:rPr lang="en-US" dirty="0"/>
              <a:t>Artificial neuron: +1, +1, and -1 are weights – fed into the net input (summation) function before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our neuron over the image, processing one pixel at a time, using only that pixel’s values for input.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block of numbers in this way: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87862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 apply neuron to create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739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Implementing a Convolution Operation</a:t>
            </a:r>
          </a:p>
          <a:p>
            <a:pPr algn="ctr"/>
            <a:r>
              <a:rPr lang="en-US" sz="3600" dirty="0">
                <a:solidFill>
                  <a:schemeClr val="tx1">
                    <a:lumMod val="65000"/>
                    <a:lumOff val="35000"/>
                  </a:schemeClr>
                </a:solidFill>
                <a:latin typeface="Palatino Linotype" panose="02040502050505030304" pitchFamily="18" charset="0"/>
              </a:rPr>
              <a:t>02.1_convolution.ipynb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760F1F0-4F7C-4834-B8EC-922F9AF83899}"/>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Cat &amp; Dog Classifier</a:t>
            </a:r>
          </a:p>
          <a:p>
            <a:pPr algn="ctr"/>
            <a:r>
              <a:rPr lang="en-US" sz="3600" dirty="0">
                <a:solidFill>
                  <a:schemeClr val="tx1">
                    <a:lumMod val="65000"/>
                    <a:lumOff val="35000"/>
                  </a:schemeClr>
                </a:solidFill>
                <a:latin typeface="Palatino Linotype" panose="02040502050505030304" pitchFamily="18" charset="0"/>
              </a:rPr>
              <a:t>02.2_catdog.ipynb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5351</TotalTime>
  <Words>3641</Words>
  <Application>Microsoft Office PowerPoint</Application>
  <PresentationFormat>Widescreen</PresentationFormat>
  <Paragraphs>234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Stride</vt:lpstr>
      <vt:lpstr>PowerPoint Presentation</vt:lpstr>
      <vt:lpstr>Padding</vt:lpstr>
      <vt:lpstr>PowerPoint Presentation</vt:lpstr>
      <vt:lpstr>Max Pooling</vt:lpstr>
      <vt:lpstr>Average Pooling</vt:lpstr>
      <vt:lpstr>PowerPoint Presentation</vt:lpstr>
      <vt:lpstr>PowerPoint Presentation</vt:lpstr>
      <vt:lpstr>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466</cp:revision>
  <cp:lastPrinted>2021-10-19T13:08:47Z</cp:lastPrinted>
  <dcterms:created xsi:type="dcterms:W3CDTF">2021-03-18T17:30:04Z</dcterms:created>
  <dcterms:modified xsi:type="dcterms:W3CDTF">2022-05-26T15:01:10Z</dcterms:modified>
</cp:coreProperties>
</file>