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75" r:id="rId5"/>
    <p:sldId id="284" r:id="rId6"/>
    <p:sldId id="279" r:id="rId7"/>
    <p:sldId id="296" r:id="rId8"/>
    <p:sldId id="285" r:id="rId9"/>
    <p:sldId id="299" r:id="rId10"/>
    <p:sldId id="300" r:id="rId11"/>
    <p:sldId id="286" r:id="rId12"/>
    <p:sldId id="301" r:id="rId13"/>
    <p:sldId id="303" r:id="rId14"/>
    <p:sldId id="304" r:id="rId15"/>
    <p:sldId id="305" r:id="rId16"/>
    <p:sldId id="306" r:id="rId17"/>
    <p:sldId id="307" r:id="rId18"/>
    <p:sldId id="308" r:id="rId19"/>
    <p:sldId id="309" r:id="rId20"/>
    <p:sldId id="310" r:id="rId21"/>
    <p:sldId id="311" r:id="rId22"/>
    <p:sldId id="312" r:id="rId23"/>
    <p:sldId id="31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of each Layout" id="{CDA789D4-8228-44E3-B4A6-BC2A4670AB82}">
          <p14:sldIdLst/>
        </p14:section>
        <p14:section name="Exemplars from Elli" id="{26E989CE-E0F0-43E9-BA09-F8B0E6DC5773}">
          <p14:sldIdLst>
            <p14:sldId id="275"/>
            <p14:sldId id="284"/>
            <p14:sldId id="279"/>
            <p14:sldId id="296"/>
            <p14:sldId id="285"/>
            <p14:sldId id="299"/>
            <p14:sldId id="300"/>
            <p14:sldId id="286"/>
            <p14:sldId id="301"/>
            <p14:sldId id="303"/>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D6EDCF"/>
    <a:srgbClr val="30335D"/>
    <a:srgbClr val="FFFFFF"/>
    <a:srgbClr val="D2D2F1"/>
    <a:srgbClr val="57576B"/>
    <a:srgbClr val="F1F1F1"/>
    <a:srgbClr val="D9D9D9"/>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219" autoAdjust="0"/>
  </p:normalViewPr>
  <p:slideViewPr>
    <p:cSldViewPr snapToGrid="0">
      <p:cViewPr varScale="1">
        <p:scale>
          <a:sx n="51" d="100"/>
          <a:sy n="51" d="100"/>
        </p:scale>
        <p:origin x="48"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tticken,Ian" userId="7c924bd7-b15d-44ce-a55d-4f6ade4fe12e" providerId="ADAL" clId="{6C4BAF90-A2C1-4B70-BDBE-F79FF00E273A}"/>
    <pc:docChg chg="undo redo custSel addSld delSld modSld sldOrd modSection">
      <pc:chgData name="Lutticken,Ian" userId="7c924bd7-b15d-44ce-a55d-4f6ade4fe12e" providerId="ADAL" clId="{6C4BAF90-A2C1-4B70-BDBE-F79FF00E273A}" dt="2023-12-05T20:37:57.059" v="1433" actId="20577"/>
      <pc:docMkLst>
        <pc:docMk/>
      </pc:docMkLst>
      <pc:sldChg chg="mod modShow">
        <pc:chgData name="Lutticken,Ian" userId="7c924bd7-b15d-44ce-a55d-4f6ade4fe12e" providerId="ADAL" clId="{6C4BAF90-A2C1-4B70-BDBE-F79FF00E273A}" dt="2023-12-05T20:26:20.504" v="1419" actId="729"/>
        <pc:sldMkLst>
          <pc:docMk/>
          <pc:sldMk cId="3749847128" sldId="259"/>
        </pc:sldMkLst>
      </pc:sldChg>
      <pc:sldChg chg="mod modShow">
        <pc:chgData name="Lutticken,Ian" userId="7c924bd7-b15d-44ce-a55d-4f6ade4fe12e" providerId="ADAL" clId="{6C4BAF90-A2C1-4B70-BDBE-F79FF00E273A}" dt="2023-12-05T20:26:20.504" v="1419" actId="729"/>
        <pc:sldMkLst>
          <pc:docMk/>
          <pc:sldMk cId="3386917381" sldId="264"/>
        </pc:sldMkLst>
      </pc:sldChg>
      <pc:sldChg chg="mod modShow">
        <pc:chgData name="Lutticken,Ian" userId="7c924bd7-b15d-44ce-a55d-4f6ade4fe12e" providerId="ADAL" clId="{6C4BAF90-A2C1-4B70-BDBE-F79FF00E273A}" dt="2023-12-05T20:26:20.504" v="1419" actId="729"/>
        <pc:sldMkLst>
          <pc:docMk/>
          <pc:sldMk cId="1323649393" sldId="266"/>
        </pc:sldMkLst>
      </pc:sldChg>
      <pc:sldChg chg="mod modShow">
        <pc:chgData name="Lutticken,Ian" userId="7c924bd7-b15d-44ce-a55d-4f6ade4fe12e" providerId="ADAL" clId="{6C4BAF90-A2C1-4B70-BDBE-F79FF00E273A}" dt="2023-12-05T20:26:20.504" v="1419" actId="729"/>
        <pc:sldMkLst>
          <pc:docMk/>
          <pc:sldMk cId="1288225659" sldId="267"/>
        </pc:sldMkLst>
      </pc:sldChg>
      <pc:sldChg chg="mod modShow">
        <pc:chgData name="Lutticken,Ian" userId="7c924bd7-b15d-44ce-a55d-4f6ade4fe12e" providerId="ADAL" clId="{6C4BAF90-A2C1-4B70-BDBE-F79FF00E273A}" dt="2023-12-05T20:26:20.504" v="1419" actId="729"/>
        <pc:sldMkLst>
          <pc:docMk/>
          <pc:sldMk cId="3113145165" sldId="269"/>
        </pc:sldMkLst>
      </pc:sldChg>
      <pc:sldChg chg="mod modShow">
        <pc:chgData name="Lutticken,Ian" userId="7c924bd7-b15d-44ce-a55d-4f6ade4fe12e" providerId="ADAL" clId="{6C4BAF90-A2C1-4B70-BDBE-F79FF00E273A}" dt="2023-12-05T20:26:20.504" v="1419" actId="729"/>
        <pc:sldMkLst>
          <pc:docMk/>
          <pc:sldMk cId="73482923" sldId="271"/>
        </pc:sldMkLst>
      </pc:sldChg>
      <pc:sldChg chg="mod modShow">
        <pc:chgData name="Lutticken,Ian" userId="7c924bd7-b15d-44ce-a55d-4f6ade4fe12e" providerId="ADAL" clId="{6C4BAF90-A2C1-4B70-BDBE-F79FF00E273A}" dt="2023-12-05T20:26:20.504" v="1419" actId="729"/>
        <pc:sldMkLst>
          <pc:docMk/>
          <pc:sldMk cId="3431193059" sldId="272"/>
        </pc:sldMkLst>
      </pc:sldChg>
      <pc:sldChg chg="mod modShow">
        <pc:chgData name="Lutticken,Ian" userId="7c924bd7-b15d-44ce-a55d-4f6ade4fe12e" providerId="ADAL" clId="{6C4BAF90-A2C1-4B70-BDBE-F79FF00E273A}" dt="2023-12-05T20:26:20.504" v="1419" actId="729"/>
        <pc:sldMkLst>
          <pc:docMk/>
          <pc:sldMk cId="520588894" sldId="274"/>
        </pc:sldMkLst>
      </pc:sldChg>
      <pc:sldChg chg="modNotesTx">
        <pc:chgData name="Lutticken,Ian" userId="7c924bd7-b15d-44ce-a55d-4f6ade4fe12e" providerId="ADAL" clId="{6C4BAF90-A2C1-4B70-BDBE-F79FF00E273A}" dt="2023-12-05T20:37:57.059" v="1433" actId="20577"/>
        <pc:sldMkLst>
          <pc:docMk/>
          <pc:sldMk cId="857287555" sldId="275"/>
        </pc:sldMkLst>
      </pc:sldChg>
      <pc:sldChg chg="mod modShow">
        <pc:chgData name="Lutticken,Ian" userId="7c924bd7-b15d-44ce-a55d-4f6ade4fe12e" providerId="ADAL" clId="{6C4BAF90-A2C1-4B70-BDBE-F79FF00E273A}" dt="2023-12-05T20:26:11.926" v="1418" actId="729"/>
        <pc:sldMkLst>
          <pc:docMk/>
          <pc:sldMk cId="50214087" sldId="276"/>
        </pc:sldMkLst>
      </pc:sldChg>
      <pc:sldChg chg="mod modShow">
        <pc:chgData name="Lutticken,Ian" userId="7c924bd7-b15d-44ce-a55d-4f6ade4fe12e" providerId="ADAL" clId="{6C4BAF90-A2C1-4B70-BDBE-F79FF00E273A}" dt="2023-12-05T20:26:20.504" v="1419" actId="729"/>
        <pc:sldMkLst>
          <pc:docMk/>
          <pc:sldMk cId="1266048624" sldId="278"/>
        </pc:sldMkLst>
      </pc:sldChg>
      <pc:sldChg chg="del">
        <pc:chgData name="Lutticken,Ian" userId="7c924bd7-b15d-44ce-a55d-4f6ade4fe12e" providerId="ADAL" clId="{6C4BAF90-A2C1-4B70-BDBE-F79FF00E273A}" dt="2023-12-05T20:25:05.368" v="1413" actId="2696"/>
        <pc:sldMkLst>
          <pc:docMk/>
          <pc:sldMk cId="2776197509" sldId="280"/>
        </pc:sldMkLst>
      </pc:sldChg>
      <pc:sldChg chg="mod modShow">
        <pc:chgData name="Lutticken,Ian" userId="7c924bd7-b15d-44ce-a55d-4f6ade4fe12e" providerId="ADAL" clId="{6C4BAF90-A2C1-4B70-BDBE-F79FF00E273A}" dt="2023-12-05T20:26:20.504" v="1419" actId="729"/>
        <pc:sldMkLst>
          <pc:docMk/>
          <pc:sldMk cId="941341437" sldId="281"/>
        </pc:sldMkLst>
      </pc:sldChg>
      <pc:sldChg chg="mod modShow">
        <pc:chgData name="Lutticken,Ian" userId="7c924bd7-b15d-44ce-a55d-4f6ade4fe12e" providerId="ADAL" clId="{6C4BAF90-A2C1-4B70-BDBE-F79FF00E273A}" dt="2023-12-05T20:26:08.390" v="1417" actId="729"/>
        <pc:sldMkLst>
          <pc:docMk/>
          <pc:sldMk cId="337647698" sldId="282"/>
        </pc:sldMkLst>
      </pc:sldChg>
      <pc:sldChg chg="del">
        <pc:chgData name="Lutticken,Ian" userId="7c924bd7-b15d-44ce-a55d-4f6ade4fe12e" providerId="ADAL" clId="{6C4BAF90-A2C1-4B70-BDBE-F79FF00E273A}" dt="2023-12-05T20:24:54.139" v="1410" actId="2696"/>
        <pc:sldMkLst>
          <pc:docMk/>
          <pc:sldMk cId="2119417072" sldId="287"/>
        </pc:sldMkLst>
      </pc:sldChg>
      <pc:sldChg chg="del">
        <pc:chgData name="Lutticken,Ian" userId="7c924bd7-b15d-44ce-a55d-4f6ade4fe12e" providerId="ADAL" clId="{6C4BAF90-A2C1-4B70-BDBE-F79FF00E273A}" dt="2023-12-05T20:25:09.041" v="1414" actId="2696"/>
        <pc:sldMkLst>
          <pc:docMk/>
          <pc:sldMk cId="2600644168" sldId="288"/>
        </pc:sldMkLst>
      </pc:sldChg>
      <pc:sldChg chg="del">
        <pc:chgData name="Lutticken,Ian" userId="7c924bd7-b15d-44ce-a55d-4f6ade4fe12e" providerId="ADAL" clId="{6C4BAF90-A2C1-4B70-BDBE-F79FF00E273A}" dt="2023-12-05T20:25:13.213" v="1415" actId="2696"/>
        <pc:sldMkLst>
          <pc:docMk/>
          <pc:sldMk cId="1434612588" sldId="291"/>
        </pc:sldMkLst>
      </pc:sldChg>
      <pc:sldChg chg="del">
        <pc:chgData name="Lutticken,Ian" userId="7c924bd7-b15d-44ce-a55d-4f6ade4fe12e" providerId="ADAL" clId="{6C4BAF90-A2C1-4B70-BDBE-F79FF00E273A}" dt="2023-12-05T20:24:57.644" v="1411" actId="2696"/>
        <pc:sldMkLst>
          <pc:docMk/>
          <pc:sldMk cId="4266487083" sldId="292"/>
        </pc:sldMkLst>
      </pc:sldChg>
      <pc:sldChg chg="del">
        <pc:chgData name="Lutticken,Ian" userId="7c924bd7-b15d-44ce-a55d-4f6ade4fe12e" providerId="ADAL" clId="{6C4BAF90-A2C1-4B70-BDBE-F79FF00E273A}" dt="2023-12-05T20:25:01.651" v="1412" actId="2696"/>
        <pc:sldMkLst>
          <pc:docMk/>
          <pc:sldMk cId="1898484517" sldId="293"/>
        </pc:sldMkLst>
      </pc:sldChg>
      <pc:sldChg chg="del">
        <pc:chgData name="Lutticken,Ian" userId="7c924bd7-b15d-44ce-a55d-4f6ade4fe12e" providerId="ADAL" clId="{6C4BAF90-A2C1-4B70-BDBE-F79FF00E273A}" dt="2023-12-05T20:24:50.926" v="1409" actId="2696"/>
        <pc:sldMkLst>
          <pc:docMk/>
          <pc:sldMk cId="872440550" sldId="294"/>
        </pc:sldMkLst>
      </pc:sldChg>
      <pc:sldChg chg="del">
        <pc:chgData name="Lutticken,Ian" userId="7c924bd7-b15d-44ce-a55d-4f6ade4fe12e" providerId="ADAL" clId="{6C4BAF90-A2C1-4B70-BDBE-F79FF00E273A}" dt="2023-12-05T20:24:47.715" v="1408" actId="2696"/>
        <pc:sldMkLst>
          <pc:docMk/>
          <pc:sldMk cId="284219519" sldId="295"/>
        </pc:sldMkLst>
      </pc:sldChg>
      <pc:sldChg chg="del">
        <pc:chgData name="Lutticken,Ian" userId="7c924bd7-b15d-44ce-a55d-4f6ade4fe12e" providerId="ADAL" clId="{6C4BAF90-A2C1-4B70-BDBE-F79FF00E273A}" dt="2023-12-05T20:25:20.973" v="1416" actId="2696"/>
        <pc:sldMkLst>
          <pc:docMk/>
          <pc:sldMk cId="1015130198" sldId="298"/>
        </pc:sldMkLst>
      </pc:sldChg>
      <pc:sldChg chg="addSp delSp modSp mod">
        <pc:chgData name="Lutticken,Ian" userId="7c924bd7-b15d-44ce-a55d-4f6ade4fe12e" providerId="ADAL" clId="{6C4BAF90-A2C1-4B70-BDBE-F79FF00E273A}" dt="2023-12-05T15:58:06.673" v="26" actId="1076"/>
        <pc:sldMkLst>
          <pc:docMk/>
          <pc:sldMk cId="2834091464" sldId="301"/>
        </pc:sldMkLst>
        <pc:spChg chg="add del mod">
          <ac:chgData name="Lutticken,Ian" userId="7c924bd7-b15d-44ce-a55d-4f6ade4fe12e" providerId="ADAL" clId="{6C4BAF90-A2C1-4B70-BDBE-F79FF00E273A}" dt="2023-12-05T15:57:22.467" v="2"/>
          <ac:spMkLst>
            <pc:docMk/>
            <pc:sldMk cId="2834091464" sldId="301"/>
            <ac:spMk id="2" creationId="{DAA806CB-923D-BFAC-2856-7FA9FE42BA31}"/>
          </ac:spMkLst>
        </pc:spChg>
        <pc:spChg chg="add mod">
          <ac:chgData name="Lutticken,Ian" userId="7c924bd7-b15d-44ce-a55d-4f6ade4fe12e" providerId="ADAL" clId="{6C4BAF90-A2C1-4B70-BDBE-F79FF00E273A}" dt="2023-12-05T15:58:06.673" v="26" actId="1076"/>
          <ac:spMkLst>
            <pc:docMk/>
            <pc:sldMk cId="2834091464" sldId="301"/>
            <ac:spMk id="3" creationId="{E414D59D-3D84-C108-5BB0-BD2B039D6B46}"/>
          </ac:spMkLst>
        </pc:spChg>
      </pc:sldChg>
      <pc:sldChg chg="addSp delSp modSp add mod modNotesTx">
        <pc:chgData name="Lutticken,Ian" userId="7c924bd7-b15d-44ce-a55d-4f6ade4fe12e" providerId="ADAL" clId="{6C4BAF90-A2C1-4B70-BDBE-F79FF00E273A}" dt="2023-12-05T19:26:45.636" v="587" actId="20577"/>
        <pc:sldMkLst>
          <pc:docMk/>
          <pc:sldMk cId="2796525410" sldId="302"/>
        </pc:sldMkLst>
        <pc:spChg chg="del">
          <ac:chgData name="Lutticken,Ian" userId="7c924bd7-b15d-44ce-a55d-4f6ade4fe12e" providerId="ADAL" clId="{6C4BAF90-A2C1-4B70-BDBE-F79FF00E273A}" dt="2023-12-05T16:04:59.906" v="29" actId="478"/>
          <ac:spMkLst>
            <pc:docMk/>
            <pc:sldMk cId="2796525410" sldId="302"/>
            <ac:spMk id="3" creationId="{E414D59D-3D84-C108-5BB0-BD2B039D6B46}"/>
          </ac:spMkLst>
        </pc:spChg>
        <pc:spChg chg="mod">
          <ac:chgData name="Lutticken,Ian" userId="7c924bd7-b15d-44ce-a55d-4f6ade4fe12e" providerId="ADAL" clId="{6C4BAF90-A2C1-4B70-BDBE-F79FF00E273A}" dt="2023-12-05T16:05:55.293" v="86" actId="313"/>
          <ac:spMkLst>
            <pc:docMk/>
            <pc:sldMk cId="2796525410" sldId="302"/>
            <ac:spMk id="4" creationId="{DE258EB7-D90B-43FD-9A2B-AA508BBAE6E2}"/>
          </ac:spMkLst>
        </pc:spChg>
        <pc:spChg chg="mod">
          <ac:chgData name="Lutticken,Ian" userId="7c924bd7-b15d-44ce-a55d-4f6ade4fe12e" providerId="ADAL" clId="{6C4BAF90-A2C1-4B70-BDBE-F79FF00E273A}" dt="2023-12-05T16:06:02.470" v="87"/>
          <ac:spMkLst>
            <pc:docMk/>
            <pc:sldMk cId="2796525410" sldId="302"/>
            <ac:spMk id="5" creationId="{8699D7D8-E409-BFC5-12E1-D5F61336A20C}"/>
          </ac:spMkLst>
        </pc:spChg>
        <pc:spChg chg="mod">
          <ac:chgData name="Lutticken,Ian" userId="7c924bd7-b15d-44ce-a55d-4f6ade4fe12e" providerId="ADAL" clId="{6C4BAF90-A2C1-4B70-BDBE-F79FF00E273A}" dt="2023-12-05T16:06:02.470" v="87"/>
          <ac:spMkLst>
            <pc:docMk/>
            <pc:sldMk cId="2796525410" sldId="302"/>
            <ac:spMk id="6" creationId="{54B824A2-7F58-46E7-43FC-57F4DF8C2643}"/>
          </ac:spMkLst>
        </pc:spChg>
        <pc:spChg chg="mod">
          <ac:chgData name="Lutticken,Ian" userId="7c924bd7-b15d-44ce-a55d-4f6ade4fe12e" providerId="ADAL" clId="{6C4BAF90-A2C1-4B70-BDBE-F79FF00E273A}" dt="2023-12-05T16:06:02.470" v="87"/>
          <ac:spMkLst>
            <pc:docMk/>
            <pc:sldMk cId="2796525410" sldId="302"/>
            <ac:spMk id="8" creationId="{08727132-C357-5770-C742-5C84AE69FF90}"/>
          </ac:spMkLst>
        </pc:spChg>
        <pc:spChg chg="mod">
          <ac:chgData name="Lutticken,Ian" userId="7c924bd7-b15d-44ce-a55d-4f6ade4fe12e" providerId="ADAL" clId="{6C4BAF90-A2C1-4B70-BDBE-F79FF00E273A}" dt="2023-12-05T16:06:02.470" v="87"/>
          <ac:spMkLst>
            <pc:docMk/>
            <pc:sldMk cId="2796525410" sldId="302"/>
            <ac:spMk id="9" creationId="{2E93E93F-6650-6BB4-8439-06BCCBB22699}"/>
          </ac:spMkLst>
        </pc:spChg>
        <pc:spChg chg="mod">
          <ac:chgData name="Lutticken,Ian" userId="7c924bd7-b15d-44ce-a55d-4f6ade4fe12e" providerId="ADAL" clId="{6C4BAF90-A2C1-4B70-BDBE-F79FF00E273A}" dt="2023-12-05T16:06:02.470" v="87"/>
          <ac:spMkLst>
            <pc:docMk/>
            <pc:sldMk cId="2796525410" sldId="302"/>
            <ac:spMk id="10" creationId="{D4DAEA22-DC16-87CC-9857-21EEA7793D41}"/>
          </ac:spMkLst>
        </pc:spChg>
        <pc:spChg chg="mod">
          <ac:chgData name="Lutticken,Ian" userId="7c924bd7-b15d-44ce-a55d-4f6ade4fe12e" providerId="ADAL" clId="{6C4BAF90-A2C1-4B70-BDBE-F79FF00E273A}" dt="2023-12-05T16:06:02.470" v="87"/>
          <ac:spMkLst>
            <pc:docMk/>
            <pc:sldMk cId="2796525410" sldId="302"/>
            <ac:spMk id="11" creationId="{71A83FF1-2557-D035-6CB4-CD81E0104F15}"/>
          </ac:spMkLst>
        </pc:spChg>
        <pc:spChg chg="add mod">
          <ac:chgData name="Lutticken,Ian" userId="7c924bd7-b15d-44ce-a55d-4f6ade4fe12e" providerId="ADAL" clId="{6C4BAF90-A2C1-4B70-BDBE-F79FF00E273A}" dt="2023-12-05T16:06:06.957" v="88" actId="1076"/>
          <ac:spMkLst>
            <pc:docMk/>
            <pc:sldMk cId="2796525410" sldId="302"/>
            <ac:spMk id="12" creationId="{EF8EAA98-8F14-4EFB-8FC3-22ECE1E76090}"/>
          </ac:spMkLst>
        </pc:spChg>
        <pc:spChg chg="add mod">
          <ac:chgData name="Lutticken,Ian" userId="7c924bd7-b15d-44ce-a55d-4f6ade4fe12e" providerId="ADAL" clId="{6C4BAF90-A2C1-4B70-BDBE-F79FF00E273A}" dt="2023-12-05T16:06:06.957" v="88" actId="1076"/>
          <ac:spMkLst>
            <pc:docMk/>
            <pc:sldMk cId="2796525410" sldId="302"/>
            <ac:spMk id="13" creationId="{33451083-CCF8-9D47-D6F2-D1E883CA43D7}"/>
          </ac:spMkLst>
        </pc:spChg>
        <pc:spChg chg="add mod">
          <ac:chgData name="Lutticken,Ian" userId="7c924bd7-b15d-44ce-a55d-4f6ade4fe12e" providerId="ADAL" clId="{6C4BAF90-A2C1-4B70-BDBE-F79FF00E273A}" dt="2023-12-05T16:06:06.957" v="88" actId="1076"/>
          <ac:spMkLst>
            <pc:docMk/>
            <pc:sldMk cId="2796525410" sldId="302"/>
            <ac:spMk id="14" creationId="{1A134163-D21E-DE70-F249-9D13DF23A83F}"/>
          </ac:spMkLst>
        </pc:spChg>
        <pc:spChg chg="add mod">
          <ac:chgData name="Lutticken,Ian" userId="7c924bd7-b15d-44ce-a55d-4f6ade4fe12e" providerId="ADAL" clId="{6C4BAF90-A2C1-4B70-BDBE-F79FF00E273A}" dt="2023-12-05T16:06:06.957" v="88" actId="1076"/>
          <ac:spMkLst>
            <pc:docMk/>
            <pc:sldMk cId="2796525410" sldId="302"/>
            <ac:spMk id="15" creationId="{53295065-5411-55E3-FE5D-CFAD24075306}"/>
          </ac:spMkLst>
        </pc:spChg>
        <pc:spChg chg="add mod">
          <ac:chgData name="Lutticken,Ian" userId="7c924bd7-b15d-44ce-a55d-4f6ade4fe12e" providerId="ADAL" clId="{6C4BAF90-A2C1-4B70-BDBE-F79FF00E273A}" dt="2023-12-05T16:06:06.957" v="88" actId="1076"/>
          <ac:spMkLst>
            <pc:docMk/>
            <pc:sldMk cId="2796525410" sldId="302"/>
            <ac:spMk id="16" creationId="{AAA8BAD1-B1B5-9E1A-1FA1-036A5E25588B}"/>
          </ac:spMkLst>
        </pc:spChg>
        <pc:spChg chg="add mod">
          <ac:chgData name="Lutticken,Ian" userId="7c924bd7-b15d-44ce-a55d-4f6ade4fe12e" providerId="ADAL" clId="{6C4BAF90-A2C1-4B70-BDBE-F79FF00E273A}" dt="2023-12-05T16:06:06.957" v="88" actId="1076"/>
          <ac:spMkLst>
            <pc:docMk/>
            <pc:sldMk cId="2796525410" sldId="302"/>
            <ac:spMk id="17" creationId="{60449193-A396-CCDD-FD2A-89E0B6734E57}"/>
          </ac:spMkLst>
        </pc:spChg>
        <pc:spChg chg="add mod">
          <ac:chgData name="Lutticken,Ian" userId="7c924bd7-b15d-44ce-a55d-4f6ade4fe12e" providerId="ADAL" clId="{6C4BAF90-A2C1-4B70-BDBE-F79FF00E273A}" dt="2023-12-05T16:06:06.957" v="88" actId="1076"/>
          <ac:spMkLst>
            <pc:docMk/>
            <pc:sldMk cId="2796525410" sldId="302"/>
            <ac:spMk id="18" creationId="{F90A0190-EC5F-D22F-DF82-774AC3530253}"/>
          </ac:spMkLst>
        </pc:spChg>
        <pc:spChg chg="add mod">
          <ac:chgData name="Lutticken,Ian" userId="7c924bd7-b15d-44ce-a55d-4f6ade4fe12e" providerId="ADAL" clId="{6C4BAF90-A2C1-4B70-BDBE-F79FF00E273A}" dt="2023-12-05T16:06:06.957" v="88" actId="1076"/>
          <ac:spMkLst>
            <pc:docMk/>
            <pc:sldMk cId="2796525410" sldId="302"/>
            <ac:spMk id="19" creationId="{0CE12ECF-4623-BE0F-17D4-2AA21AE62482}"/>
          </ac:spMkLst>
        </pc:spChg>
        <pc:spChg chg="add mod">
          <ac:chgData name="Lutticken,Ian" userId="7c924bd7-b15d-44ce-a55d-4f6ade4fe12e" providerId="ADAL" clId="{6C4BAF90-A2C1-4B70-BDBE-F79FF00E273A}" dt="2023-12-05T16:06:06.957" v="88" actId="1076"/>
          <ac:spMkLst>
            <pc:docMk/>
            <pc:sldMk cId="2796525410" sldId="302"/>
            <ac:spMk id="21" creationId="{171CCFAB-7714-C97E-584B-9FA3ED78DA0A}"/>
          </ac:spMkLst>
        </pc:spChg>
        <pc:spChg chg="add mod">
          <ac:chgData name="Lutticken,Ian" userId="7c924bd7-b15d-44ce-a55d-4f6ade4fe12e" providerId="ADAL" clId="{6C4BAF90-A2C1-4B70-BDBE-F79FF00E273A}" dt="2023-12-05T16:06:06.957" v="88" actId="1076"/>
          <ac:spMkLst>
            <pc:docMk/>
            <pc:sldMk cId="2796525410" sldId="302"/>
            <ac:spMk id="22" creationId="{F6127254-EC88-2930-8125-7E05E8706BB5}"/>
          </ac:spMkLst>
        </pc:spChg>
        <pc:spChg chg="add mod">
          <ac:chgData name="Lutticken,Ian" userId="7c924bd7-b15d-44ce-a55d-4f6ade4fe12e" providerId="ADAL" clId="{6C4BAF90-A2C1-4B70-BDBE-F79FF00E273A}" dt="2023-12-05T16:06:06.957" v="88" actId="1076"/>
          <ac:spMkLst>
            <pc:docMk/>
            <pc:sldMk cId="2796525410" sldId="302"/>
            <ac:spMk id="23" creationId="{84589C21-5086-2C1F-3004-87447F885A30}"/>
          </ac:spMkLst>
        </pc:spChg>
        <pc:spChg chg="add mod">
          <ac:chgData name="Lutticken,Ian" userId="7c924bd7-b15d-44ce-a55d-4f6ade4fe12e" providerId="ADAL" clId="{6C4BAF90-A2C1-4B70-BDBE-F79FF00E273A}" dt="2023-12-05T19:20:46.154" v="134" actId="20577"/>
          <ac:spMkLst>
            <pc:docMk/>
            <pc:sldMk cId="2796525410" sldId="302"/>
            <ac:spMk id="24" creationId="{20056306-D61C-434E-6D4F-8F2376A0C0A3}"/>
          </ac:spMkLst>
        </pc:spChg>
        <pc:spChg chg="add mod">
          <ac:chgData name="Lutticken,Ian" userId="7c924bd7-b15d-44ce-a55d-4f6ade4fe12e" providerId="ADAL" clId="{6C4BAF90-A2C1-4B70-BDBE-F79FF00E273A}" dt="2023-12-05T16:06:06.957" v="88" actId="1076"/>
          <ac:spMkLst>
            <pc:docMk/>
            <pc:sldMk cId="2796525410" sldId="302"/>
            <ac:spMk id="25" creationId="{D3B9899E-90C3-4862-95AE-D6FEB63E0045}"/>
          </ac:spMkLst>
        </pc:spChg>
        <pc:spChg chg="add mod">
          <ac:chgData name="Lutticken,Ian" userId="7c924bd7-b15d-44ce-a55d-4f6ade4fe12e" providerId="ADAL" clId="{6C4BAF90-A2C1-4B70-BDBE-F79FF00E273A}" dt="2023-12-05T16:06:06.957" v="88" actId="1076"/>
          <ac:spMkLst>
            <pc:docMk/>
            <pc:sldMk cId="2796525410" sldId="302"/>
            <ac:spMk id="26" creationId="{F1718BCD-0441-508C-F3AC-511E07A2C6E3}"/>
          </ac:spMkLst>
        </pc:spChg>
        <pc:spChg chg="add mod">
          <ac:chgData name="Lutticken,Ian" userId="7c924bd7-b15d-44ce-a55d-4f6ade4fe12e" providerId="ADAL" clId="{6C4BAF90-A2C1-4B70-BDBE-F79FF00E273A}" dt="2023-12-05T16:06:06.957" v="88" actId="1076"/>
          <ac:spMkLst>
            <pc:docMk/>
            <pc:sldMk cId="2796525410" sldId="302"/>
            <ac:spMk id="27" creationId="{828F4C48-A162-B26B-4B44-42A3F509471A}"/>
          </ac:spMkLst>
        </pc:spChg>
        <pc:spChg chg="add mod">
          <ac:chgData name="Lutticken,Ian" userId="7c924bd7-b15d-44ce-a55d-4f6ade4fe12e" providerId="ADAL" clId="{6C4BAF90-A2C1-4B70-BDBE-F79FF00E273A}" dt="2023-12-05T16:06:06.957" v="88" actId="1076"/>
          <ac:spMkLst>
            <pc:docMk/>
            <pc:sldMk cId="2796525410" sldId="302"/>
            <ac:spMk id="28" creationId="{BC1ACDDE-6463-7EB1-8D98-649BFDD1CDFD}"/>
          </ac:spMkLst>
        </pc:spChg>
        <pc:spChg chg="add mod">
          <ac:chgData name="Lutticken,Ian" userId="7c924bd7-b15d-44ce-a55d-4f6ade4fe12e" providerId="ADAL" clId="{6C4BAF90-A2C1-4B70-BDBE-F79FF00E273A}" dt="2023-12-05T16:06:06.957" v="88" actId="1076"/>
          <ac:spMkLst>
            <pc:docMk/>
            <pc:sldMk cId="2796525410" sldId="302"/>
            <ac:spMk id="29" creationId="{14F7E6A0-EFA5-A73C-9904-3F5B0993EC34}"/>
          </ac:spMkLst>
        </pc:spChg>
        <pc:spChg chg="add mod">
          <ac:chgData name="Lutticken,Ian" userId="7c924bd7-b15d-44ce-a55d-4f6ade4fe12e" providerId="ADAL" clId="{6C4BAF90-A2C1-4B70-BDBE-F79FF00E273A}" dt="2023-12-05T19:21:21.425" v="141" actId="20577"/>
          <ac:spMkLst>
            <pc:docMk/>
            <pc:sldMk cId="2796525410" sldId="302"/>
            <ac:spMk id="30" creationId="{44A6A417-BA24-0F46-418C-D1CDCC48997F}"/>
          </ac:spMkLst>
        </pc:spChg>
        <pc:spChg chg="add mod">
          <ac:chgData name="Lutticken,Ian" userId="7c924bd7-b15d-44ce-a55d-4f6ade4fe12e" providerId="ADAL" clId="{6C4BAF90-A2C1-4B70-BDBE-F79FF00E273A}" dt="2023-12-05T16:06:06.957" v="88" actId="1076"/>
          <ac:spMkLst>
            <pc:docMk/>
            <pc:sldMk cId="2796525410" sldId="302"/>
            <ac:spMk id="31" creationId="{E93F1948-C18E-1336-9E94-38834322FF26}"/>
          </ac:spMkLst>
        </pc:spChg>
        <pc:spChg chg="add mod">
          <ac:chgData name="Lutticken,Ian" userId="7c924bd7-b15d-44ce-a55d-4f6ade4fe12e" providerId="ADAL" clId="{6C4BAF90-A2C1-4B70-BDBE-F79FF00E273A}" dt="2023-12-05T16:06:06.957" v="88" actId="1076"/>
          <ac:spMkLst>
            <pc:docMk/>
            <pc:sldMk cId="2796525410" sldId="302"/>
            <ac:spMk id="32" creationId="{BF284227-CA3F-0662-D432-AC92FA1D9829}"/>
          </ac:spMkLst>
        </pc:spChg>
        <pc:spChg chg="add mod">
          <ac:chgData name="Lutticken,Ian" userId="7c924bd7-b15d-44ce-a55d-4f6ade4fe12e" providerId="ADAL" clId="{6C4BAF90-A2C1-4B70-BDBE-F79FF00E273A}" dt="2023-12-05T16:06:06.957" v="88" actId="1076"/>
          <ac:spMkLst>
            <pc:docMk/>
            <pc:sldMk cId="2796525410" sldId="302"/>
            <ac:spMk id="34" creationId="{C2C3D83F-4660-7260-460C-DFD6E949349B}"/>
          </ac:spMkLst>
        </pc:spChg>
        <pc:spChg chg="add mod">
          <ac:chgData name="Lutticken,Ian" userId="7c924bd7-b15d-44ce-a55d-4f6ade4fe12e" providerId="ADAL" clId="{6C4BAF90-A2C1-4B70-BDBE-F79FF00E273A}" dt="2023-12-05T16:06:06.957" v="88" actId="1076"/>
          <ac:spMkLst>
            <pc:docMk/>
            <pc:sldMk cId="2796525410" sldId="302"/>
            <ac:spMk id="35" creationId="{083F5EFA-6C1C-3FD7-A2B5-AF7F7DAE40FD}"/>
          </ac:spMkLst>
        </pc:spChg>
        <pc:spChg chg="add mod">
          <ac:chgData name="Lutticken,Ian" userId="7c924bd7-b15d-44ce-a55d-4f6ade4fe12e" providerId="ADAL" clId="{6C4BAF90-A2C1-4B70-BDBE-F79FF00E273A}" dt="2023-12-05T16:06:06.957" v="88" actId="1076"/>
          <ac:spMkLst>
            <pc:docMk/>
            <pc:sldMk cId="2796525410" sldId="302"/>
            <ac:spMk id="36" creationId="{A6492F55-4581-BA53-A395-2F584081B869}"/>
          </ac:spMkLst>
        </pc:spChg>
        <pc:spChg chg="add mod">
          <ac:chgData name="Lutticken,Ian" userId="7c924bd7-b15d-44ce-a55d-4f6ade4fe12e" providerId="ADAL" clId="{6C4BAF90-A2C1-4B70-BDBE-F79FF00E273A}" dt="2023-12-05T16:06:06.957" v="88" actId="1076"/>
          <ac:spMkLst>
            <pc:docMk/>
            <pc:sldMk cId="2796525410" sldId="302"/>
            <ac:spMk id="37" creationId="{30D73079-D539-4A1F-816A-6B1DD2C2AF5B}"/>
          </ac:spMkLst>
        </pc:spChg>
        <pc:spChg chg="add mod">
          <ac:chgData name="Lutticken,Ian" userId="7c924bd7-b15d-44ce-a55d-4f6ade4fe12e" providerId="ADAL" clId="{6C4BAF90-A2C1-4B70-BDBE-F79FF00E273A}" dt="2023-12-05T16:06:06.957" v="88" actId="1076"/>
          <ac:spMkLst>
            <pc:docMk/>
            <pc:sldMk cId="2796525410" sldId="302"/>
            <ac:spMk id="38" creationId="{D17600D4-01FB-3104-FCE8-DE6704A74E43}"/>
          </ac:spMkLst>
        </pc:spChg>
        <pc:spChg chg="add mod">
          <ac:chgData name="Lutticken,Ian" userId="7c924bd7-b15d-44ce-a55d-4f6ade4fe12e" providerId="ADAL" clId="{6C4BAF90-A2C1-4B70-BDBE-F79FF00E273A}" dt="2023-12-05T16:06:06.957" v="88" actId="1076"/>
          <ac:spMkLst>
            <pc:docMk/>
            <pc:sldMk cId="2796525410" sldId="302"/>
            <ac:spMk id="39" creationId="{FA0F0F83-739A-0902-FFAB-B9A9EB7D77BB}"/>
          </ac:spMkLst>
        </pc:spChg>
        <pc:spChg chg="add mod">
          <ac:chgData name="Lutticken,Ian" userId="7c924bd7-b15d-44ce-a55d-4f6ade4fe12e" providerId="ADAL" clId="{6C4BAF90-A2C1-4B70-BDBE-F79FF00E273A}" dt="2023-12-05T16:06:06.957" v="88" actId="1076"/>
          <ac:spMkLst>
            <pc:docMk/>
            <pc:sldMk cId="2796525410" sldId="302"/>
            <ac:spMk id="40" creationId="{A0FF78CC-CAF4-D7CF-4E06-41471A2ECF63}"/>
          </ac:spMkLst>
        </pc:spChg>
        <pc:spChg chg="add mod">
          <ac:chgData name="Lutticken,Ian" userId="7c924bd7-b15d-44ce-a55d-4f6ade4fe12e" providerId="ADAL" clId="{6C4BAF90-A2C1-4B70-BDBE-F79FF00E273A}" dt="2023-12-05T16:06:06.957" v="88" actId="1076"/>
          <ac:spMkLst>
            <pc:docMk/>
            <pc:sldMk cId="2796525410" sldId="302"/>
            <ac:spMk id="41" creationId="{96630D99-2D97-46AE-308A-9DD68688DF25}"/>
          </ac:spMkLst>
        </pc:spChg>
        <pc:spChg chg="add mod">
          <ac:chgData name="Lutticken,Ian" userId="7c924bd7-b15d-44ce-a55d-4f6ade4fe12e" providerId="ADAL" clId="{6C4BAF90-A2C1-4B70-BDBE-F79FF00E273A}" dt="2023-12-05T16:06:15.027" v="89"/>
          <ac:spMkLst>
            <pc:docMk/>
            <pc:sldMk cId="2796525410" sldId="302"/>
            <ac:spMk id="43" creationId="{52A89444-A7EF-15D1-260A-A893200A16EB}"/>
          </ac:spMkLst>
        </pc:spChg>
        <pc:grpChg chg="add mod">
          <ac:chgData name="Lutticken,Ian" userId="7c924bd7-b15d-44ce-a55d-4f6ade4fe12e" providerId="ADAL" clId="{6C4BAF90-A2C1-4B70-BDBE-F79FF00E273A}" dt="2023-12-05T16:06:06.957" v="88" actId="1076"/>
          <ac:grpSpMkLst>
            <pc:docMk/>
            <pc:sldMk cId="2796525410" sldId="302"/>
            <ac:grpSpMk id="2" creationId="{6740CC10-DBC8-0D45-F5DC-FDE4D26AD644}"/>
          </ac:grpSpMkLst>
        </pc:grpChg>
        <pc:picChg chg="del">
          <ac:chgData name="Lutticken,Ian" userId="7c924bd7-b15d-44ce-a55d-4f6ade4fe12e" providerId="ADAL" clId="{6C4BAF90-A2C1-4B70-BDBE-F79FF00E273A}" dt="2023-12-05T16:04:56.844" v="28" actId="478"/>
          <ac:picMkLst>
            <pc:docMk/>
            <pc:sldMk cId="2796525410" sldId="302"/>
            <ac:picMk id="7" creationId="{1D7302FD-2BB3-7A16-D003-CF093D9EB454}"/>
          </ac:picMkLst>
        </pc:picChg>
        <pc:picChg chg="add mod ord">
          <ac:chgData name="Lutticken,Ian" userId="7c924bd7-b15d-44ce-a55d-4f6ade4fe12e" providerId="ADAL" clId="{6C4BAF90-A2C1-4B70-BDBE-F79FF00E273A}" dt="2023-12-05T19:21:06.431" v="137" actId="166"/>
          <ac:picMkLst>
            <pc:docMk/>
            <pc:sldMk cId="2796525410" sldId="302"/>
            <ac:picMk id="44" creationId="{B3C3D758-D4D1-CFCD-3BC7-3BAF356D0FC1}"/>
          </ac:picMkLst>
        </pc:picChg>
        <pc:cxnChg chg="add mod">
          <ac:chgData name="Lutticken,Ian" userId="7c924bd7-b15d-44ce-a55d-4f6ade4fe12e" providerId="ADAL" clId="{6C4BAF90-A2C1-4B70-BDBE-F79FF00E273A}" dt="2023-12-05T16:06:06.957" v="88" actId="1076"/>
          <ac:cxnSpMkLst>
            <pc:docMk/>
            <pc:sldMk cId="2796525410" sldId="302"/>
            <ac:cxnSpMk id="20" creationId="{7F3BFC3D-6C5E-6D2A-F67B-A18AF52C1B34}"/>
          </ac:cxnSpMkLst>
        </pc:cxnChg>
        <pc:cxnChg chg="add mod">
          <ac:chgData name="Lutticken,Ian" userId="7c924bd7-b15d-44ce-a55d-4f6ade4fe12e" providerId="ADAL" clId="{6C4BAF90-A2C1-4B70-BDBE-F79FF00E273A}" dt="2023-12-05T16:06:06.957" v="88" actId="1076"/>
          <ac:cxnSpMkLst>
            <pc:docMk/>
            <pc:sldMk cId="2796525410" sldId="302"/>
            <ac:cxnSpMk id="33" creationId="{D3C554EC-D239-864D-CABA-F89ABF453C49}"/>
          </ac:cxnSpMkLst>
        </pc:cxnChg>
        <pc:cxnChg chg="add mod">
          <ac:chgData name="Lutticken,Ian" userId="7c924bd7-b15d-44ce-a55d-4f6ade4fe12e" providerId="ADAL" clId="{6C4BAF90-A2C1-4B70-BDBE-F79FF00E273A}" dt="2023-12-05T16:06:06.957" v="88" actId="1076"/>
          <ac:cxnSpMkLst>
            <pc:docMk/>
            <pc:sldMk cId="2796525410" sldId="302"/>
            <ac:cxnSpMk id="42" creationId="{82D589EF-F3F7-A735-EDC3-10BE2E015A22}"/>
          </ac:cxnSpMkLst>
        </pc:cxnChg>
      </pc:sldChg>
      <pc:sldChg chg="modSp add mod ord">
        <pc:chgData name="Lutticken,Ian" userId="7c924bd7-b15d-44ce-a55d-4f6ade4fe12e" providerId="ADAL" clId="{6C4BAF90-A2C1-4B70-BDBE-F79FF00E273A}" dt="2023-12-05T19:31:20.583" v="595"/>
        <pc:sldMkLst>
          <pc:docMk/>
          <pc:sldMk cId="3147409959" sldId="303"/>
        </pc:sldMkLst>
        <pc:spChg chg="mod">
          <ac:chgData name="Lutticken,Ian" userId="7c924bd7-b15d-44ce-a55d-4f6ade4fe12e" providerId="ADAL" clId="{6C4BAF90-A2C1-4B70-BDBE-F79FF00E273A}" dt="2023-12-05T19:31:20.583" v="595"/>
          <ac:spMkLst>
            <pc:docMk/>
            <pc:sldMk cId="3147409959" sldId="303"/>
            <ac:spMk id="4" creationId="{B7039A79-FB37-4AA0-9E71-5EA1A2DE632F}"/>
          </ac:spMkLst>
        </pc:spChg>
      </pc:sldChg>
      <pc:sldChg chg="addSp delSp modSp add mod ord modAnim modNotesTx">
        <pc:chgData name="Lutticken,Ian" userId="7c924bd7-b15d-44ce-a55d-4f6ade4fe12e" providerId="ADAL" clId="{6C4BAF90-A2C1-4B70-BDBE-F79FF00E273A}" dt="2023-12-05T19:44:22.384" v="755"/>
        <pc:sldMkLst>
          <pc:docMk/>
          <pc:sldMk cId="2686796755" sldId="304"/>
        </pc:sldMkLst>
        <pc:spChg chg="add mod">
          <ac:chgData name="Lutticken,Ian" userId="7c924bd7-b15d-44ce-a55d-4f6ade4fe12e" providerId="ADAL" clId="{6C4BAF90-A2C1-4B70-BDBE-F79FF00E273A}" dt="2023-12-05T19:34:18.062" v="613" actId="164"/>
          <ac:spMkLst>
            <pc:docMk/>
            <pc:sldMk cId="2686796755" sldId="304"/>
            <ac:spMk id="3" creationId="{998425CF-CE0E-F901-657E-D44EAB3C68C5}"/>
          </ac:spMkLst>
        </pc:spChg>
        <pc:spChg chg="del">
          <ac:chgData name="Lutticken,Ian" userId="7c924bd7-b15d-44ce-a55d-4f6ade4fe12e" providerId="ADAL" clId="{6C4BAF90-A2C1-4B70-BDBE-F79FF00E273A}" dt="2023-12-05T19:33:19.320" v="604" actId="478"/>
          <ac:spMkLst>
            <pc:docMk/>
            <pc:sldMk cId="2686796755" sldId="304"/>
            <ac:spMk id="4" creationId="{DE258EB7-D90B-43FD-9A2B-AA508BBAE6E2}"/>
          </ac:spMkLst>
        </pc:spChg>
        <pc:spChg chg="add mod">
          <ac:chgData name="Lutticken,Ian" userId="7c924bd7-b15d-44ce-a55d-4f6ade4fe12e" providerId="ADAL" clId="{6C4BAF90-A2C1-4B70-BDBE-F79FF00E273A}" dt="2023-12-05T19:34:18.062" v="613" actId="164"/>
          <ac:spMkLst>
            <pc:docMk/>
            <pc:sldMk cId="2686796755" sldId="304"/>
            <ac:spMk id="7" creationId="{1ED925A5-F2EA-B9A6-962E-CCF362CD6C21}"/>
          </ac:spMkLst>
        </pc:spChg>
        <pc:spChg chg="del">
          <ac:chgData name="Lutticken,Ian" userId="7c924bd7-b15d-44ce-a55d-4f6ade4fe12e" providerId="ADAL" clId="{6C4BAF90-A2C1-4B70-BDBE-F79FF00E273A}" dt="2023-12-05T19:33:01.829" v="600" actId="478"/>
          <ac:spMkLst>
            <pc:docMk/>
            <pc:sldMk cId="2686796755" sldId="304"/>
            <ac:spMk id="12" creationId="{EF8EAA98-8F14-4EFB-8FC3-22ECE1E76090}"/>
          </ac:spMkLst>
        </pc:spChg>
        <pc:spChg chg="del">
          <ac:chgData name="Lutticken,Ian" userId="7c924bd7-b15d-44ce-a55d-4f6ade4fe12e" providerId="ADAL" clId="{6C4BAF90-A2C1-4B70-BDBE-F79FF00E273A}" dt="2023-12-05T19:33:01.829" v="600" actId="478"/>
          <ac:spMkLst>
            <pc:docMk/>
            <pc:sldMk cId="2686796755" sldId="304"/>
            <ac:spMk id="13" creationId="{33451083-CCF8-9D47-D6F2-D1E883CA43D7}"/>
          </ac:spMkLst>
        </pc:spChg>
        <pc:spChg chg="del">
          <ac:chgData name="Lutticken,Ian" userId="7c924bd7-b15d-44ce-a55d-4f6ade4fe12e" providerId="ADAL" clId="{6C4BAF90-A2C1-4B70-BDBE-F79FF00E273A}" dt="2023-12-05T19:33:01.829" v="600" actId="478"/>
          <ac:spMkLst>
            <pc:docMk/>
            <pc:sldMk cId="2686796755" sldId="304"/>
            <ac:spMk id="14" creationId="{1A134163-D21E-DE70-F249-9D13DF23A83F}"/>
          </ac:spMkLst>
        </pc:spChg>
        <pc:spChg chg="del">
          <ac:chgData name="Lutticken,Ian" userId="7c924bd7-b15d-44ce-a55d-4f6ade4fe12e" providerId="ADAL" clId="{6C4BAF90-A2C1-4B70-BDBE-F79FF00E273A}" dt="2023-12-05T19:33:01.829" v="600" actId="478"/>
          <ac:spMkLst>
            <pc:docMk/>
            <pc:sldMk cId="2686796755" sldId="304"/>
            <ac:spMk id="15" creationId="{53295065-5411-55E3-FE5D-CFAD24075306}"/>
          </ac:spMkLst>
        </pc:spChg>
        <pc:spChg chg="del">
          <ac:chgData name="Lutticken,Ian" userId="7c924bd7-b15d-44ce-a55d-4f6ade4fe12e" providerId="ADAL" clId="{6C4BAF90-A2C1-4B70-BDBE-F79FF00E273A}" dt="2023-12-05T19:33:01.829" v="600" actId="478"/>
          <ac:spMkLst>
            <pc:docMk/>
            <pc:sldMk cId="2686796755" sldId="304"/>
            <ac:spMk id="16" creationId="{AAA8BAD1-B1B5-9E1A-1FA1-036A5E25588B}"/>
          </ac:spMkLst>
        </pc:spChg>
        <pc:spChg chg="del">
          <ac:chgData name="Lutticken,Ian" userId="7c924bd7-b15d-44ce-a55d-4f6ade4fe12e" providerId="ADAL" clId="{6C4BAF90-A2C1-4B70-BDBE-F79FF00E273A}" dt="2023-12-05T19:33:01.829" v="600" actId="478"/>
          <ac:spMkLst>
            <pc:docMk/>
            <pc:sldMk cId="2686796755" sldId="304"/>
            <ac:spMk id="17" creationId="{60449193-A396-CCDD-FD2A-89E0B6734E57}"/>
          </ac:spMkLst>
        </pc:spChg>
        <pc:spChg chg="del">
          <ac:chgData name="Lutticken,Ian" userId="7c924bd7-b15d-44ce-a55d-4f6ade4fe12e" providerId="ADAL" clId="{6C4BAF90-A2C1-4B70-BDBE-F79FF00E273A}" dt="2023-12-05T19:33:01.829" v="600" actId="478"/>
          <ac:spMkLst>
            <pc:docMk/>
            <pc:sldMk cId="2686796755" sldId="304"/>
            <ac:spMk id="18" creationId="{F90A0190-EC5F-D22F-DF82-774AC3530253}"/>
          </ac:spMkLst>
        </pc:spChg>
        <pc:spChg chg="del">
          <ac:chgData name="Lutticken,Ian" userId="7c924bd7-b15d-44ce-a55d-4f6ade4fe12e" providerId="ADAL" clId="{6C4BAF90-A2C1-4B70-BDBE-F79FF00E273A}" dt="2023-12-05T19:33:01.829" v="600" actId="478"/>
          <ac:spMkLst>
            <pc:docMk/>
            <pc:sldMk cId="2686796755" sldId="304"/>
            <ac:spMk id="19" creationId="{0CE12ECF-4623-BE0F-17D4-2AA21AE62482}"/>
          </ac:spMkLst>
        </pc:spChg>
        <pc:spChg chg="del">
          <ac:chgData name="Lutticken,Ian" userId="7c924bd7-b15d-44ce-a55d-4f6ade4fe12e" providerId="ADAL" clId="{6C4BAF90-A2C1-4B70-BDBE-F79FF00E273A}" dt="2023-12-05T19:33:01.829" v="600" actId="478"/>
          <ac:spMkLst>
            <pc:docMk/>
            <pc:sldMk cId="2686796755" sldId="304"/>
            <ac:spMk id="21" creationId="{171CCFAB-7714-C97E-584B-9FA3ED78DA0A}"/>
          </ac:spMkLst>
        </pc:spChg>
        <pc:spChg chg="del">
          <ac:chgData name="Lutticken,Ian" userId="7c924bd7-b15d-44ce-a55d-4f6ade4fe12e" providerId="ADAL" clId="{6C4BAF90-A2C1-4B70-BDBE-F79FF00E273A}" dt="2023-12-05T19:33:01.829" v="600" actId="478"/>
          <ac:spMkLst>
            <pc:docMk/>
            <pc:sldMk cId="2686796755" sldId="304"/>
            <ac:spMk id="22" creationId="{F6127254-EC88-2930-8125-7E05E8706BB5}"/>
          </ac:spMkLst>
        </pc:spChg>
        <pc:spChg chg="del">
          <ac:chgData name="Lutticken,Ian" userId="7c924bd7-b15d-44ce-a55d-4f6ade4fe12e" providerId="ADAL" clId="{6C4BAF90-A2C1-4B70-BDBE-F79FF00E273A}" dt="2023-12-05T19:33:01.829" v="600" actId="478"/>
          <ac:spMkLst>
            <pc:docMk/>
            <pc:sldMk cId="2686796755" sldId="304"/>
            <ac:spMk id="23" creationId="{84589C21-5086-2C1F-3004-87447F885A30}"/>
          </ac:spMkLst>
        </pc:spChg>
        <pc:spChg chg="del">
          <ac:chgData name="Lutticken,Ian" userId="7c924bd7-b15d-44ce-a55d-4f6ade4fe12e" providerId="ADAL" clId="{6C4BAF90-A2C1-4B70-BDBE-F79FF00E273A}" dt="2023-12-05T19:33:01.829" v="600" actId="478"/>
          <ac:spMkLst>
            <pc:docMk/>
            <pc:sldMk cId="2686796755" sldId="304"/>
            <ac:spMk id="24" creationId="{20056306-D61C-434E-6D4F-8F2376A0C0A3}"/>
          </ac:spMkLst>
        </pc:spChg>
        <pc:spChg chg="del">
          <ac:chgData name="Lutticken,Ian" userId="7c924bd7-b15d-44ce-a55d-4f6ade4fe12e" providerId="ADAL" clId="{6C4BAF90-A2C1-4B70-BDBE-F79FF00E273A}" dt="2023-12-05T19:33:01.829" v="600" actId="478"/>
          <ac:spMkLst>
            <pc:docMk/>
            <pc:sldMk cId="2686796755" sldId="304"/>
            <ac:spMk id="25" creationId="{D3B9899E-90C3-4862-95AE-D6FEB63E0045}"/>
          </ac:spMkLst>
        </pc:spChg>
        <pc:spChg chg="del">
          <ac:chgData name="Lutticken,Ian" userId="7c924bd7-b15d-44ce-a55d-4f6ade4fe12e" providerId="ADAL" clId="{6C4BAF90-A2C1-4B70-BDBE-F79FF00E273A}" dt="2023-12-05T19:33:01.829" v="600" actId="478"/>
          <ac:spMkLst>
            <pc:docMk/>
            <pc:sldMk cId="2686796755" sldId="304"/>
            <ac:spMk id="26" creationId="{F1718BCD-0441-508C-F3AC-511E07A2C6E3}"/>
          </ac:spMkLst>
        </pc:spChg>
        <pc:spChg chg="del">
          <ac:chgData name="Lutticken,Ian" userId="7c924bd7-b15d-44ce-a55d-4f6ade4fe12e" providerId="ADAL" clId="{6C4BAF90-A2C1-4B70-BDBE-F79FF00E273A}" dt="2023-12-05T19:33:01.829" v="600" actId="478"/>
          <ac:spMkLst>
            <pc:docMk/>
            <pc:sldMk cId="2686796755" sldId="304"/>
            <ac:spMk id="27" creationId="{828F4C48-A162-B26B-4B44-42A3F509471A}"/>
          </ac:spMkLst>
        </pc:spChg>
        <pc:spChg chg="del">
          <ac:chgData name="Lutticken,Ian" userId="7c924bd7-b15d-44ce-a55d-4f6ade4fe12e" providerId="ADAL" clId="{6C4BAF90-A2C1-4B70-BDBE-F79FF00E273A}" dt="2023-12-05T19:33:01.829" v="600" actId="478"/>
          <ac:spMkLst>
            <pc:docMk/>
            <pc:sldMk cId="2686796755" sldId="304"/>
            <ac:spMk id="28" creationId="{BC1ACDDE-6463-7EB1-8D98-649BFDD1CDFD}"/>
          </ac:spMkLst>
        </pc:spChg>
        <pc:spChg chg="del">
          <ac:chgData name="Lutticken,Ian" userId="7c924bd7-b15d-44ce-a55d-4f6ade4fe12e" providerId="ADAL" clId="{6C4BAF90-A2C1-4B70-BDBE-F79FF00E273A}" dt="2023-12-05T19:33:01.829" v="600" actId="478"/>
          <ac:spMkLst>
            <pc:docMk/>
            <pc:sldMk cId="2686796755" sldId="304"/>
            <ac:spMk id="29" creationId="{14F7E6A0-EFA5-A73C-9904-3F5B0993EC34}"/>
          </ac:spMkLst>
        </pc:spChg>
        <pc:spChg chg="del">
          <ac:chgData name="Lutticken,Ian" userId="7c924bd7-b15d-44ce-a55d-4f6ade4fe12e" providerId="ADAL" clId="{6C4BAF90-A2C1-4B70-BDBE-F79FF00E273A}" dt="2023-12-05T19:33:01.829" v="600" actId="478"/>
          <ac:spMkLst>
            <pc:docMk/>
            <pc:sldMk cId="2686796755" sldId="304"/>
            <ac:spMk id="30" creationId="{44A6A417-BA24-0F46-418C-D1CDCC48997F}"/>
          </ac:spMkLst>
        </pc:spChg>
        <pc:spChg chg="del">
          <ac:chgData name="Lutticken,Ian" userId="7c924bd7-b15d-44ce-a55d-4f6ade4fe12e" providerId="ADAL" clId="{6C4BAF90-A2C1-4B70-BDBE-F79FF00E273A}" dt="2023-12-05T19:33:01.829" v="600" actId="478"/>
          <ac:spMkLst>
            <pc:docMk/>
            <pc:sldMk cId="2686796755" sldId="304"/>
            <ac:spMk id="31" creationId="{E93F1948-C18E-1336-9E94-38834322FF26}"/>
          </ac:spMkLst>
        </pc:spChg>
        <pc:spChg chg="del">
          <ac:chgData name="Lutticken,Ian" userId="7c924bd7-b15d-44ce-a55d-4f6ade4fe12e" providerId="ADAL" clId="{6C4BAF90-A2C1-4B70-BDBE-F79FF00E273A}" dt="2023-12-05T19:33:01.829" v="600" actId="478"/>
          <ac:spMkLst>
            <pc:docMk/>
            <pc:sldMk cId="2686796755" sldId="304"/>
            <ac:spMk id="32" creationId="{BF284227-CA3F-0662-D432-AC92FA1D9829}"/>
          </ac:spMkLst>
        </pc:spChg>
        <pc:spChg chg="del">
          <ac:chgData name="Lutticken,Ian" userId="7c924bd7-b15d-44ce-a55d-4f6ade4fe12e" providerId="ADAL" clId="{6C4BAF90-A2C1-4B70-BDBE-F79FF00E273A}" dt="2023-12-05T19:33:01.829" v="600" actId="478"/>
          <ac:spMkLst>
            <pc:docMk/>
            <pc:sldMk cId="2686796755" sldId="304"/>
            <ac:spMk id="34" creationId="{C2C3D83F-4660-7260-460C-DFD6E949349B}"/>
          </ac:spMkLst>
        </pc:spChg>
        <pc:spChg chg="del">
          <ac:chgData name="Lutticken,Ian" userId="7c924bd7-b15d-44ce-a55d-4f6ade4fe12e" providerId="ADAL" clId="{6C4BAF90-A2C1-4B70-BDBE-F79FF00E273A}" dt="2023-12-05T19:33:01.829" v="600" actId="478"/>
          <ac:spMkLst>
            <pc:docMk/>
            <pc:sldMk cId="2686796755" sldId="304"/>
            <ac:spMk id="35" creationId="{083F5EFA-6C1C-3FD7-A2B5-AF7F7DAE40FD}"/>
          </ac:spMkLst>
        </pc:spChg>
        <pc:spChg chg="del">
          <ac:chgData name="Lutticken,Ian" userId="7c924bd7-b15d-44ce-a55d-4f6ade4fe12e" providerId="ADAL" clId="{6C4BAF90-A2C1-4B70-BDBE-F79FF00E273A}" dt="2023-12-05T19:33:01.829" v="600" actId="478"/>
          <ac:spMkLst>
            <pc:docMk/>
            <pc:sldMk cId="2686796755" sldId="304"/>
            <ac:spMk id="36" creationId="{A6492F55-4581-BA53-A395-2F584081B869}"/>
          </ac:spMkLst>
        </pc:spChg>
        <pc:spChg chg="del">
          <ac:chgData name="Lutticken,Ian" userId="7c924bd7-b15d-44ce-a55d-4f6ade4fe12e" providerId="ADAL" clId="{6C4BAF90-A2C1-4B70-BDBE-F79FF00E273A}" dt="2023-12-05T19:33:01.829" v="600" actId="478"/>
          <ac:spMkLst>
            <pc:docMk/>
            <pc:sldMk cId="2686796755" sldId="304"/>
            <ac:spMk id="37" creationId="{30D73079-D539-4A1F-816A-6B1DD2C2AF5B}"/>
          </ac:spMkLst>
        </pc:spChg>
        <pc:spChg chg="del">
          <ac:chgData name="Lutticken,Ian" userId="7c924bd7-b15d-44ce-a55d-4f6ade4fe12e" providerId="ADAL" clId="{6C4BAF90-A2C1-4B70-BDBE-F79FF00E273A}" dt="2023-12-05T19:33:01.829" v="600" actId="478"/>
          <ac:spMkLst>
            <pc:docMk/>
            <pc:sldMk cId="2686796755" sldId="304"/>
            <ac:spMk id="38" creationId="{D17600D4-01FB-3104-FCE8-DE6704A74E43}"/>
          </ac:spMkLst>
        </pc:spChg>
        <pc:spChg chg="del">
          <ac:chgData name="Lutticken,Ian" userId="7c924bd7-b15d-44ce-a55d-4f6ade4fe12e" providerId="ADAL" clId="{6C4BAF90-A2C1-4B70-BDBE-F79FF00E273A}" dt="2023-12-05T19:33:01.829" v="600" actId="478"/>
          <ac:spMkLst>
            <pc:docMk/>
            <pc:sldMk cId="2686796755" sldId="304"/>
            <ac:spMk id="39" creationId="{FA0F0F83-739A-0902-FFAB-B9A9EB7D77BB}"/>
          </ac:spMkLst>
        </pc:spChg>
        <pc:spChg chg="del">
          <ac:chgData name="Lutticken,Ian" userId="7c924bd7-b15d-44ce-a55d-4f6ade4fe12e" providerId="ADAL" clId="{6C4BAF90-A2C1-4B70-BDBE-F79FF00E273A}" dt="2023-12-05T19:33:01.829" v="600" actId="478"/>
          <ac:spMkLst>
            <pc:docMk/>
            <pc:sldMk cId="2686796755" sldId="304"/>
            <ac:spMk id="40" creationId="{A0FF78CC-CAF4-D7CF-4E06-41471A2ECF63}"/>
          </ac:spMkLst>
        </pc:spChg>
        <pc:spChg chg="del">
          <ac:chgData name="Lutticken,Ian" userId="7c924bd7-b15d-44ce-a55d-4f6ade4fe12e" providerId="ADAL" clId="{6C4BAF90-A2C1-4B70-BDBE-F79FF00E273A}" dt="2023-12-05T19:33:01.829" v="600" actId="478"/>
          <ac:spMkLst>
            <pc:docMk/>
            <pc:sldMk cId="2686796755" sldId="304"/>
            <ac:spMk id="41" creationId="{96630D99-2D97-46AE-308A-9DD68688DF25}"/>
          </ac:spMkLst>
        </pc:spChg>
        <pc:spChg chg="del">
          <ac:chgData name="Lutticken,Ian" userId="7c924bd7-b15d-44ce-a55d-4f6ade4fe12e" providerId="ADAL" clId="{6C4BAF90-A2C1-4B70-BDBE-F79FF00E273A}" dt="2023-12-05T19:32:55.051" v="599" actId="478"/>
          <ac:spMkLst>
            <pc:docMk/>
            <pc:sldMk cId="2686796755" sldId="304"/>
            <ac:spMk id="43" creationId="{52A89444-A7EF-15D1-260A-A893200A16EB}"/>
          </ac:spMkLst>
        </pc:spChg>
        <pc:spChg chg="add mod">
          <ac:chgData name="Lutticken,Ian" userId="7c924bd7-b15d-44ce-a55d-4f6ade4fe12e" providerId="ADAL" clId="{6C4BAF90-A2C1-4B70-BDBE-F79FF00E273A}" dt="2023-12-05T19:34:18.062" v="613" actId="164"/>
          <ac:spMkLst>
            <pc:docMk/>
            <pc:sldMk cId="2686796755" sldId="304"/>
            <ac:spMk id="45" creationId="{7EDFEB07-69E7-3160-1B27-165C24195790}"/>
          </ac:spMkLst>
        </pc:spChg>
        <pc:spChg chg="add mod">
          <ac:chgData name="Lutticken,Ian" userId="7c924bd7-b15d-44ce-a55d-4f6ade4fe12e" providerId="ADAL" clId="{6C4BAF90-A2C1-4B70-BDBE-F79FF00E273A}" dt="2023-12-05T19:34:18.062" v="613" actId="164"/>
          <ac:spMkLst>
            <pc:docMk/>
            <pc:sldMk cId="2686796755" sldId="304"/>
            <ac:spMk id="46" creationId="{5B89130D-89C1-4687-F8AF-5B8AA49F3E6B}"/>
          </ac:spMkLst>
        </pc:spChg>
        <pc:spChg chg="add mod">
          <ac:chgData name="Lutticken,Ian" userId="7c924bd7-b15d-44ce-a55d-4f6ade4fe12e" providerId="ADAL" clId="{6C4BAF90-A2C1-4B70-BDBE-F79FF00E273A}" dt="2023-12-05T19:34:18.062" v="613" actId="164"/>
          <ac:spMkLst>
            <pc:docMk/>
            <pc:sldMk cId="2686796755" sldId="304"/>
            <ac:spMk id="47" creationId="{990D6AEC-FDE5-01B1-0E47-81F6EC577E6C}"/>
          </ac:spMkLst>
        </pc:spChg>
        <pc:spChg chg="add mod">
          <ac:chgData name="Lutticken,Ian" userId="7c924bd7-b15d-44ce-a55d-4f6ade4fe12e" providerId="ADAL" clId="{6C4BAF90-A2C1-4B70-BDBE-F79FF00E273A}" dt="2023-12-05T19:34:18.062" v="613" actId="164"/>
          <ac:spMkLst>
            <pc:docMk/>
            <pc:sldMk cId="2686796755" sldId="304"/>
            <ac:spMk id="48" creationId="{9B566EFE-90B4-AB59-D08D-C43935E3A2A0}"/>
          </ac:spMkLst>
        </pc:spChg>
        <pc:spChg chg="add mod">
          <ac:chgData name="Lutticken,Ian" userId="7c924bd7-b15d-44ce-a55d-4f6ade4fe12e" providerId="ADAL" clId="{6C4BAF90-A2C1-4B70-BDBE-F79FF00E273A}" dt="2023-12-05T19:34:18.062" v="613" actId="164"/>
          <ac:spMkLst>
            <pc:docMk/>
            <pc:sldMk cId="2686796755" sldId="304"/>
            <ac:spMk id="49" creationId="{D345D2E5-8DD4-7C29-F970-0A0099376A6B}"/>
          </ac:spMkLst>
        </pc:spChg>
        <pc:spChg chg="add mod">
          <ac:chgData name="Lutticken,Ian" userId="7c924bd7-b15d-44ce-a55d-4f6ade4fe12e" providerId="ADAL" clId="{6C4BAF90-A2C1-4B70-BDBE-F79FF00E273A}" dt="2023-12-05T19:34:18.062" v="613" actId="164"/>
          <ac:spMkLst>
            <pc:docMk/>
            <pc:sldMk cId="2686796755" sldId="304"/>
            <ac:spMk id="50" creationId="{81D5EA57-F7D0-87C7-8C8B-0F19D2D153DD}"/>
          </ac:spMkLst>
        </pc:spChg>
        <pc:spChg chg="add mod">
          <ac:chgData name="Lutticken,Ian" userId="7c924bd7-b15d-44ce-a55d-4f6ade4fe12e" providerId="ADAL" clId="{6C4BAF90-A2C1-4B70-BDBE-F79FF00E273A}" dt="2023-12-05T19:34:18.062" v="613" actId="164"/>
          <ac:spMkLst>
            <pc:docMk/>
            <pc:sldMk cId="2686796755" sldId="304"/>
            <ac:spMk id="51" creationId="{401E9EE5-8B7C-3B9F-BC76-6BF21EE9A1EF}"/>
          </ac:spMkLst>
        </pc:spChg>
        <pc:spChg chg="add mod">
          <ac:chgData name="Lutticken,Ian" userId="7c924bd7-b15d-44ce-a55d-4f6ade4fe12e" providerId="ADAL" clId="{6C4BAF90-A2C1-4B70-BDBE-F79FF00E273A}" dt="2023-12-05T19:34:18.062" v="613" actId="164"/>
          <ac:spMkLst>
            <pc:docMk/>
            <pc:sldMk cId="2686796755" sldId="304"/>
            <ac:spMk id="52" creationId="{798BC3A1-842B-E271-796F-64A50711CB8A}"/>
          </ac:spMkLst>
        </pc:spChg>
        <pc:spChg chg="add mod">
          <ac:chgData name="Lutticken,Ian" userId="7c924bd7-b15d-44ce-a55d-4f6ade4fe12e" providerId="ADAL" clId="{6C4BAF90-A2C1-4B70-BDBE-F79FF00E273A}" dt="2023-12-05T19:34:18.062" v="613" actId="164"/>
          <ac:spMkLst>
            <pc:docMk/>
            <pc:sldMk cId="2686796755" sldId="304"/>
            <ac:spMk id="53" creationId="{3EBEA36E-4857-855E-27A4-749D55A9EAAC}"/>
          </ac:spMkLst>
        </pc:spChg>
        <pc:spChg chg="add mod">
          <ac:chgData name="Lutticken,Ian" userId="7c924bd7-b15d-44ce-a55d-4f6ade4fe12e" providerId="ADAL" clId="{6C4BAF90-A2C1-4B70-BDBE-F79FF00E273A}" dt="2023-12-05T19:34:18.062" v="613" actId="164"/>
          <ac:spMkLst>
            <pc:docMk/>
            <pc:sldMk cId="2686796755" sldId="304"/>
            <ac:spMk id="54" creationId="{BEBE8D32-A9BA-2C52-46A2-3F8DFDA9D9CB}"/>
          </ac:spMkLst>
        </pc:spChg>
        <pc:spChg chg="add mod">
          <ac:chgData name="Lutticken,Ian" userId="7c924bd7-b15d-44ce-a55d-4f6ade4fe12e" providerId="ADAL" clId="{6C4BAF90-A2C1-4B70-BDBE-F79FF00E273A}" dt="2023-12-05T19:34:18.062" v="613" actId="164"/>
          <ac:spMkLst>
            <pc:docMk/>
            <pc:sldMk cId="2686796755" sldId="304"/>
            <ac:spMk id="55" creationId="{E250ED69-99F7-BCCB-2A94-F2C417D8A45E}"/>
          </ac:spMkLst>
        </pc:spChg>
        <pc:spChg chg="add mod">
          <ac:chgData name="Lutticken,Ian" userId="7c924bd7-b15d-44ce-a55d-4f6ade4fe12e" providerId="ADAL" clId="{6C4BAF90-A2C1-4B70-BDBE-F79FF00E273A}" dt="2023-12-05T19:34:18.062" v="613" actId="164"/>
          <ac:spMkLst>
            <pc:docMk/>
            <pc:sldMk cId="2686796755" sldId="304"/>
            <ac:spMk id="56" creationId="{6F30D40D-D125-9D5A-EDAD-6442398C6BBA}"/>
          </ac:spMkLst>
        </pc:spChg>
        <pc:spChg chg="add mod">
          <ac:chgData name="Lutticken,Ian" userId="7c924bd7-b15d-44ce-a55d-4f6ade4fe12e" providerId="ADAL" clId="{6C4BAF90-A2C1-4B70-BDBE-F79FF00E273A}" dt="2023-12-05T19:34:18.062" v="613" actId="164"/>
          <ac:spMkLst>
            <pc:docMk/>
            <pc:sldMk cId="2686796755" sldId="304"/>
            <ac:spMk id="57" creationId="{995828A9-0CA9-0688-9787-0840120D38C1}"/>
          </ac:spMkLst>
        </pc:spChg>
        <pc:spChg chg="add mod">
          <ac:chgData name="Lutticken,Ian" userId="7c924bd7-b15d-44ce-a55d-4f6ade4fe12e" providerId="ADAL" clId="{6C4BAF90-A2C1-4B70-BDBE-F79FF00E273A}" dt="2023-12-05T19:34:18.062" v="613" actId="164"/>
          <ac:spMkLst>
            <pc:docMk/>
            <pc:sldMk cId="2686796755" sldId="304"/>
            <ac:spMk id="58" creationId="{B1DE1D67-3B2E-1A73-A9F8-0E5349263B22}"/>
          </ac:spMkLst>
        </pc:spChg>
        <pc:spChg chg="add mod">
          <ac:chgData name="Lutticken,Ian" userId="7c924bd7-b15d-44ce-a55d-4f6ade4fe12e" providerId="ADAL" clId="{6C4BAF90-A2C1-4B70-BDBE-F79FF00E273A}" dt="2023-12-05T19:34:18.062" v="613" actId="164"/>
          <ac:spMkLst>
            <pc:docMk/>
            <pc:sldMk cId="2686796755" sldId="304"/>
            <ac:spMk id="59" creationId="{BABA3CB4-F23C-51E0-B29B-4C48E1368322}"/>
          </ac:spMkLst>
        </pc:spChg>
        <pc:spChg chg="add mod">
          <ac:chgData name="Lutticken,Ian" userId="7c924bd7-b15d-44ce-a55d-4f6ade4fe12e" providerId="ADAL" clId="{6C4BAF90-A2C1-4B70-BDBE-F79FF00E273A}" dt="2023-12-05T19:34:18.062" v="613" actId="164"/>
          <ac:spMkLst>
            <pc:docMk/>
            <pc:sldMk cId="2686796755" sldId="304"/>
            <ac:spMk id="60" creationId="{BA00A996-4538-366D-EACB-C2B6B2C27D97}"/>
          </ac:spMkLst>
        </pc:spChg>
        <pc:spChg chg="add mod">
          <ac:chgData name="Lutticken,Ian" userId="7c924bd7-b15d-44ce-a55d-4f6ade4fe12e" providerId="ADAL" clId="{6C4BAF90-A2C1-4B70-BDBE-F79FF00E273A}" dt="2023-12-05T19:34:18.062" v="613" actId="164"/>
          <ac:spMkLst>
            <pc:docMk/>
            <pc:sldMk cId="2686796755" sldId="304"/>
            <ac:spMk id="61" creationId="{E9265374-8F42-2B4D-822A-00277D467C0C}"/>
          </ac:spMkLst>
        </pc:spChg>
        <pc:spChg chg="add mod">
          <ac:chgData name="Lutticken,Ian" userId="7c924bd7-b15d-44ce-a55d-4f6ade4fe12e" providerId="ADAL" clId="{6C4BAF90-A2C1-4B70-BDBE-F79FF00E273A}" dt="2023-12-05T19:34:18.062" v="613" actId="164"/>
          <ac:spMkLst>
            <pc:docMk/>
            <pc:sldMk cId="2686796755" sldId="304"/>
            <ac:spMk id="62" creationId="{09E7E21B-D291-822B-0CBD-A1606D5D5A3D}"/>
          </ac:spMkLst>
        </pc:spChg>
        <pc:spChg chg="add mod">
          <ac:chgData name="Lutticken,Ian" userId="7c924bd7-b15d-44ce-a55d-4f6ade4fe12e" providerId="ADAL" clId="{6C4BAF90-A2C1-4B70-BDBE-F79FF00E273A}" dt="2023-12-05T19:34:18.062" v="613" actId="164"/>
          <ac:spMkLst>
            <pc:docMk/>
            <pc:sldMk cId="2686796755" sldId="304"/>
            <ac:spMk id="63" creationId="{A7B848A1-AC09-CB43-1D1E-940B1A2C7DAF}"/>
          </ac:spMkLst>
        </pc:spChg>
        <pc:spChg chg="add del mod">
          <ac:chgData name="Lutticken,Ian" userId="7c924bd7-b15d-44ce-a55d-4f6ade4fe12e" providerId="ADAL" clId="{6C4BAF90-A2C1-4B70-BDBE-F79FF00E273A}" dt="2023-12-05T19:33:21.716" v="605" actId="478"/>
          <ac:spMkLst>
            <pc:docMk/>
            <pc:sldMk cId="2686796755" sldId="304"/>
            <ac:spMk id="79" creationId="{3B0CE995-CC81-6385-5E82-CD7EE5A89486}"/>
          </ac:spMkLst>
        </pc:spChg>
        <pc:spChg chg="add del mod">
          <ac:chgData name="Lutticken,Ian" userId="7c924bd7-b15d-44ce-a55d-4f6ade4fe12e" providerId="ADAL" clId="{6C4BAF90-A2C1-4B70-BDBE-F79FF00E273A}" dt="2023-12-05T19:33:36.224" v="607"/>
          <ac:spMkLst>
            <pc:docMk/>
            <pc:sldMk cId="2686796755" sldId="304"/>
            <ac:spMk id="80" creationId="{C7F508A9-DC69-B29F-9DCE-6C4DD407F779}"/>
          </ac:spMkLst>
        </pc:spChg>
        <pc:spChg chg="add del mod">
          <ac:chgData name="Lutticken,Ian" userId="7c924bd7-b15d-44ce-a55d-4f6ade4fe12e" providerId="ADAL" clId="{6C4BAF90-A2C1-4B70-BDBE-F79FF00E273A}" dt="2023-12-05T19:33:36.224" v="607"/>
          <ac:spMkLst>
            <pc:docMk/>
            <pc:sldMk cId="2686796755" sldId="304"/>
            <ac:spMk id="81" creationId="{70F216BF-502D-CE63-209F-D745FC8EEBF5}"/>
          </ac:spMkLst>
        </pc:spChg>
        <pc:spChg chg="add del mod">
          <ac:chgData name="Lutticken,Ian" userId="7c924bd7-b15d-44ce-a55d-4f6ade4fe12e" providerId="ADAL" clId="{6C4BAF90-A2C1-4B70-BDBE-F79FF00E273A}" dt="2023-12-05T19:33:36.224" v="607"/>
          <ac:spMkLst>
            <pc:docMk/>
            <pc:sldMk cId="2686796755" sldId="304"/>
            <ac:spMk id="82" creationId="{7BE1023A-C3FD-59BB-C6CE-F79135EC2938}"/>
          </ac:spMkLst>
        </pc:spChg>
        <pc:spChg chg="add del mod">
          <ac:chgData name="Lutticken,Ian" userId="7c924bd7-b15d-44ce-a55d-4f6ade4fe12e" providerId="ADAL" clId="{6C4BAF90-A2C1-4B70-BDBE-F79FF00E273A}" dt="2023-12-05T19:33:36.224" v="607"/>
          <ac:spMkLst>
            <pc:docMk/>
            <pc:sldMk cId="2686796755" sldId="304"/>
            <ac:spMk id="83" creationId="{FB4A7E2E-F4DD-20A7-AD02-6D516B61E8F7}"/>
          </ac:spMkLst>
        </pc:spChg>
        <pc:spChg chg="add del mod">
          <ac:chgData name="Lutticken,Ian" userId="7c924bd7-b15d-44ce-a55d-4f6ade4fe12e" providerId="ADAL" clId="{6C4BAF90-A2C1-4B70-BDBE-F79FF00E273A}" dt="2023-12-05T19:33:36.224" v="607"/>
          <ac:spMkLst>
            <pc:docMk/>
            <pc:sldMk cId="2686796755" sldId="304"/>
            <ac:spMk id="84" creationId="{1719BD73-C8A4-3C5D-1208-08E4EC9959C5}"/>
          </ac:spMkLst>
        </pc:spChg>
        <pc:spChg chg="add del mod">
          <ac:chgData name="Lutticken,Ian" userId="7c924bd7-b15d-44ce-a55d-4f6ade4fe12e" providerId="ADAL" clId="{6C4BAF90-A2C1-4B70-BDBE-F79FF00E273A}" dt="2023-12-05T19:33:36.224" v="607"/>
          <ac:spMkLst>
            <pc:docMk/>
            <pc:sldMk cId="2686796755" sldId="304"/>
            <ac:spMk id="85" creationId="{F1D3379A-1B48-F86A-C078-AC2D071D6D20}"/>
          </ac:spMkLst>
        </pc:spChg>
        <pc:spChg chg="add del mod">
          <ac:chgData name="Lutticken,Ian" userId="7c924bd7-b15d-44ce-a55d-4f6ade4fe12e" providerId="ADAL" clId="{6C4BAF90-A2C1-4B70-BDBE-F79FF00E273A}" dt="2023-12-05T19:33:36.224" v="607"/>
          <ac:spMkLst>
            <pc:docMk/>
            <pc:sldMk cId="2686796755" sldId="304"/>
            <ac:spMk id="86" creationId="{11FB90C0-0F48-CFA6-8F06-9F49A7127BAB}"/>
          </ac:spMkLst>
        </pc:spChg>
        <pc:spChg chg="add del mod">
          <ac:chgData name="Lutticken,Ian" userId="7c924bd7-b15d-44ce-a55d-4f6ade4fe12e" providerId="ADAL" clId="{6C4BAF90-A2C1-4B70-BDBE-F79FF00E273A}" dt="2023-12-05T19:33:36.224" v="607"/>
          <ac:spMkLst>
            <pc:docMk/>
            <pc:sldMk cId="2686796755" sldId="304"/>
            <ac:spMk id="87" creationId="{56621413-B934-4772-D3AB-2B8ECB5E68C3}"/>
          </ac:spMkLst>
        </pc:spChg>
        <pc:spChg chg="add del mod">
          <ac:chgData name="Lutticken,Ian" userId="7c924bd7-b15d-44ce-a55d-4f6ade4fe12e" providerId="ADAL" clId="{6C4BAF90-A2C1-4B70-BDBE-F79FF00E273A}" dt="2023-12-05T19:33:36.224" v="607"/>
          <ac:spMkLst>
            <pc:docMk/>
            <pc:sldMk cId="2686796755" sldId="304"/>
            <ac:spMk id="88" creationId="{14B6FB48-1CD6-2FAF-8F64-2A0702C7A29A}"/>
          </ac:spMkLst>
        </pc:spChg>
        <pc:spChg chg="add del mod">
          <ac:chgData name="Lutticken,Ian" userId="7c924bd7-b15d-44ce-a55d-4f6ade4fe12e" providerId="ADAL" clId="{6C4BAF90-A2C1-4B70-BDBE-F79FF00E273A}" dt="2023-12-05T19:33:36.224" v="607"/>
          <ac:spMkLst>
            <pc:docMk/>
            <pc:sldMk cId="2686796755" sldId="304"/>
            <ac:spMk id="89" creationId="{CD14B578-8BFF-993B-1434-20B4961D4D5A}"/>
          </ac:spMkLst>
        </pc:spChg>
        <pc:spChg chg="add del mod">
          <ac:chgData name="Lutticken,Ian" userId="7c924bd7-b15d-44ce-a55d-4f6ade4fe12e" providerId="ADAL" clId="{6C4BAF90-A2C1-4B70-BDBE-F79FF00E273A}" dt="2023-12-05T19:33:36.224" v="607"/>
          <ac:spMkLst>
            <pc:docMk/>
            <pc:sldMk cId="2686796755" sldId="304"/>
            <ac:spMk id="90" creationId="{0131F1E6-C717-30D0-3F1E-4FD24EC161DF}"/>
          </ac:spMkLst>
        </pc:spChg>
        <pc:spChg chg="add del mod">
          <ac:chgData name="Lutticken,Ian" userId="7c924bd7-b15d-44ce-a55d-4f6ade4fe12e" providerId="ADAL" clId="{6C4BAF90-A2C1-4B70-BDBE-F79FF00E273A}" dt="2023-12-05T19:33:36.224" v="607"/>
          <ac:spMkLst>
            <pc:docMk/>
            <pc:sldMk cId="2686796755" sldId="304"/>
            <ac:spMk id="91" creationId="{6A8E61BC-4DF5-15B0-2B07-B1DC645BD03B}"/>
          </ac:spMkLst>
        </pc:spChg>
        <pc:spChg chg="add del mod">
          <ac:chgData name="Lutticken,Ian" userId="7c924bd7-b15d-44ce-a55d-4f6ade4fe12e" providerId="ADAL" clId="{6C4BAF90-A2C1-4B70-BDBE-F79FF00E273A}" dt="2023-12-05T19:33:36.224" v="607"/>
          <ac:spMkLst>
            <pc:docMk/>
            <pc:sldMk cId="2686796755" sldId="304"/>
            <ac:spMk id="92" creationId="{BA885F95-F1BE-6905-B179-B19AE5B4DF27}"/>
          </ac:spMkLst>
        </pc:spChg>
        <pc:spChg chg="add del mod">
          <ac:chgData name="Lutticken,Ian" userId="7c924bd7-b15d-44ce-a55d-4f6ade4fe12e" providerId="ADAL" clId="{6C4BAF90-A2C1-4B70-BDBE-F79FF00E273A}" dt="2023-12-05T19:33:36.224" v="607"/>
          <ac:spMkLst>
            <pc:docMk/>
            <pc:sldMk cId="2686796755" sldId="304"/>
            <ac:spMk id="93" creationId="{E0AD80CE-F5A7-CC30-C12B-CF0207020B9A}"/>
          </ac:spMkLst>
        </pc:spChg>
        <pc:spChg chg="add del mod">
          <ac:chgData name="Lutticken,Ian" userId="7c924bd7-b15d-44ce-a55d-4f6ade4fe12e" providerId="ADAL" clId="{6C4BAF90-A2C1-4B70-BDBE-F79FF00E273A}" dt="2023-12-05T19:33:36.224" v="607"/>
          <ac:spMkLst>
            <pc:docMk/>
            <pc:sldMk cId="2686796755" sldId="304"/>
            <ac:spMk id="94" creationId="{C862150F-38E5-ECAF-ACDE-F4801DCDCB3E}"/>
          </ac:spMkLst>
        </pc:spChg>
        <pc:spChg chg="add del mod">
          <ac:chgData name="Lutticken,Ian" userId="7c924bd7-b15d-44ce-a55d-4f6ade4fe12e" providerId="ADAL" clId="{6C4BAF90-A2C1-4B70-BDBE-F79FF00E273A}" dt="2023-12-05T19:33:36.224" v="607"/>
          <ac:spMkLst>
            <pc:docMk/>
            <pc:sldMk cId="2686796755" sldId="304"/>
            <ac:spMk id="95" creationId="{BD10D8A2-D7FD-C8E1-95B3-C5B03349A9AC}"/>
          </ac:spMkLst>
        </pc:spChg>
        <pc:spChg chg="add del mod">
          <ac:chgData name="Lutticken,Ian" userId="7c924bd7-b15d-44ce-a55d-4f6ade4fe12e" providerId="ADAL" clId="{6C4BAF90-A2C1-4B70-BDBE-F79FF00E273A}" dt="2023-12-05T19:33:36.224" v="607"/>
          <ac:spMkLst>
            <pc:docMk/>
            <pc:sldMk cId="2686796755" sldId="304"/>
            <ac:spMk id="96" creationId="{09EA91BC-C489-A311-C56D-CBD13964ED1E}"/>
          </ac:spMkLst>
        </pc:spChg>
        <pc:spChg chg="add del mod">
          <ac:chgData name="Lutticken,Ian" userId="7c924bd7-b15d-44ce-a55d-4f6ade4fe12e" providerId="ADAL" clId="{6C4BAF90-A2C1-4B70-BDBE-F79FF00E273A}" dt="2023-12-05T19:33:36.224" v="607"/>
          <ac:spMkLst>
            <pc:docMk/>
            <pc:sldMk cId="2686796755" sldId="304"/>
            <ac:spMk id="97" creationId="{F88353AA-A4BD-0E0C-B488-B6C04E580ADE}"/>
          </ac:spMkLst>
        </pc:spChg>
        <pc:spChg chg="add del mod">
          <ac:chgData name="Lutticken,Ian" userId="7c924bd7-b15d-44ce-a55d-4f6ade4fe12e" providerId="ADAL" clId="{6C4BAF90-A2C1-4B70-BDBE-F79FF00E273A}" dt="2023-12-05T19:33:36.224" v="607"/>
          <ac:spMkLst>
            <pc:docMk/>
            <pc:sldMk cId="2686796755" sldId="304"/>
            <ac:spMk id="98" creationId="{491ACF2A-C734-4E9B-BC3D-37459CE31270}"/>
          </ac:spMkLst>
        </pc:spChg>
        <pc:spChg chg="add del mod">
          <ac:chgData name="Lutticken,Ian" userId="7c924bd7-b15d-44ce-a55d-4f6ade4fe12e" providerId="ADAL" clId="{6C4BAF90-A2C1-4B70-BDBE-F79FF00E273A}" dt="2023-12-05T19:33:36.224" v="607"/>
          <ac:spMkLst>
            <pc:docMk/>
            <pc:sldMk cId="2686796755" sldId="304"/>
            <ac:spMk id="99" creationId="{B4D8C162-6BD1-B45A-2A49-A3C478A9BCE4}"/>
          </ac:spMkLst>
        </pc:spChg>
        <pc:spChg chg="add del mod">
          <ac:chgData name="Lutticken,Ian" userId="7c924bd7-b15d-44ce-a55d-4f6ade4fe12e" providerId="ADAL" clId="{6C4BAF90-A2C1-4B70-BDBE-F79FF00E273A}" dt="2023-12-05T19:33:36.224" v="607"/>
          <ac:spMkLst>
            <pc:docMk/>
            <pc:sldMk cId="2686796755" sldId="304"/>
            <ac:spMk id="100" creationId="{50EB0F56-3DA9-6417-786D-CB5FC739586F}"/>
          </ac:spMkLst>
        </pc:spChg>
        <pc:spChg chg="add mod">
          <ac:chgData name="Lutticken,Ian" userId="7c924bd7-b15d-44ce-a55d-4f6ade4fe12e" providerId="ADAL" clId="{6C4BAF90-A2C1-4B70-BDBE-F79FF00E273A}" dt="2023-12-05T19:34:18.062" v="613" actId="164"/>
          <ac:spMkLst>
            <pc:docMk/>
            <pc:sldMk cId="2686796755" sldId="304"/>
            <ac:spMk id="115" creationId="{EFDB2568-7E88-CDAD-0310-071491D8177F}"/>
          </ac:spMkLst>
        </pc:spChg>
        <pc:spChg chg="add mod">
          <ac:chgData name="Lutticken,Ian" userId="7c924bd7-b15d-44ce-a55d-4f6ade4fe12e" providerId="ADAL" clId="{6C4BAF90-A2C1-4B70-BDBE-F79FF00E273A}" dt="2023-12-05T19:34:18.062" v="613" actId="164"/>
          <ac:spMkLst>
            <pc:docMk/>
            <pc:sldMk cId="2686796755" sldId="304"/>
            <ac:spMk id="116" creationId="{71DE4111-DD9F-12D9-6317-70484E277C64}"/>
          </ac:spMkLst>
        </pc:spChg>
        <pc:spChg chg="mod topLvl">
          <ac:chgData name="Lutticken,Ian" userId="7c924bd7-b15d-44ce-a55d-4f6ade4fe12e" providerId="ADAL" clId="{6C4BAF90-A2C1-4B70-BDBE-F79FF00E273A}" dt="2023-12-05T19:39:54.485" v="743" actId="164"/>
          <ac:spMkLst>
            <pc:docMk/>
            <pc:sldMk cId="2686796755" sldId="304"/>
            <ac:spMk id="120" creationId="{09C33FCA-3B45-D569-929B-D82B11777F6C}"/>
          </ac:spMkLst>
        </pc:spChg>
        <pc:spChg chg="mod topLvl">
          <ac:chgData name="Lutticken,Ian" userId="7c924bd7-b15d-44ce-a55d-4f6ade4fe12e" providerId="ADAL" clId="{6C4BAF90-A2C1-4B70-BDBE-F79FF00E273A}" dt="2023-12-05T19:39:54.485" v="743" actId="164"/>
          <ac:spMkLst>
            <pc:docMk/>
            <pc:sldMk cId="2686796755" sldId="304"/>
            <ac:spMk id="121" creationId="{CDD4E073-95E5-008C-E46A-334C29DA6CB2}"/>
          </ac:spMkLst>
        </pc:spChg>
        <pc:spChg chg="mod topLvl">
          <ac:chgData name="Lutticken,Ian" userId="7c924bd7-b15d-44ce-a55d-4f6ade4fe12e" providerId="ADAL" clId="{6C4BAF90-A2C1-4B70-BDBE-F79FF00E273A}" dt="2023-12-05T19:39:54.485" v="743" actId="164"/>
          <ac:spMkLst>
            <pc:docMk/>
            <pc:sldMk cId="2686796755" sldId="304"/>
            <ac:spMk id="122" creationId="{037EAC37-E839-7B7C-D50B-B2D0DDA1056D}"/>
          </ac:spMkLst>
        </pc:spChg>
        <pc:spChg chg="mod topLvl">
          <ac:chgData name="Lutticken,Ian" userId="7c924bd7-b15d-44ce-a55d-4f6ade4fe12e" providerId="ADAL" clId="{6C4BAF90-A2C1-4B70-BDBE-F79FF00E273A}" dt="2023-12-05T19:39:54.485" v="743" actId="164"/>
          <ac:spMkLst>
            <pc:docMk/>
            <pc:sldMk cId="2686796755" sldId="304"/>
            <ac:spMk id="123" creationId="{B7A179C4-150A-9048-A31E-7B6DA101B6DE}"/>
          </ac:spMkLst>
        </pc:spChg>
        <pc:spChg chg="mod topLvl">
          <ac:chgData name="Lutticken,Ian" userId="7c924bd7-b15d-44ce-a55d-4f6ade4fe12e" providerId="ADAL" clId="{6C4BAF90-A2C1-4B70-BDBE-F79FF00E273A}" dt="2023-12-05T19:39:54.485" v="743" actId="164"/>
          <ac:spMkLst>
            <pc:docMk/>
            <pc:sldMk cId="2686796755" sldId="304"/>
            <ac:spMk id="124" creationId="{41C62350-D21A-19A5-B42F-DCB434ECF8A1}"/>
          </ac:spMkLst>
        </pc:spChg>
        <pc:spChg chg="mod topLvl">
          <ac:chgData name="Lutticken,Ian" userId="7c924bd7-b15d-44ce-a55d-4f6ade4fe12e" providerId="ADAL" clId="{6C4BAF90-A2C1-4B70-BDBE-F79FF00E273A}" dt="2023-12-05T19:39:54.485" v="743" actId="164"/>
          <ac:spMkLst>
            <pc:docMk/>
            <pc:sldMk cId="2686796755" sldId="304"/>
            <ac:spMk id="125" creationId="{3849FE8E-0468-4F62-CD18-CF03B68221BC}"/>
          </ac:spMkLst>
        </pc:spChg>
        <pc:spChg chg="mod topLvl">
          <ac:chgData name="Lutticken,Ian" userId="7c924bd7-b15d-44ce-a55d-4f6ade4fe12e" providerId="ADAL" clId="{6C4BAF90-A2C1-4B70-BDBE-F79FF00E273A}" dt="2023-12-05T19:39:54.485" v="743" actId="164"/>
          <ac:spMkLst>
            <pc:docMk/>
            <pc:sldMk cId="2686796755" sldId="304"/>
            <ac:spMk id="126" creationId="{8FE0F904-3024-DD84-3F11-E5260726FB4E}"/>
          </ac:spMkLst>
        </pc:spChg>
        <pc:spChg chg="mod topLvl">
          <ac:chgData name="Lutticken,Ian" userId="7c924bd7-b15d-44ce-a55d-4f6ade4fe12e" providerId="ADAL" clId="{6C4BAF90-A2C1-4B70-BDBE-F79FF00E273A}" dt="2023-12-05T19:39:54.485" v="743" actId="164"/>
          <ac:spMkLst>
            <pc:docMk/>
            <pc:sldMk cId="2686796755" sldId="304"/>
            <ac:spMk id="127" creationId="{5E6044A7-6494-2CBF-489A-5291DF89B24B}"/>
          </ac:spMkLst>
        </pc:spChg>
        <pc:spChg chg="mod topLvl">
          <ac:chgData name="Lutticken,Ian" userId="7c924bd7-b15d-44ce-a55d-4f6ade4fe12e" providerId="ADAL" clId="{6C4BAF90-A2C1-4B70-BDBE-F79FF00E273A}" dt="2023-12-05T19:39:54.485" v="743" actId="164"/>
          <ac:spMkLst>
            <pc:docMk/>
            <pc:sldMk cId="2686796755" sldId="304"/>
            <ac:spMk id="128" creationId="{E9C3984F-4A92-EF9A-C731-715D624027E4}"/>
          </ac:spMkLst>
        </pc:spChg>
        <pc:spChg chg="mod topLvl">
          <ac:chgData name="Lutticken,Ian" userId="7c924bd7-b15d-44ce-a55d-4f6ade4fe12e" providerId="ADAL" clId="{6C4BAF90-A2C1-4B70-BDBE-F79FF00E273A}" dt="2023-12-05T19:39:54.485" v="743" actId="164"/>
          <ac:spMkLst>
            <pc:docMk/>
            <pc:sldMk cId="2686796755" sldId="304"/>
            <ac:spMk id="129" creationId="{9A4063AD-6844-15C6-90DC-E2A72283A178}"/>
          </ac:spMkLst>
        </pc:spChg>
        <pc:spChg chg="mod topLvl">
          <ac:chgData name="Lutticken,Ian" userId="7c924bd7-b15d-44ce-a55d-4f6ade4fe12e" providerId="ADAL" clId="{6C4BAF90-A2C1-4B70-BDBE-F79FF00E273A}" dt="2023-12-05T19:39:54.485" v="743" actId="164"/>
          <ac:spMkLst>
            <pc:docMk/>
            <pc:sldMk cId="2686796755" sldId="304"/>
            <ac:spMk id="130" creationId="{EE59F8B1-DB42-A4B2-35AF-B475DD04634E}"/>
          </ac:spMkLst>
        </pc:spChg>
        <pc:spChg chg="mod topLvl">
          <ac:chgData name="Lutticken,Ian" userId="7c924bd7-b15d-44ce-a55d-4f6ade4fe12e" providerId="ADAL" clId="{6C4BAF90-A2C1-4B70-BDBE-F79FF00E273A}" dt="2023-12-05T19:39:54.485" v="743" actId="164"/>
          <ac:spMkLst>
            <pc:docMk/>
            <pc:sldMk cId="2686796755" sldId="304"/>
            <ac:spMk id="131" creationId="{0F0987F6-3858-735E-F068-1FB085150CCE}"/>
          </ac:spMkLst>
        </pc:spChg>
        <pc:spChg chg="mod topLvl">
          <ac:chgData name="Lutticken,Ian" userId="7c924bd7-b15d-44ce-a55d-4f6ade4fe12e" providerId="ADAL" clId="{6C4BAF90-A2C1-4B70-BDBE-F79FF00E273A}" dt="2023-12-05T19:39:54.485" v="743" actId="164"/>
          <ac:spMkLst>
            <pc:docMk/>
            <pc:sldMk cId="2686796755" sldId="304"/>
            <ac:spMk id="132" creationId="{6B6B6D16-225F-82E5-BD2F-95849997DBF8}"/>
          </ac:spMkLst>
        </pc:spChg>
        <pc:spChg chg="mod topLvl">
          <ac:chgData name="Lutticken,Ian" userId="7c924bd7-b15d-44ce-a55d-4f6ade4fe12e" providerId="ADAL" clId="{6C4BAF90-A2C1-4B70-BDBE-F79FF00E273A}" dt="2023-12-05T19:39:54.485" v="743" actId="164"/>
          <ac:spMkLst>
            <pc:docMk/>
            <pc:sldMk cId="2686796755" sldId="304"/>
            <ac:spMk id="133" creationId="{52E1DE6E-F1E2-0A16-5D8D-F0AD522CB798}"/>
          </ac:spMkLst>
        </pc:spChg>
        <pc:spChg chg="mod topLvl">
          <ac:chgData name="Lutticken,Ian" userId="7c924bd7-b15d-44ce-a55d-4f6ade4fe12e" providerId="ADAL" clId="{6C4BAF90-A2C1-4B70-BDBE-F79FF00E273A}" dt="2023-12-05T19:39:54.485" v="743" actId="164"/>
          <ac:spMkLst>
            <pc:docMk/>
            <pc:sldMk cId="2686796755" sldId="304"/>
            <ac:spMk id="134" creationId="{758FD162-9BBA-727D-6048-31193C2DC0BF}"/>
          </ac:spMkLst>
        </pc:spChg>
        <pc:spChg chg="mod topLvl">
          <ac:chgData name="Lutticken,Ian" userId="7c924bd7-b15d-44ce-a55d-4f6ade4fe12e" providerId="ADAL" clId="{6C4BAF90-A2C1-4B70-BDBE-F79FF00E273A}" dt="2023-12-05T19:39:54.485" v="743" actId="164"/>
          <ac:spMkLst>
            <pc:docMk/>
            <pc:sldMk cId="2686796755" sldId="304"/>
            <ac:spMk id="135" creationId="{12190F90-8205-D25E-F0B3-CB901285FBAE}"/>
          </ac:spMkLst>
        </pc:spChg>
        <pc:spChg chg="mod topLvl">
          <ac:chgData name="Lutticken,Ian" userId="7c924bd7-b15d-44ce-a55d-4f6ade4fe12e" providerId="ADAL" clId="{6C4BAF90-A2C1-4B70-BDBE-F79FF00E273A}" dt="2023-12-05T19:39:54.485" v="743" actId="164"/>
          <ac:spMkLst>
            <pc:docMk/>
            <pc:sldMk cId="2686796755" sldId="304"/>
            <ac:spMk id="136" creationId="{8A3B9154-91BC-AA90-B57C-B50D6178F456}"/>
          </ac:spMkLst>
        </pc:spChg>
        <pc:spChg chg="mod topLvl">
          <ac:chgData name="Lutticken,Ian" userId="7c924bd7-b15d-44ce-a55d-4f6ade4fe12e" providerId="ADAL" clId="{6C4BAF90-A2C1-4B70-BDBE-F79FF00E273A}" dt="2023-12-05T19:39:54.485" v="743" actId="164"/>
          <ac:spMkLst>
            <pc:docMk/>
            <pc:sldMk cId="2686796755" sldId="304"/>
            <ac:spMk id="137" creationId="{4C1B7F66-DA81-C498-9AEF-2E7BB7AF2CAB}"/>
          </ac:spMkLst>
        </pc:spChg>
        <pc:spChg chg="mod topLvl">
          <ac:chgData name="Lutticken,Ian" userId="7c924bd7-b15d-44ce-a55d-4f6ade4fe12e" providerId="ADAL" clId="{6C4BAF90-A2C1-4B70-BDBE-F79FF00E273A}" dt="2023-12-05T19:39:54.485" v="743" actId="164"/>
          <ac:spMkLst>
            <pc:docMk/>
            <pc:sldMk cId="2686796755" sldId="304"/>
            <ac:spMk id="138" creationId="{B364A241-5BD9-E087-6B55-A28D87DA1E58}"/>
          </ac:spMkLst>
        </pc:spChg>
        <pc:spChg chg="mod topLvl">
          <ac:chgData name="Lutticken,Ian" userId="7c924bd7-b15d-44ce-a55d-4f6ade4fe12e" providerId="ADAL" clId="{6C4BAF90-A2C1-4B70-BDBE-F79FF00E273A}" dt="2023-12-05T19:39:54.485" v="743" actId="164"/>
          <ac:spMkLst>
            <pc:docMk/>
            <pc:sldMk cId="2686796755" sldId="304"/>
            <ac:spMk id="139" creationId="{C1FEA1ED-53F6-AABE-A06A-AD519F6C62C3}"/>
          </ac:spMkLst>
        </pc:spChg>
        <pc:spChg chg="mod topLvl">
          <ac:chgData name="Lutticken,Ian" userId="7c924bd7-b15d-44ce-a55d-4f6ade4fe12e" providerId="ADAL" clId="{6C4BAF90-A2C1-4B70-BDBE-F79FF00E273A}" dt="2023-12-05T19:39:54.485" v="743" actId="164"/>
          <ac:spMkLst>
            <pc:docMk/>
            <pc:sldMk cId="2686796755" sldId="304"/>
            <ac:spMk id="146" creationId="{C6FA8FB6-C075-AC75-F5D5-8ED2D475E608}"/>
          </ac:spMkLst>
        </pc:spChg>
        <pc:grpChg chg="del">
          <ac:chgData name="Lutticken,Ian" userId="7c924bd7-b15d-44ce-a55d-4f6ade4fe12e" providerId="ADAL" clId="{6C4BAF90-A2C1-4B70-BDBE-F79FF00E273A}" dt="2023-12-05T19:33:01.829" v="600" actId="478"/>
          <ac:grpSpMkLst>
            <pc:docMk/>
            <pc:sldMk cId="2686796755" sldId="304"/>
            <ac:grpSpMk id="2" creationId="{6740CC10-DBC8-0D45-F5DC-FDE4D26AD644}"/>
          </ac:grpSpMkLst>
        </pc:grpChg>
        <pc:grpChg chg="add mod">
          <ac:chgData name="Lutticken,Ian" userId="7c924bd7-b15d-44ce-a55d-4f6ade4fe12e" providerId="ADAL" clId="{6C4BAF90-A2C1-4B70-BDBE-F79FF00E273A}" dt="2023-12-05T19:34:18.062" v="613" actId="164"/>
          <ac:grpSpMkLst>
            <pc:docMk/>
            <pc:sldMk cId="2686796755" sldId="304"/>
            <ac:grpSpMk id="74" creationId="{D28B3E38-CA2E-80EF-0B4C-B9B3D1A5E138}"/>
          </ac:grpSpMkLst>
        </pc:grpChg>
        <pc:grpChg chg="add del mod">
          <ac:chgData name="Lutticken,Ian" userId="7c924bd7-b15d-44ce-a55d-4f6ade4fe12e" providerId="ADAL" clId="{6C4BAF90-A2C1-4B70-BDBE-F79FF00E273A}" dt="2023-12-05T19:33:36.224" v="607"/>
          <ac:grpSpMkLst>
            <pc:docMk/>
            <pc:sldMk cId="2686796755" sldId="304"/>
            <ac:grpSpMk id="111" creationId="{F9A9E6F9-01AA-3D42-4DE8-2C37C5F4A782}"/>
          </ac:grpSpMkLst>
        </pc:grpChg>
        <pc:grpChg chg="add mod ord">
          <ac:chgData name="Lutticken,Ian" userId="7c924bd7-b15d-44ce-a55d-4f6ade4fe12e" providerId="ADAL" clId="{6C4BAF90-A2C1-4B70-BDBE-F79FF00E273A}" dt="2023-12-05T19:41:40.226" v="747" actId="1076"/>
          <ac:grpSpMkLst>
            <pc:docMk/>
            <pc:sldMk cId="2686796755" sldId="304"/>
            <ac:grpSpMk id="117" creationId="{88A615C8-708D-916A-D85C-6F26FF7E6226}"/>
          </ac:grpSpMkLst>
        </pc:grpChg>
        <pc:grpChg chg="add del mod">
          <ac:chgData name="Lutticken,Ian" userId="7c924bd7-b15d-44ce-a55d-4f6ade4fe12e" providerId="ADAL" clId="{6C4BAF90-A2C1-4B70-BDBE-F79FF00E273A}" dt="2023-12-05T19:38:27.191" v="732" actId="165"/>
          <ac:grpSpMkLst>
            <pc:docMk/>
            <pc:sldMk cId="2686796755" sldId="304"/>
            <ac:grpSpMk id="118" creationId="{7A3D4210-B7D6-1E7E-03C3-BDCD96433A0F}"/>
          </ac:grpSpMkLst>
        </pc:grpChg>
        <pc:grpChg chg="add mod">
          <ac:chgData name="Lutticken,Ian" userId="7c924bd7-b15d-44ce-a55d-4f6ade4fe12e" providerId="ADAL" clId="{6C4BAF90-A2C1-4B70-BDBE-F79FF00E273A}" dt="2023-12-05T19:39:54.485" v="743" actId="164"/>
          <ac:grpSpMkLst>
            <pc:docMk/>
            <pc:sldMk cId="2686796755" sldId="304"/>
            <ac:grpSpMk id="151" creationId="{418B6B2B-0810-D1A9-35FC-A8087FEFAC15}"/>
          </ac:grpSpMkLst>
        </pc:grpChg>
        <pc:picChg chg="del">
          <ac:chgData name="Lutticken,Ian" userId="7c924bd7-b15d-44ce-a55d-4f6ade4fe12e" providerId="ADAL" clId="{6C4BAF90-A2C1-4B70-BDBE-F79FF00E273A}" dt="2023-12-05T19:33:03.087" v="601" actId="478"/>
          <ac:picMkLst>
            <pc:docMk/>
            <pc:sldMk cId="2686796755" sldId="304"/>
            <ac:picMk id="44" creationId="{B3C3D758-D4D1-CFCD-3BC7-3BAF356D0FC1}"/>
          </ac:picMkLst>
        </pc:picChg>
        <pc:cxnChg chg="del">
          <ac:chgData name="Lutticken,Ian" userId="7c924bd7-b15d-44ce-a55d-4f6ade4fe12e" providerId="ADAL" clId="{6C4BAF90-A2C1-4B70-BDBE-F79FF00E273A}" dt="2023-12-05T19:33:01.829" v="600" actId="478"/>
          <ac:cxnSpMkLst>
            <pc:docMk/>
            <pc:sldMk cId="2686796755" sldId="304"/>
            <ac:cxnSpMk id="20" creationId="{7F3BFC3D-6C5E-6D2A-F67B-A18AF52C1B34}"/>
          </ac:cxnSpMkLst>
        </pc:cxnChg>
        <pc:cxnChg chg="del">
          <ac:chgData name="Lutticken,Ian" userId="7c924bd7-b15d-44ce-a55d-4f6ade4fe12e" providerId="ADAL" clId="{6C4BAF90-A2C1-4B70-BDBE-F79FF00E273A}" dt="2023-12-05T19:33:01.829" v="600" actId="478"/>
          <ac:cxnSpMkLst>
            <pc:docMk/>
            <pc:sldMk cId="2686796755" sldId="304"/>
            <ac:cxnSpMk id="33" creationId="{D3C554EC-D239-864D-CABA-F89ABF453C49}"/>
          </ac:cxnSpMkLst>
        </pc:cxnChg>
        <pc:cxnChg chg="del">
          <ac:chgData name="Lutticken,Ian" userId="7c924bd7-b15d-44ce-a55d-4f6ade4fe12e" providerId="ADAL" clId="{6C4BAF90-A2C1-4B70-BDBE-F79FF00E273A}" dt="2023-12-05T19:33:01.829" v="600" actId="478"/>
          <ac:cxnSpMkLst>
            <pc:docMk/>
            <pc:sldMk cId="2686796755" sldId="304"/>
            <ac:cxnSpMk id="42" creationId="{82D589EF-F3F7-A735-EDC3-10BE2E015A22}"/>
          </ac:cxnSpMkLst>
        </pc:cxnChg>
        <pc:cxnChg chg="add mod">
          <ac:chgData name="Lutticken,Ian" userId="7c924bd7-b15d-44ce-a55d-4f6ade4fe12e" providerId="ADAL" clId="{6C4BAF90-A2C1-4B70-BDBE-F79FF00E273A}" dt="2023-12-05T19:34:18.062" v="613" actId="164"/>
          <ac:cxnSpMkLst>
            <pc:docMk/>
            <pc:sldMk cId="2686796755" sldId="304"/>
            <ac:cxnSpMk id="64" creationId="{E67D5BB8-0590-9218-04B7-A0DA36BC7CA9}"/>
          </ac:cxnSpMkLst>
        </pc:cxnChg>
        <pc:cxnChg chg="add mod">
          <ac:chgData name="Lutticken,Ian" userId="7c924bd7-b15d-44ce-a55d-4f6ade4fe12e" providerId="ADAL" clId="{6C4BAF90-A2C1-4B70-BDBE-F79FF00E273A}" dt="2023-12-05T19:34:18.062" v="613" actId="164"/>
          <ac:cxnSpMkLst>
            <pc:docMk/>
            <pc:sldMk cId="2686796755" sldId="304"/>
            <ac:cxnSpMk id="65" creationId="{9E033339-8ED8-2225-5335-80F220ED7FAA}"/>
          </ac:cxnSpMkLst>
        </pc:cxnChg>
        <pc:cxnChg chg="add mod">
          <ac:chgData name="Lutticken,Ian" userId="7c924bd7-b15d-44ce-a55d-4f6ade4fe12e" providerId="ADAL" clId="{6C4BAF90-A2C1-4B70-BDBE-F79FF00E273A}" dt="2023-12-05T19:34:18.062" v="613" actId="164"/>
          <ac:cxnSpMkLst>
            <pc:docMk/>
            <pc:sldMk cId="2686796755" sldId="304"/>
            <ac:cxnSpMk id="66" creationId="{E5DEDDE8-E571-B487-EA80-94243DCAA130}"/>
          </ac:cxnSpMkLst>
        </pc:cxnChg>
        <pc:cxnChg chg="add mod">
          <ac:chgData name="Lutticken,Ian" userId="7c924bd7-b15d-44ce-a55d-4f6ade4fe12e" providerId="ADAL" clId="{6C4BAF90-A2C1-4B70-BDBE-F79FF00E273A}" dt="2023-12-05T19:34:18.062" v="613" actId="164"/>
          <ac:cxnSpMkLst>
            <pc:docMk/>
            <pc:sldMk cId="2686796755" sldId="304"/>
            <ac:cxnSpMk id="67" creationId="{08F00211-86E1-4D87-E96B-3875AA6656D6}"/>
          </ac:cxnSpMkLst>
        </pc:cxnChg>
        <pc:cxnChg chg="add mod">
          <ac:chgData name="Lutticken,Ian" userId="7c924bd7-b15d-44ce-a55d-4f6ade4fe12e" providerId="ADAL" clId="{6C4BAF90-A2C1-4B70-BDBE-F79FF00E273A}" dt="2023-12-05T19:34:18.062" v="613" actId="164"/>
          <ac:cxnSpMkLst>
            <pc:docMk/>
            <pc:sldMk cId="2686796755" sldId="304"/>
            <ac:cxnSpMk id="68" creationId="{CFE5C0D5-8782-2C6B-BBE3-1536E9B98978}"/>
          </ac:cxnSpMkLst>
        </pc:cxnChg>
        <pc:cxnChg chg="add mod">
          <ac:chgData name="Lutticken,Ian" userId="7c924bd7-b15d-44ce-a55d-4f6ade4fe12e" providerId="ADAL" clId="{6C4BAF90-A2C1-4B70-BDBE-F79FF00E273A}" dt="2023-12-05T19:34:18.062" v="613" actId="164"/>
          <ac:cxnSpMkLst>
            <pc:docMk/>
            <pc:sldMk cId="2686796755" sldId="304"/>
            <ac:cxnSpMk id="69" creationId="{AAE4FB3A-4668-D3E3-CCB2-4390D0A597EF}"/>
          </ac:cxnSpMkLst>
        </pc:cxnChg>
        <pc:cxnChg chg="add mod">
          <ac:chgData name="Lutticken,Ian" userId="7c924bd7-b15d-44ce-a55d-4f6ade4fe12e" providerId="ADAL" clId="{6C4BAF90-A2C1-4B70-BDBE-F79FF00E273A}" dt="2023-12-05T19:34:18.062" v="613" actId="164"/>
          <ac:cxnSpMkLst>
            <pc:docMk/>
            <pc:sldMk cId="2686796755" sldId="304"/>
            <ac:cxnSpMk id="70" creationId="{DE477A68-707D-4E8D-3FA6-F508CBCF9186}"/>
          </ac:cxnSpMkLst>
        </pc:cxnChg>
        <pc:cxnChg chg="add mod">
          <ac:chgData name="Lutticken,Ian" userId="7c924bd7-b15d-44ce-a55d-4f6ade4fe12e" providerId="ADAL" clId="{6C4BAF90-A2C1-4B70-BDBE-F79FF00E273A}" dt="2023-12-05T19:34:18.062" v="613" actId="164"/>
          <ac:cxnSpMkLst>
            <pc:docMk/>
            <pc:sldMk cId="2686796755" sldId="304"/>
            <ac:cxnSpMk id="71" creationId="{9CBD7E90-ABB5-86A9-2620-46F81EA3D907}"/>
          </ac:cxnSpMkLst>
        </pc:cxnChg>
        <pc:cxnChg chg="add mod">
          <ac:chgData name="Lutticken,Ian" userId="7c924bd7-b15d-44ce-a55d-4f6ade4fe12e" providerId="ADAL" clId="{6C4BAF90-A2C1-4B70-BDBE-F79FF00E273A}" dt="2023-12-05T19:34:18.062" v="613" actId="164"/>
          <ac:cxnSpMkLst>
            <pc:docMk/>
            <pc:sldMk cId="2686796755" sldId="304"/>
            <ac:cxnSpMk id="72" creationId="{FFF4D148-87C5-B5A7-F9EF-04F761764647}"/>
          </ac:cxnSpMkLst>
        </pc:cxnChg>
        <pc:cxnChg chg="add mod">
          <ac:chgData name="Lutticken,Ian" userId="7c924bd7-b15d-44ce-a55d-4f6ade4fe12e" providerId="ADAL" clId="{6C4BAF90-A2C1-4B70-BDBE-F79FF00E273A}" dt="2023-12-05T19:34:18.062" v="613" actId="164"/>
          <ac:cxnSpMkLst>
            <pc:docMk/>
            <pc:sldMk cId="2686796755" sldId="304"/>
            <ac:cxnSpMk id="73" creationId="{A6FBF9B5-4720-7739-0685-6C1034368DF3}"/>
          </ac:cxnSpMkLst>
        </pc:cxnChg>
        <pc:cxnChg chg="mod">
          <ac:chgData name="Lutticken,Ian" userId="7c924bd7-b15d-44ce-a55d-4f6ade4fe12e" providerId="ADAL" clId="{6C4BAF90-A2C1-4B70-BDBE-F79FF00E273A}" dt="2023-12-05T19:33:06.338" v="602"/>
          <ac:cxnSpMkLst>
            <pc:docMk/>
            <pc:sldMk cId="2686796755" sldId="304"/>
            <ac:cxnSpMk id="75" creationId="{B3068FBE-8878-BA72-C4B6-C802BF39F001}"/>
          </ac:cxnSpMkLst>
        </pc:cxnChg>
        <pc:cxnChg chg="mod">
          <ac:chgData name="Lutticken,Ian" userId="7c924bd7-b15d-44ce-a55d-4f6ade4fe12e" providerId="ADAL" clId="{6C4BAF90-A2C1-4B70-BDBE-F79FF00E273A}" dt="2023-12-05T19:33:06.338" v="602"/>
          <ac:cxnSpMkLst>
            <pc:docMk/>
            <pc:sldMk cId="2686796755" sldId="304"/>
            <ac:cxnSpMk id="76" creationId="{EC4B644F-F5D6-6E35-6693-0E51C65FFB0F}"/>
          </ac:cxnSpMkLst>
        </pc:cxnChg>
        <pc:cxnChg chg="mod">
          <ac:chgData name="Lutticken,Ian" userId="7c924bd7-b15d-44ce-a55d-4f6ade4fe12e" providerId="ADAL" clId="{6C4BAF90-A2C1-4B70-BDBE-F79FF00E273A}" dt="2023-12-05T19:33:06.338" v="602"/>
          <ac:cxnSpMkLst>
            <pc:docMk/>
            <pc:sldMk cId="2686796755" sldId="304"/>
            <ac:cxnSpMk id="77" creationId="{A4DA051C-DF2B-7870-E58D-FEA1BED2AF10}"/>
          </ac:cxnSpMkLst>
        </pc:cxnChg>
        <pc:cxnChg chg="add del mod">
          <ac:chgData name="Lutticken,Ian" userId="7c924bd7-b15d-44ce-a55d-4f6ade4fe12e" providerId="ADAL" clId="{6C4BAF90-A2C1-4B70-BDBE-F79FF00E273A}" dt="2023-12-05T19:33:36.224" v="607"/>
          <ac:cxnSpMkLst>
            <pc:docMk/>
            <pc:sldMk cId="2686796755" sldId="304"/>
            <ac:cxnSpMk id="101" creationId="{B15C384B-AECC-04D7-102D-0B9176FCDE90}"/>
          </ac:cxnSpMkLst>
        </pc:cxnChg>
        <pc:cxnChg chg="add del mod">
          <ac:chgData name="Lutticken,Ian" userId="7c924bd7-b15d-44ce-a55d-4f6ade4fe12e" providerId="ADAL" clId="{6C4BAF90-A2C1-4B70-BDBE-F79FF00E273A}" dt="2023-12-05T19:33:36.224" v="607"/>
          <ac:cxnSpMkLst>
            <pc:docMk/>
            <pc:sldMk cId="2686796755" sldId="304"/>
            <ac:cxnSpMk id="102" creationId="{2B3E5559-7A18-11AE-BE87-58223D1C1105}"/>
          </ac:cxnSpMkLst>
        </pc:cxnChg>
        <pc:cxnChg chg="add del mod">
          <ac:chgData name="Lutticken,Ian" userId="7c924bd7-b15d-44ce-a55d-4f6ade4fe12e" providerId="ADAL" clId="{6C4BAF90-A2C1-4B70-BDBE-F79FF00E273A}" dt="2023-12-05T19:33:36.224" v="607"/>
          <ac:cxnSpMkLst>
            <pc:docMk/>
            <pc:sldMk cId="2686796755" sldId="304"/>
            <ac:cxnSpMk id="103" creationId="{CCD42C62-22E6-8F18-ED28-115AB052ED24}"/>
          </ac:cxnSpMkLst>
        </pc:cxnChg>
        <pc:cxnChg chg="add del mod">
          <ac:chgData name="Lutticken,Ian" userId="7c924bd7-b15d-44ce-a55d-4f6ade4fe12e" providerId="ADAL" clId="{6C4BAF90-A2C1-4B70-BDBE-F79FF00E273A}" dt="2023-12-05T19:33:36.224" v="607"/>
          <ac:cxnSpMkLst>
            <pc:docMk/>
            <pc:sldMk cId="2686796755" sldId="304"/>
            <ac:cxnSpMk id="104" creationId="{304A189E-92E9-7A06-DF27-2A33E4F59535}"/>
          </ac:cxnSpMkLst>
        </pc:cxnChg>
        <pc:cxnChg chg="add del mod">
          <ac:chgData name="Lutticken,Ian" userId="7c924bd7-b15d-44ce-a55d-4f6ade4fe12e" providerId="ADAL" clId="{6C4BAF90-A2C1-4B70-BDBE-F79FF00E273A}" dt="2023-12-05T19:33:36.224" v="607"/>
          <ac:cxnSpMkLst>
            <pc:docMk/>
            <pc:sldMk cId="2686796755" sldId="304"/>
            <ac:cxnSpMk id="105" creationId="{CFBD19D9-37F0-243A-8119-105F7DC47E5B}"/>
          </ac:cxnSpMkLst>
        </pc:cxnChg>
        <pc:cxnChg chg="add del mod">
          <ac:chgData name="Lutticken,Ian" userId="7c924bd7-b15d-44ce-a55d-4f6ade4fe12e" providerId="ADAL" clId="{6C4BAF90-A2C1-4B70-BDBE-F79FF00E273A}" dt="2023-12-05T19:33:36.224" v="607"/>
          <ac:cxnSpMkLst>
            <pc:docMk/>
            <pc:sldMk cId="2686796755" sldId="304"/>
            <ac:cxnSpMk id="106" creationId="{397D5E2B-C22F-8435-53A2-51B918801A06}"/>
          </ac:cxnSpMkLst>
        </pc:cxnChg>
        <pc:cxnChg chg="add del mod">
          <ac:chgData name="Lutticken,Ian" userId="7c924bd7-b15d-44ce-a55d-4f6ade4fe12e" providerId="ADAL" clId="{6C4BAF90-A2C1-4B70-BDBE-F79FF00E273A}" dt="2023-12-05T19:33:36.224" v="607"/>
          <ac:cxnSpMkLst>
            <pc:docMk/>
            <pc:sldMk cId="2686796755" sldId="304"/>
            <ac:cxnSpMk id="107" creationId="{174AEE95-4791-A9E4-CFB7-C1E6C3E513C0}"/>
          </ac:cxnSpMkLst>
        </pc:cxnChg>
        <pc:cxnChg chg="add del mod">
          <ac:chgData name="Lutticken,Ian" userId="7c924bd7-b15d-44ce-a55d-4f6ade4fe12e" providerId="ADAL" clId="{6C4BAF90-A2C1-4B70-BDBE-F79FF00E273A}" dt="2023-12-05T19:33:36.224" v="607"/>
          <ac:cxnSpMkLst>
            <pc:docMk/>
            <pc:sldMk cId="2686796755" sldId="304"/>
            <ac:cxnSpMk id="108" creationId="{D92EB0F4-CD82-729F-D811-153FEAB96BD2}"/>
          </ac:cxnSpMkLst>
        </pc:cxnChg>
        <pc:cxnChg chg="add del mod">
          <ac:chgData name="Lutticken,Ian" userId="7c924bd7-b15d-44ce-a55d-4f6ade4fe12e" providerId="ADAL" clId="{6C4BAF90-A2C1-4B70-BDBE-F79FF00E273A}" dt="2023-12-05T19:33:36.224" v="607"/>
          <ac:cxnSpMkLst>
            <pc:docMk/>
            <pc:sldMk cId="2686796755" sldId="304"/>
            <ac:cxnSpMk id="109" creationId="{D1653E0F-C1FC-AC56-43D9-FE1831C45302}"/>
          </ac:cxnSpMkLst>
        </pc:cxnChg>
        <pc:cxnChg chg="add del mod">
          <ac:chgData name="Lutticken,Ian" userId="7c924bd7-b15d-44ce-a55d-4f6ade4fe12e" providerId="ADAL" clId="{6C4BAF90-A2C1-4B70-BDBE-F79FF00E273A}" dt="2023-12-05T19:33:36.224" v="607"/>
          <ac:cxnSpMkLst>
            <pc:docMk/>
            <pc:sldMk cId="2686796755" sldId="304"/>
            <ac:cxnSpMk id="110" creationId="{585F97CC-03A4-6980-6AAB-2697C5A82EBE}"/>
          </ac:cxnSpMkLst>
        </pc:cxnChg>
        <pc:cxnChg chg="mod">
          <ac:chgData name="Lutticken,Ian" userId="7c924bd7-b15d-44ce-a55d-4f6ade4fe12e" providerId="ADAL" clId="{6C4BAF90-A2C1-4B70-BDBE-F79FF00E273A}" dt="2023-12-05T19:33:34.050" v="606"/>
          <ac:cxnSpMkLst>
            <pc:docMk/>
            <pc:sldMk cId="2686796755" sldId="304"/>
            <ac:cxnSpMk id="112" creationId="{6904D38D-D2FE-D40D-B392-30F60943D0C3}"/>
          </ac:cxnSpMkLst>
        </pc:cxnChg>
        <pc:cxnChg chg="mod">
          <ac:chgData name="Lutticken,Ian" userId="7c924bd7-b15d-44ce-a55d-4f6ade4fe12e" providerId="ADAL" clId="{6C4BAF90-A2C1-4B70-BDBE-F79FF00E273A}" dt="2023-12-05T19:33:34.050" v="606"/>
          <ac:cxnSpMkLst>
            <pc:docMk/>
            <pc:sldMk cId="2686796755" sldId="304"/>
            <ac:cxnSpMk id="113" creationId="{B3817696-4491-A093-A2F5-57587230BA97}"/>
          </ac:cxnSpMkLst>
        </pc:cxnChg>
        <pc:cxnChg chg="mod">
          <ac:chgData name="Lutticken,Ian" userId="7c924bd7-b15d-44ce-a55d-4f6ade4fe12e" providerId="ADAL" clId="{6C4BAF90-A2C1-4B70-BDBE-F79FF00E273A}" dt="2023-12-05T19:33:34.050" v="606"/>
          <ac:cxnSpMkLst>
            <pc:docMk/>
            <pc:sldMk cId="2686796755" sldId="304"/>
            <ac:cxnSpMk id="114" creationId="{A6FB9E31-C946-657E-41C4-C9671BB3DD36}"/>
          </ac:cxnSpMkLst>
        </pc:cxnChg>
        <pc:cxnChg chg="mod topLvl">
          <ac:chgData name="Lutticken,Ian" userId="7c924bd7-b15d-44ce-a55d-4f6ade4fe12e" providerId="ADAL" clId="{6C4BAF90-A2C1-4B70-BDBE-F79FF00E273A}" dt="2023-12-05T19:39:54.485" v="743" actId="164"/>
          <ac:cxnSpMkLst>
            <pc:docMk/>
            <pc:sldMk cId="2686796755" sldId="304"/>
            <ac:cxnSpMk id="119" creationId="{04FAC5AC-6670-1118-5624-B9C6FF620019}"/>
          </ac:cxnSpMkLst>
        </pc:cxnChg>
        <pc:cxnChg chg="mod topLvl">
          <ac:chgData name="Lutticken,Ian" userId="7c924bd7-b15d-44ce-a55d-4f6ade4fe12e" providerId="ADAL" clId="{6C4BAF90-A2C1-4B70-BDBE-F79FF00E273A}" dt="2023-12-05T19:39:54.485" v="743" actId="164"/>
          <ac:cxnSpMkLst>
            <pc:docMk/>
            <pc:sldMk cId="2686796755" sldId="304"/>
            <ac:cxnSpMk id="140" creationId="{D5CD2C0E-2785-961A-67D7-7B71B10038DE}"/>
          </ac:cxnSpMkLst>
        </pc:cxnChg>
        <pc:cxnChg chg="mod topLvl">
          <ac:chgData name="Lutticken,Ian" userId="7c924bd7-b15d-44ce-a55d-4f6ade4fe12e" providerId="ADAL" clId="{6C4BAF90-A2C1-4B70-BDBE-F79FF00E273A}" dt="2023-12-05T19:39:54.485" v="743" actId="164"/>
          <ac:cxnSpMkLst>
            <pc:docMk/>
            <pc:sldMk cId="2686796755" sldId="304"/>
            <ac:cxnSpMk id="141" creationId="{0E6B65D1-2F76-29CC-DB09-07CCEA73F2FF}"/>
          </ac:cxnSpMkLst>
        </pc:cxnChg>
        <pc:cxnChg chg="mod topLvl">
          <ac:chgData name="Lutticken,Ian" userId="7c924bd7-b15d-44ce-a55d-4f6ade4fe12e" providerId="ADAL" clId="{6C4BAF90-A2C1-4B70-BDBE-F79FF00E273A}" dt="2023-12-05T19:39:54.485" v="743" actId="164"/>
          <ac:cxnSpMkLst>
            <pc:docMk/>
            <pc:sldMk cId="2686796755" sldId="304"/>
            <ac:cxnSpMk id="142" creationId="{C28C812C-1EE3-2E74-1085-B66BF622F5CD}"/>
          </ac:cxnSpMkLst>
        </pc:cxnChg>
        <pc:cxnChg chg="mod topLvl">
          <ac:chgData name="Lutticken,Ian" userId="7c924bd7-b15d-44ce-a55d-4f6ade4fe12e" providerId="ADAL" clId="{6C4BAF90-A2C1-4B70-BDBE-F79FF00E273A}" dt="2023-12-05T19:39:54.485" v="743" actId="164"/>
          <ac:cxnSpMkLst>
            <pc:docMk/>
            <pc:sldMk cId="2686796755" sldId="304"/>
            <ac:cxnSpMk id="143" creationId="{1DB567A2-A18E-6DF5-63B8-C4075C2BEE9D}"/>
          </ac:cxnSpMkLst>
        </pc:cxnChg>
        <pc:cxnChg chg="mod topLvl">
          <ac:chgData name="Lutticken,Ian" userId="7c924bd7-b15d-44ce-a55d-4f6ade4fe12e" providerId="ADAL" clId="{6C4BAF90-A2C1-4B70-BDBE-F79FF00E273A}" dt="2023-12-05T19:39:54.485" v="743" actId="164"/>
          <ac:cxnSpMkLst>
            <pc:docMk/>
            <pc:sldMk cId="2686796755" sldId="304"/>
            <ac:cxnSpMk id="144" creationId="{D361E3F1-7ABB-C5E1-645B-E6EB662C069E}"/>
          </ac:cxnSpMkLst>
        </pc:cxnChg>
        <pc:cxnChg chg="mod topLvl">
          <ac:chgData name="Lutticken,Ian" userId="7c924bd7-b15d-44ce-a55d-4f6ade4fe12e" providerId="ADAL" clId="{6C4BAF90-A2C1-4B70-BDBE-F79FF00E273A}" dt="2023-12-05T19:39:54.485" v="743" actId="164"/>
          <ac:cxnSpMkLst>
            <pc:docMk/>
            <pc:sldMk cId="2686796755" sldId="304"/>
            <ac:cxnSpMk id="145" creationId="{906C919A-9016-0CA6-19A0-A6A899C4DC0C}"/>
          </ac:cxnSpMkLst>
        </pc:cxnChg>
      </pc:sldChg>
      <pc:sldChg chg="addSp delSp modSp add mod ord modNotesTx">
        <pc:chgData name="Lutticken,Ian" userId="7c924bd7-b15d-44ce-a55d-4f6ade4fe12e" providerId="ADAL" clId="{6C4BAF90-A2C1-4B70-BDBE-F79FF00E273A}" dt="2023-12-05T19:50:41.863" v="796" actId="20577"/>
        <pc:sldMkLst>
          <pc:docMk/>
          <pc:sldMk cId="3726448596" sldId="305"/>
        </pc:sldMkLst>
        <pc:spChg chg="mod">
          <ac:chgData name="Lutticken,Ian" userId="7c924bd7-b15d-44ce-a55d-4f6ade4fe12e" providerId="ADAL" clId="{6C4BAF90-A2C1-4B70-BDBE-F79FF00E273A}" dt="2023-12-05T19:45:39.636" v="787" actId="20577"/>
          <ac:spMkLst>
            <pc:docMk/>
            <pc:sldMk cId="3726448596" sldId="305"/>
            <ac:spMk id="4" creationId="{DE258EB7-D90B-43FD-9A2B-AA508BBAE6E2}"/>
          </ac:spMkLst>
        </pc:spChg>
        <pc:picChg chg="add mod">
          <ac:chgData name="Lutticken,Ian" userId="7c924bd7-b15d-44ce-a55d-4f6ade4fe12e" providerId="ADAL" clId="{6C4BAF90-A2C1-4B70-BDBE-F79FF00E273A}" dt="2023-12-05T19:50:15.325" v="791" actId="1076"/>
          <ac:picMkLst>
            <pc:docMk/>
            <pc:sldMk cId="3726448596" sldId="305"/>
            <ac:picMk id="2" creationId="{0837334D-7C81-D2AF-9318-3F7E016726C2}"/>
          </ac:picMkLst>
        </pc:picChg>
        <pc:picChg chg="del">
          <ac:chgData name="Lutticken,Ian" userId="7c924bd7-b15d-44ce-a55d-4f6ade4fe12e" providerId="ADAL" clId="{6C4BAF90-A2C1-4B70-BDBE-F79FF00E273A}" dt="2023-12-05T19:45:42.683" v="788" actId="478"/>
          <ac:picMkLst>
            <pc:docMk/>
            <pc:sldMk cId="3726448596" sldId="305"/>
            <ac:picMk id="7" creationId="{1D7302FD-2BB3-7A16-D003-CF093D9EB454}"/>
          </ac:picMkLst>
        </pc:picChg>
      </pc:sldChg>
      <pc:sldChg chg="modSp add mod ord">
        <pc:chgData name="Lutticken,Ian" userId="7c924bd7-b15d-44ce-a55d-4f6ade4fe12e" providerId="ADAL" clId="{6C4BAF90-A2C1-4B70-BDBE-F79FF00E273A}" dt="2023-12-05T20:03:42.982" v="831" actId="20577"/>
        <pc:sldMkLst>
          <pc:docMk/>
          <pc:sldMk cId="2115670252" sldId="306"/>
        </pc:sldMkLst>
        <pc:spChg chg="mod">
          <ac:chgData name="Lutticken,Ian" userId="7c924bd7-b15d-44ce-a55d-4f6ade4fe12e" providerId="ADAL" clId="{6C4BAF90-A2C1-4B70-BDBE-F79FF00E273A}" dt="2023-12-05T20:03:42.982" v="831" actId="20577"/>
          <ac:spMkLst>
            <pc:docMk/>
            <pc:sldMk cId="2115670252" sldId="306"/>
            <ac:spMk id="4" creationId="{B7039A79-FB37-4AA0-9E71-5EA1A2DE632F}"/>
          </ac:spMkLst>
        </pc:spChg>
      </pc:sldChg>
      <pc:sldChg chg="addSp delSp modSp add mod ord modNotesTx">
        <pc:chgData name="Lutticken,Ian" userId="7c924bd7-b15d-44ce-a55d-4f6ade4fe12e" providerId="ADAL" clId="{6C4BAF90-A2C1-4B70-BDBE-F79FF00E273A}" dt="2023-12-05T20:09:22.828" v="967" actId="20577"/>
        <pc:sldMkLst>
          <pc:docMk/>
          <pc:sldMk cId="3080419388" sldId="307"/>
        </pc:sldMkLst>
        <pc:spChg chg="del">
          <ac:chgData name="Lutticken,Ian" userId="7c924bd7-b15d-44ce-a55d-4f6ade4fe12e" providerId="ADAL" clId="{6C4BAF90-A2C1-4B70-BDBE-F79FF00E273A}" dt="2023-12-05T20:06:10.542" v="865" actId="478"/>
          <ac:spMkLst>
            <pc:docMk/>
            <pc:sldMk cId="3080419388" sldId="307"/>
            <ac:spMk id="3" creationId="{E414D59D-3D84-C108-5BB0-BD2B039D6B46}"/>
          </ac:spMkLst>
        </pc:spChg>
        <pc:spChg chg="mod">
          <ac:chgData name="Lutticken,Ian" userId="7c924bd7-b15d-44ce-a55d-4f6ade4fe12e" providerId="ADAL" clId="{6C4BAF90-A2C1-4B70-BDBE-F79FF00E273A}" dt="2023-12-05T20:04:06.154" v="858" actId="20577"/>
          <ac:spMkLst>
            <pc:docMk/>
            <pc:sldMk cId="3080419388" sldId="307"/>
            <ac:spMk id="4" creationId="{DE258EB7-D90B-43FD-9A2B-AA508BBAE6E2}"/>
          </ac:spMkLst>
        </pc:spChg>
        <pc:spChg chg="add mod">
          <ac:chgData name="Lutticken,Ian" userId="7c924bd7-b15d-44ce-a55d-4f6ade4fe12e" providerId="ADAL" clId="{6C4BAF90-A2C1-4B70-BDBE-F79FF00E273A}" dt="2023-12-05T20:09:22.828" v="967" actId="20577"/>
          <ac:spMkLst>
            <pc:docMk/>
            <pc:sldMk cId="3080419388" sldId="307"/>
            <ac:spMk id="5" creationId="{292CF0D8-FE67-B5E8-7C86-102D665CBA1D}"/>
          </ac:spMkLst>
        </pc:spChg>
        <pc:picChg chg="del">
          <ac:chgData name="Lutticken,Ian" userId="7c924bd7-b15d-44ce-a55d-4f6ade4fe12e" providerId="ADAL" clId="{6C4BAF90-A2C1-4B70-BDBE-F79FF00E273A}" dt="2023-12-05T20:06:08.054" v="864" actId="478"/>
          <ac:picMkLst>
            <pc:docMk/>
            <pc:sldMk cId="3080419388" sldId="307"/>
            <ac:picMk id="2" creationId="{0837334D-7C81-D2AF-9318-3F7E016726C2}"/>
          </ac:picMkLst>
        </pc:picChg>
        <pc:picChg chg="add mod">
          <ac:chgData name="Lutticken,Ian" userId="7c924bd7-b15d-44ce-a55d-4f6ade4fe12e" providerId="ADAL" clId="{6C4BAF90-A2C1-4B70-BDBE-F79FF00E273A}" dt="2023-12-05T20:06:23.220" v="869" actId="1076"/>
          <ac:picMkLst>
            <pc:docMk/>
            <pc:sldMk cId="3080419388" sldId="307"/>
            <ac:picMk id="1026" creationId="{3881E90C-8184-7B9D-D726-C4CF8AC1C5A2}"/>
          </ac:picMkLst>
        </pc:picChg>
      </pc:sldChg>
      <pc:sldChg chg="modSp add mod ord">
        <pc:chgData name="Lutticken,Ian" userId="7c924bd7-b15d-44ce-a55d-4f6ade4fe12e" providerId="ADAL" clId="{6C4BAF90-A2C1-4B70-BDBE-F79FF00E273A}" dt="2023-12-05T20:13:19.731" v="1027" actId="1076"/>
        <pc:sldMkLst>
          <pc:docMk/>
          <pc:sldMk cId="2261717225" sldId="308"/>
        </pc:sldMkLst>
        <pc:spChg chg="mod">
          <ac:chgData name="Lutticken,Ian" userId="7c924bd7-b15d-44ce-a55d-4f6ade4fe12e" providerId="ADAL" clId="{6C4BAF90-A2C1-4B70-BDBE-F79FF00E273A}" dt="2023-12-05T20:13:19.731" v="1027" actId="1076"/>
          <ac:spMkLst>
            <pc:docMk/>
            <pc:sldMk cId="2261717225" sldId="308"/>
            <ac:spMk id="4" creationId="{B7039A79-FB37-4AA0-9E71-5EA1A2DE632F}"/>
          </ac:spMkLst>
        </pc:spChg>
      </pc:sldChg>
      <pc:sldChg chg="addSp delSp modSp add mod ord modNotesTx">
        <pc:chgData name="Lutticken,Ian" userId="7c924bd7-b15d-44ce-a55d-4f6ade4fe12e" providerId="ADAL" clId="{6C4BAF90-A2C1-4B70-BDBE-F79FF00E273A}" dt="2023-12-05T20:16:03.554" v="1141" actId="20577"/>
        <pc:sldMkLst>
          <pc:docMk/>
          <pc:sldMk cId="585531016" sldId="309"/>
        </pc:sldMkLst>
        <pc:spChg chg="mod">
          <ac:chgData name="Lutticken,Ian" userId="7c924bd7-b15d-44ce-a55d-4f6ade4fe12e" providerId="ADAL" clId="{6C4BAF90-A2C1-4B70-BDBE-F79FF00E273A}" dt="2023-12-05T20:15:12.900" v="1093" actId="20577"/>
          <ac:spMkLst>
            <pc:docMk/>
            <pc:sldMk cId="585531016" sldId="309"/>
            <ac:spMk id="4" creationId="{DE258EB7-D90B-43FD-9A2B-AA508BBAE6E2}"/>
          </ac:spMkLst>
        </pc:spChg>
        <pc:picChg chg="add mod">
          <ac:chgData name="Lutticken,Ian" userId="7c924bd7-b15d-44ce-a55d-4f6ade4fe12e" providerId="ADAL" clId="{6C4BAF90-A2C1-4B70-BDBE-F79FF00E273A}" dt="2023-12-05T20:15:32.114" v="1097" actId="1076"/>
          <ac:picMkLst>
            <pc:docMk/>
            <pc:sldMk cId="585531016" sldId="309"/>
            <ac:picMk id="2" creationId="{FD87ABEA-A82F-1A5F-5C99-C61C73B4C537}"/>
          </ac:picMkLst>
        </pc:picChg>
        <pc:picChg chg="del">
          <ac:chgData name="Lutticken,Ian" userId="7c924bd7-b15d-44ce-a55d-4f6ade4fe12e" providerId="ADAL" clId="{6C4BAF90-A2C1-4B70-BDBE-F79FF00E273A}" dt="2023-12-05T20:15:15.634" v="1094" actId="478"/>
          <ac:picMkLst>
            <pc:docMk/>
            <pc:sldMk cId="585531016" sldId="309"/>
            <ac:picMk id="1026" creationId="{3881E90C-8184-7B9D-D726-C4CF8AC1C5A2}"/>
          </ac:picMkLst>
        </pc:picChg>
      </pc:sldChg>
      <pc:sldChg chg="modSp add mod ord">
        <pc:chgData name="Lutticken,Ian" userId="7c924bd7-b15d-44ce-a55d-4f6ade4fe12e" providerId="ADAL" clId="{6C4BAF90-A2C1-4B70-BDBE-F79FF00E273A}" dt="2023-12-05T20:19:57.463" v="1280" actId="20577"/>
        <pc:sldMkLst>
          <pc:docMk/>
          <pc:sldMk cId="3937088441" sldId="310"/>
        </pc:sldMkLst>
        <pc:spChg chg="mod">
          <ac:chgData name="Lutticken,Ian" userId="7c924bd7-b15d-44ce-a55d-4f6ade4fe12e" providerId="ADAL" clId="{6C4BAF90-A2C1-4B70-BDBE-F79FF00E273A}" dt="2023-12-05T20:19:09.157" v="1191" actId="20577"/>
          <ac:spMkLst>
            <pc:docMk/>
            <pc:sldMk cId="3937088441" sldId="310"/>
            <ac:spMk id="4" creationId="{ABB44DA2-2BB4-4423-ABB4-2088ABA6D5BF}"/>
          </ac:spMkLst>
        </pc:spChg>
        <pc:spChg chg="mod">
          <ac:chgData name="Lutticken,Ian" userId="7c924bd7-b15d-44ce-a55d-4f6ade4fe12e" providerId="ADAL" clId="{6C4BAF90-A2C1-4B70-BDBE-F79FF00E273A}" dt="2023-12-05T20:19:57.463" v="1280" actId="20577"/>
          <ac:spMkLst>
            <pc:docMk/>
            <pc:sldMk cId="3937088441" sldId="310"/>
            <ac:spMk id="5" creationId="{01CE7849-C1C5-4ABE-9B84-7BDFD550368E}"/>
          </ac:spMkLst>
        </pc:spChg>
      </pc:sldChg>
      <pc:sldChg chg="modSp add mod ord modNotesTx">
        <pc:chgData name="Lutticken,Ian" userId="7c924bd7-b15d-44ce-a55d-4f6ade4fe12e" providerId="ADAL" clId="{6C4BAF90-A2C1-4B70-BDBE-F79FF00E273A}" dt="2023-12-05T20:21:26.305" v="1303" actId="20577"/>
        <pc:sldMkLst>
          <pc:docMk/>
          <pc:sldMk cId="623244940" sldId="311"/>
        </pc:sldMkLst>
        <pc:spChg chg="mod">
          <ac:chgData name="Lutticken,Ian" userId="7c924bd7-b15d-44ce-a55d-4f6ade4fe12e" providerId="ADAL" clId="{6C4BAF90-A2C1-4B70-BDBE-F79FF00E273A}" dt="2023-12-05T20:21:17.790" v="1301" actId="1076"/>
          <ac:spMkLst>
            <pc:docMk/>
            <pc:sldMk cId="623244940" sldId="311"/>
            <ac:spMk id="4" creationId="{B7039A79-FB37-4AA0-9E71-5EA1A2DE632F}"/>
          </ac:spMkLst>
        </pc:spChg>
      </pc:sldChg>
      <pc:sldChg chg="modSp add mod ord">
        <pc:chgData name="Lutticken,Ian" userId="7c924bd7-b15d-44ce-a55d-4f6ade4fe12e" providerId="ADAL" clId="{6C4BAF90-A2C1-4B70-BDBE-F79FF00E273A}" dt="2023-12-05T20:23:16.816" v="1404" actId="20577"/>
        <pc:sldMkLst>
          <pc:docMk/>
          <pc:sldMk cId="248021896" sldId="312"/>
        </pc:sldMkLst>
        <pc:spChg chg="mod">
          <ac:chgData name="Lutticken,Ian" userId="7c924bd7-b15d-44ce-a55d-4f6ade4fe12e" providerId="ADAL" clId="{6C4BAF90-A2C1-4B70-BDBE-F79FF00E273A}" dt="2023-12-05T20:21:58.456" v="1318" actId="20577"/>
          <ac:spMkLst>
            <pc:docMk/>
            <pc:sldMk cId="248021896" sldId="312"/>
            <ac:spMk id="4" creationId="{ABB44DA2-2BB4-4423-ABB4-2088ABA6D5BF}"/>
          </ac:spMkLst>
        </pc:spChg>
        <pc:spChg chg="mod">
          <ac:chgData name="Lutticken,Ian" userId="7c924bd7-b15d-44ce-a55d-4f6ade4fe12e" providerId="ADAL" clId="{6C4BAF90-A2C1-4B70-BDBE-F79FF00E273A}" dt="2023-12-05T20:23:16.816" v="1404" actId="20577"/>
          <ac:spMkLst>
            <pc:docMk/>
            <pc:sldMk cId="248021896" sldId="312"/>
            <ac:spMk id="5" creationId="{01CE7849-C1C5-4ABE-9B84-7BDFD550368E}"/>
          </ac:spMkLst>
        </pc:spChg>
      </pc:sldChg>
      <pc:sldChg chg="add ord">
        <pc:chgData name="Lutticken,Ian" userId="7c924bd7-b15d-44ce-a55d-4f6ade4fe12e" providerId="ADAL" clId="{6C4BAF90-A2C1-4B70-BDBE-F79FF00E273A}" dt="2023-12-05T20:24:37.894" v="1407"/>
        <pc:sldMkLst>
          <pc:docMk/>
          <pc:sldMk cId="1441590728" sldId="313"/>
        </pc:sldMkLst>
      </pc:sldChg>
    </pc:docChg>
  </pc:docChgLst>
  <pc:docChgLst>
    <pc:chgData name="Lutticken,Ian" userId="7c924bd7-b15d-44ce-a55d-4f6ade4fe12e" providerId="ADAL" clId="{012A81CF-B3B1-4270-8C98-D52E3421BC35}"/>
    <pc:docChg chg="undo custSel addSld delSld modSld sldOrd modSection">
      <pc:chgData name="Lutticken,Ian" userId="7c924bd7-b15d-44ce-a55d-4f6ade4fe12e" providerId="ADAL" clId="{012A81CF-B3B1-4270-8C98-D52E3421BC35}" dt="2023-11-29T20:52:29.508" v="1697"/>
      <pc:docMkLst>
        <pc:docMk/>
      </pc:docMkLst>
      <pc:sldChg chg="addSp delSp modSp mod modNotesTx">
        <pc:chgData name="Lutticken,Ian" userId="7c924bd7-b15d-44ce-a55d-4f6ade4fe12e" providerId="ADAL" clId="{012A81CF-B3B1-4270-8C98-D52E3421BC35}" dt="2023-11-28T19:47:39.789" v="28"/>
        <pc:sldMkLst>
          <pc:docMk/>
          <pc:sldMk cId="857287555" sldId="275"/>
        </pc:sldMkLst>
        <pc:spChg chg="mod">
          <ac:chgData name="Lutticken,Ian" userId="7c924bd7-b15d-44ce-a55d-4f6ade4fe12e" providerId="ADAL" clId="{012A81CF-B3B1-4270-8C98-D52E3421BC35}" dt="2023-11-28T19:46:50.571" v="27" actId="20577"/>
          <ac:spMkLst>
            <pc:docMk/>
            <pc:sldMk cId="857287555" sldId="275"/>
            <ac:spMk id="6" creationId="{9C7AEA56-28DE-4C7F-B29E-CBA1FAF09F68}"/>
          </ac:spMkLst>
        </pc:spChg>
        <pc:picChg chg="add mod">
          <ac:chgData name="Lutticken,Ian" userId="7c924bd7-b15d-44ce-a55d-4f6ade4fe12e" providerId="ADAL" clId="{012A81CF-B3B1-4270-8C98-D52E3421BC35}" dt="2023-11-28T19:46:31.939" v="5" actId="1076"/>
          <ac:picMkLst>
            <pc:docMk/>
            <pc:sldMk cId="857287555" sldId="275"/>
            <ac:picMk id="2" creationId="{50C890AD-FD13-619B-4B28-48EE842310FE}"/>
          </ac:picMkLst>
        </pc:picChg>
        <pc:picChg chg="del">
          <ac:chgData name="Lutticken,Ian" userId="7c924bd7-b15d-44ce-a55d-4f6ade4fe12e" providerId="ADAL" clId="{012A81CF-B3B1-4270-8C98-D52E3421BC35}" dt="2023-11-28T19:45:59.700" v="0" actId="478"/>
          <ac:picMkLst>
            <pc:docMk/>
            <pc:sldMk cId="857287555" sldId="275"/>
            <ac:picMk id="7" creationId="{5249E700-3493-4842-9885-38464C639532}"/>
          </ac:picMkLst>
        </pc:picChg>
      </pc:sldChg>
      <pc:sldChg chg="addSp delSp modSp mod modNotesTx">
        <pc:chgData name="Lutticken,Ian" userId="7c924bd7-b15d-44ce-a55d-4f6ade4fe12e" providerId="ADAL" clId="{012A81CF-B3B1-4270-8C98-D52E3421BC35}" dt="2023-11-28T19:53:30.762" v="113"/>
        <pc:sldMkLst>
          <pc:docMk/>
          <pc:sldMk cId="758618599" sldId="277"/>
        </pc:sldMkLst>
        <pc:spChg chg="add mod">
          <ac:chgData name="Lutticken,Ian" userId="7c924bd7-b15d-44ce-a55d-4f6ade4fe12e" providerId="ADAL" clId="{012A81CF-B3B1-4270-8C98-D52E3421BC35}" dt="2023-11-28T19:52:53.541" v="109" actId="255"/>
          <ac:spMkLst>
            <pc:docMk/>
            <pc:sldMk cId="758618599" sldId="277"/>
            <ac:spMk id="2" creationId="{F13B1B6F-8B79-8DB5-9D30-226B2472F1A5}"/>
          </ac:spMkLst>
        </pc:spChg>
        <pc:spChg chg="add mod">
          <ac:chgData name="Lutticken,Ian" userId="7c924bd7-b15d-44ce-a55d-4f6ade4fe12e" providerId="ADAL" clId="{012A81CF-B3B1-4270-8C98-D52E3421BC35}" dt="2023-11-28T19:53:00.025" v="110" actId="255"/>
          <ac:spMkLst>
            <pc:docMk/>
            <pc:sldMk cId="758618599" sldId="277"/>
            <ac:spMk id="3" creationId="{BC0A929E-492D-EF2E-DC2E-EC420F277036}"/>
          </ac:spMkLst>
        </pc:spChg>
        <pc:spChg chg="mod">
          <ac:chgData name="Lutticken,Ian" userId="7c924bd7-b15d-44ce-a55d-4f6ade4fe12e" providerId="ADAL" clId="{012A81CF-B3B1-4270-8C98-D52E3421BC35}" dt="2023-11-28T19:48:54.126" v="69" actId="20577"/>
          <ac:spMkLst>
            <pc:docMk/>
            <pc:sldMk cId="758618599" sldId="277"/>
            <ac:spMk id="4" creationId="{DE258EB7-D90B-43FD-9A2B-AA508BBAE6E2}"/>
          </ac:spMkLst>
        </pc:spChg>
        <pc:spChg chg="del mod">
          <ac:chgData name="Lutticken,Ian" userId="7c924bd7-b15d-44ce-a55d-4f6ade4fe12e" providerId="ADAL" clId="{012A81CF-B3B1-4270-8C98-D52E3421BC35}" dt="2023-11-28T19:49:17.310" v="71" actId="478"/>
          <ac:spMkLst>
            <pc:docMk/>
            <pc:sldMk cId="758618599" sldId="277"/>
            <ac:spMk id="5" creationId="{777B6683-16C7-49CA-8A17-7AE3DB1EF13B}"/>
          </ac:spMkLst>
        </pc:spChg>
        <pc:spChg chg="add mod">
          <ac:chgData name="Lutticken,Ian" userId="7c924bd7-b15d-44ce-a55d-4f6ade4fe12e" providerId="ADAL" clId="{012A81CF-B3B1-4270-8C98-D52E3421BC35}" dt="2023-11-28T19:53:06.290" v="111" actId="255"/>
          <ac:spMkLst>
            <pc:docMk/>
            <pc:sldMk cId="758618599" sldId="277"/>
            <ac:spMk id="6" creationId="{4FC5AA65-4CB0-D96C-3FFF-B9E9D22A5C68}"/>
          </ac:spMkLst>
        </pc:spChg>
        <pc:spChg chg="add mod">
          <ac:chgData name="Lutticken,Ian" userId="7c924bd7-b15d-44ce-a55d-4f6ade4fe12e" providerId="ADAL" clId="{012A81CF-B3B1-4270-8C98-D52E3421BC35}" dt="2023-11-28T19:53:12.540" v="112" actId="255"/>
          <ac:spMkLst>
            <pc:docMk/>
            <pc:sldMk cId="758618599" sldId="277"/>
            <ac:spMk id="7" creationId="{24DCAEB4-B8F5-FDC9-BFA1-096172660A32}"/>
          </ac:spMkLst>
        </pc:spChg>
      </pc:sldChg>
      <pc:sldChg chg="delSp modSp mod">
        <pc:chgData name="Lutticken,Ian" userId="7c924bd7-b15d-44ce-a55d-4f6ade4fe12e" providerId="ADAL" clId="{012A81CF-B3B1-4270-8C98-D52E3421BC35}" dt="2023-11-28T20:11:15.991" v="184" actId="478"/>
        <pc:sldMkLst>
          <pc:docMk/>
          <pc:sldMk cId="3666390837" sldId="279"/>
        </pc:sldMkLst>
        <pc:spChg chg="mod">
          <ac:chgData name="Lutticken,Ian" userId="7c924bd7-b15d-44ce-a55d-4f6ade4fe12e" providerId="ADAL" clId="{012A81CF-B3B1-4270-8C98-D52E3421BC35}" dt="2023-11-28T20:11:02.048" v="182" actId="20577"/>
          <ac:spMkLst>
            <pc:docMk/>
            <pc:sldMk cId="3666390837" sldId="279"/>
            <ac:spMk id="4" creationId="{B7039A79-FB37-4AA0-9E71-5EA1A2DE632F}"/>
          </ac:spMkLst>
        </pc:spChg>
        <pc:spChg chg="del mod">
          <ac:chgData name="Lutticken,Ian" userId="7c924bd7-b15d-44ce-a55d-4f6ade4fe12e" providerId="ADAL" clId="{012A81CF-B3B1-4270-8C98-D52E3421BC35}" dt="2023-11-28T20:11:15.991" v="184" actId="478"/>
          <ac:spMkLst>
            <pc:docMk/>
            <pc:sldMk cId="3666390837" sldId="279"/>
            <ac:spMk id="5" creationId="{194ED94E-1472-4A93-8DE9-A767B2731B52}"/>
          </ac:spMkLst>
        </pc:spChg>
      </pc:sldChg>
      <pc:sldChg chg="modSp mod ord">
        <pc:chgData name="Lutticken,Ian" userId="7c924bd7-b15d-44ce-a55d-4f6ade4fe12e" providerId="ADAL" clId="{012A81CF-B3B1-4270-8C98-D52E3421BC35}" dt="2023-11-28T20:23:57.964" v="331"/>
        <pc:sldMkLst>
          <pc:docMk/>
          <pc:sldMk cId="2776197509" sldId="280"/>
        </pc:sldMkLst>
        <pc:spChg chg="mod">
          <ac:chgData name="Lutticken,Ian" userId="7c924bd7-b15d-44ce-a55d-4f6ade4fe12e" providerId="ADAL" clId="{012A81CF-B3B1-4270-8C98-D52E3421BC35}" dt="2023-11-28T20:22:40.248" v="315" actId="20577"/>
          <ac:spMkLst>
            <pc:docMk/>
            <pc:sldMk cId="2776197509" sldId="280"/>
            <ac:spMk id="4" creationId="{ABB44DA2-2BB4-4423-ABB4-2088ABA6D5BF}"/>
          </ac:spMkLst>
        </pc:spChg>
        <pc:spChg chg="mod">
          <ac:chgData name="Lutticken,Ian" userId="7c924bd7-b15d-44ce-a55d-4f6ade4fe12e" providerId="ADAL" clId="{012A81CF-B3B1-4270-8C98-D52E3421BC35}" dt="2023-11-28T20:23:21.714" v="329" actId="20577"/>
          <ac:spMkLst>
            <pc:docMk/>
            <pc:sldMk cId="2776197509" sldId="280"/>
            <ac:spMk id="5" creationId="{01CE7849-C1C5-4ABE-9B84-7BDFD550368E}"/>
          </ac:spMkLst>
        </pc:spChg>
      </pc:sldChg>
      <pc:sldChg chg="add mod ord modShow">
        <pc:chgData name="Lutticken,Ian" userId="7c924bd7-b15d-44ce-a55d-4f6ade4fe12e" providerId="ADAL" clId="{012A81CF-B3B1-4270-8C98-D52E3421BC35}" dt="2023-11-29T20:31:50.570" v="1423"/>
        <pc:sldMkLst>
          <pc:docMk/>
          <pc:sldMk cId="610703492" sldId="283"/>
        </pc:sldMkLst>
      </pc:sldChg>
      <pc:sldChg chg="modSp add mod ord modShow">
        <pc:chgData name="Lutticken,Ian" userId="7c924bd7-b15d-44ce-a55d-4f6ade4fe12e" providerId="ADAL" clId="{012A81CF-B3B1-4270-8C98-D52E3421BC35}" dt="2023-11-28T20:05:20.129" v="150" actId="14100"/>
        <pc:sldMkLst>
          <pc:docMk/>
          <pc:sldMk cId="2691342478" sldId="284"/>
        </pc:sldMkLst>
        <pc:spChg chg="mod">
          <ac:chgData name="Lutticken,Ian" userId="7c924bd7-b15d-44ce-a55d-4f6ade4fe12e" providerId="ADAL" clId="{012A81CF-B3B1-4270-8C98-D52E3421BC35}" dt="2023-11-28T19:55:42.285" v="136" actId="20577"/>
          <ac:spMkLst>
            <pc:docMk/>
            <pc:sldMk cId="2691342478" sldId="284"/>
            <ac:spMk id="4" creationId="{DE258EB7-D90B-43FD-9A2B-AA508BBAE6E2}"/>
          </ac:spMkLst>
        </pc:spChg>
        <pc:spChg chg="mod">
          <ac:chgData name="Lutticken,Ian" userId="7c924bd7-b15d-44ce-a55d-4f6ade4fe12e" providerId="ADAL" clId="{012A81CF-B3B1-4270-8C98-D52E3421BC35}" dt="2023-11-28T20:05:20.129" v="150" actId="14100"/>
          <ac:spMkLst>
            <pc:docMk/>
            <pc:sldMk cId="2691342478" sldId="284"/>
            <ac:spMk id="5" creationId="{777B6683-16C7-49CA-8A17-7AE3DB1EF13B}"/>
          </ac:spMkLst>
        </pc:spChg>
      </pc:sldChg>
      <pc:sldChg chg="addSp delSp modSp add mod">
        <pc:chgData name="Lutticken,Ian" userId="7c924bd7-b15d-44ce-a55d-4f6ade4fe12e" providerId="ADAL" clId="{012A81CF-B3B1-4270-8C98-D52E3421BC35}" dt="2023-11-28T20:11:42.399" v="208" actId="478"/>
        <pc:sldMkLst>
          <pc:docMk/>
          <pc:sldMk cId="1153625013" sldId="285"/>
        </pc:sldMkLst>
        <pc:spChg chg="add del mod">
          <ac:chgData name="Lutticken,Ian" userId="7c924bd7-b15d-44ce-a55d-4f6ade4fe12e" providerId="ADAL" clId="{012A81CF-B3B1-4270-8C98-D52E3421BC35}" dt="2023-11-28T20:11:42.399" v="208" actId="478"/>
          <ac:spMkLst>
            <pc:docMk/>
            <pc:sldMk cId="1153625013" sldId="285"/>
            <ac:spMk id="3" creationId="{673946AC-AD63-7762-D155-39CEEA3D693B}"/>
          </ac:spMkLst>
        </pc:spChg>
        <pc:spChg chg="mod">
          <ac:chgData name="Lutticken,Ian" userId="7c924bd7-b15d-44ce-a55d-4f6ade4fe12e" providerId="ADAL" clId="{012A81CF-B3B1-4270-8C98-D52E3421BC35}" dt="2023-11-28T20:11:33.855" v="206" actId="20577"/>
          <ac:spMkLst>
            <pc:docMk/>
            <pc:sldMk cId="1153625013" sldId="285"/>
            <ac:spMk id="4" creationId="{B7039A79-FB37-4AA0-9E71-5EA1A2DE632F}"/>
          </ac:spMkLst>
        </pc:spChg>
        <pc:spChg chg="del">
          <ac:chgData name="Lutticken,Ian" userId="7c924bd7-b15d-44ce-a55d-4f6ade4fe12e" providerId="ADAL" clId="{012A81CF-B3B1-4270-8C98-D52E3421BC35}" dt="2023-11-28T20:11:39.239" v="207" actId="478"/>
          <ac:spMkLst>
            <pc:docMk/>
            <pc:sldMk cId="1153625013" sldId="285"/>
            <ac:spMk id="5" creationId="{194ED94E-1472-4A93-8DE9-A767B2731B52}"/>
          </ac:spMkLst>
        </pc:spChg>
      </pc:sldChg>
      <pc:sldChg chg="addSp delSp modSp add mod">
        <pc:chgData name="Lutticken,Ian" userId="7c924bd7-b15d-44ce-a55d-4f6ade4fe12e" providerId="ADAL" clId="{012A81CF-B3B1-4270-8C98-D52E3421BC35}" dt="2023-11-28T20:12:15.344" v="245" actId="478"/>
        <pc:sldMkLst>
          <pc:docMk/>
          <pc:sldMk cId="2128048737" sldId="286"/>
        </pc:sldMkLst>
        <pc:spChg chg="add del mod">
          <ac:chgData name="Lutticken,Ian" userId="7c924bd7-b15d-44ce-a55d-4f6ade4fe12e" providerId="ADAL" clId="{012A81CF-B3B1-4270-8C98-D52E3421BC35}" dt="2023-11-28T20:12:15.344" v="245" actId="478"/>
          <ac:spMkLst>
            <pc:docMk/>
            <pc:sldMk cId="2128048737" sldId="286"/>
            <ac:spMk id="3" creationId="{150ECAAC-C30F-79AD-E599-B6210D5AC743}"/>
          </ac:spMkLst>
        </pc:spChg>
        <pc:spChg chg="mod">
          <ac:chgData name="Lutticken,Ian" userId="7c924bd7-b15d-44ce-a55d-4f6ade4fe12e" providerId="ADAL" clId="{012A81CF-B3B1-4270-8C98-D52E3421BC35}" dt="2023-11-28T20:12:06.703" v="243" actId="20577"/>
          <ac:spMkLst>
            <pc:docMk/>
            <pc:sldMk cId="2128048737" sldId="286"/>
            <ac:spMk id="4" creationId="{B7039A79-FB37-4AA0-9E71-5EA1A2DE632F}"/>
          </ac:spMkLst>
        </pc:spChg>
        <pc:spChg chg="del">
          <ac:chgData name="Lutticken,Ian" userId="7c924bd7-b15d-44ce-a55d-4f6ade4fe12e" providerId="ADAL" clId="{012A81CF-B3B1-4270-8C98-D52E3421BC35}" dt="2023-11-28T20:12:13.029" v="244" actId="478"/>
          <ac:spMkLst>
            <pc:docMk/>
            <pc:sldMk cId="2128048737" sldId="286"/>
            <ac:spMk id="5" creationId="{194ED94E-1472-4A93-8DE9-A767B2731B52}"/>
          </ac:spMkLst>
        </pc:spChg>
      </pc:sldChg>
      <pc:sldChg chg="addSp delSp modSp add mod">
        <pc:chgData name="Lutticken,Ian" userId="7c924bd7-b15d-44ce-a55d-4f6ade4fe12e" providerId="ADAL" clId="{012A81CF-B3B1-4270-8C98-D52E3421BC35}" dt="2023-11-28T20:20:20.900" v="266" actId="478"/>
        <pc:sldMkLst>
          <pc:docMk/>
          <pc:sldMk cId="2119417072" sldId="287"/>
        </pc:sldMkLst>
        <pc:spChg chg="add del mod">
          <ac:chgData name="Lutticken,Ian" userId="7c924bd7-b15d-44ce-a55d-4f6ade4fe12e" providerId="ADAL" clId="{012A81CF-B3B1-4270-8C98-D52E3421BC35}" dt="2023-11-28T20:20:20.900" v="266" actId="478"/>
          <ac:spMkLst>
            <pc:docMk/>
            <pc:sldMk cId="2119417072" sldId="287"/>
            <ac:spMk id="3" creationId="{98060AA2-F1ED-1DE7-5447-A7939CDF62B5}"/>
          </ac:spMkLst>
        </pc:spChg>
        <pc:spChg chg="mod">
          <ac:chgData name="Lutticken,Ian" userId="7c924bd7-b15d-44ce-a55d-4f6ade4fe12e" providerId="ADAL" clId="{012A81CF-B3B1-4270-8C98-D52E3421BC35}" dt="2023-11-28T20:20:13.762" v="264" actId="20577"/>
          <ac:spMkLst>
            <pc:docMk/>
            <pc:sldMk cId="2119417072" sldId="287"/>
            <ac:spMk id="4" creationId="{B7039A79-FB37-4AA0-9E71-5EA1A2DE632F}"/>
          </ac:spMkLst>
        </pc:spChg>
        <pc:spChg chg="del">
          <ac:chgData name="Lutticken,Ian" userId="7c924bd7-b15d-44ce-a55d-4f6ade4fe12e" providerId="ADAL" clId="{012A81CF-B3B1-4270-8C98-D52E3421BC35}" dt="2023-11-28T20:20:17.750" v="265" actId="478"/>
          <ac:spMkLst>
            <pc:docMk/>
            <pc:sldMk cId="2119417072" sldId="287"/>
            <ac:spMk id="5" creationId="{194ED94E-1472-4A93-8DE9-A767B2731B52}"/>
          </ac:spMkLst>
        </pc:spChg>
      </pc:sldChg>
      <pc:sldChg chg="addSp delSp modSp add mod">
        <pc:chgData name="Lutticken,Ian" userId="7c924bd7-b15d-44ce-a55d-4f6ade4fe12e" providerId="ADAL" clId="{012A81CF-B3B1-4270-8C98-D52E3421BC35}" dt="2023-11-28T20:20:55.779" v="288" actId="478"/>
        <pc:sldMkLst>
          <pc:docMk/>
          <pc:sldMk cId="2600644168" sldId="288"/>
        </pc:sldMkLst>
        <pc:spChg chg="add del mod">
          <ac:chgData name="Lutticken,Ian" userId="7c924bd7-b15d-44ce-a55d-4f6ade4fe12e" providerId="ADAL" clId="{012A81CF-B3B1-4270-8C98-D52E3421BC35}" dt="2023-11-28T20:20:55.779" v="288" actId="478"/>
          <ac:spMkLst>
            <pc:docMk/>
            <pc:sldMk cId="2600644168" sldId="288"/>
            <ac:spMk id="3" creationId="{FC98BE39-AE2E-8E1E-D475-6E978972C979}"/>
          </ac:spMkLst>
        </pc:spChg>
        <pc:spChg chg="mod">
          <ac:chgData name="Lutticken,Ian" userId="7c924bd7-b15d-44ce-a55d-4f6ade4fe12e" providerId="ADAL" clId="{012A81CF-B3B1-4270-8C98-D52E3421BC35}" dt="2023-11-28T20:20:48.684" v="286" actId="20577"/>
          <ac:spMkLst>
            <pc:docMk/>
            <pc:sldMk cId="2600644168" sldId="288"/>
            <ac:spMk id="4" creationId="{B7039A79-FB37-4AA0-9E71-5EA1A2DE632F}"/>
          </ac:spMkLst>
        </pc:spChg>
        <pc:spChg chg="del">
          <ac:chgData name="Lutticken,Ian" userId="7c924bd7-b15d-44ce-a55d-4f6ade4fe12e" providerId="ADAL" clId="{012A81CF-B3B1-4270-8C98-D52E3421BC35}" dt="2023-11-28T20:20:52.817" v="287" actId="478"/>
          <ac:spMkLst>
            <pc:docMk/>
            <pc:sldMk cId="2600644168" sldId="288"/>
            <ac:spMk id="5" creationId="{194ED94E-1472-4A93-8DE9-A767B2731B52}"/>
          </ac:spMkLst>
        </pc:spChg>
      </pc:sldChg>
      <pc:sldChg chg="add mod modShow">
        <pc:chgData name="Lutticken,Ian" userId="7c924bd7-b15d-44ce-a55d-4f6ade4fe12e" providerId="ADAL" clId="{012A81CF-B3B1-4270-8C98-D52E3421BC35}" dt="2023-11-28T20:21:58.137" v="289" actId="729"/>
        <pc:sldMkLst>
          <pc:docMk/>
          <pc:sldMk cId="1383785803" sldId="289"/>
        </pc:sldMkLst>
      </pc:sldChg>
      <pc:sldChg chg="add mod modShow">
        <pc:chgData name="Lutticken,Ian" userId="7c924bd7-b15d-44ce-a55d-4f6ade4fe12e" providerId="ADAL" clId="{012A81CF-B3B1-4270-8C98-D52E3421BC35}" dt="2023-11-28T20:22:23.994" v="291" actId="729"/>
        <pc:sldMkLst>
          <pc:docMk/>
          <pc:sldMk cId="1586993574" sldId="290"/>
        </pc:sldMkLst>
      </pc:sldChg>
      <pc:sldChg chg="addSp delSp modSp del mod setBg">
        <pc:chgData name="Lutticken,Ian" userId="7c924bd7-b15d-44ce-a55d-4f6ade4fe12e" providerId="ADAL" clId="{012A81CF-B3B1-4270-8C98-D52E3421BC35}" dt="2023-11-29T15:34:10.062" v="512" actId="2696"/>
        <pc:sldMkLst>
          <pc:docMk/>
          <pc:sldMk cId="1370020811" sldId="292"/>
        </pc:sldMkLst>
        <pc:spChg chg="mod">
          <ac:chgData name="Lutticken,Ian" userId="7c924bd7-b15d-44ce-a55d-4f6ade4fe12e" providerId="ADAL" clId="{012A81CF-B3B1-4270-8C98-D52E3421BC35}" dt="2023-11-29T15:19:25.536" v="440" actId="26606"/>
          <ac:spMkLst>
            <pc:docMk/>
            <pc:sldMk cId="1370020811" sldId="292"/>
            <ac:spMk id="4" creationId="{DE258EB7-D90B-43FD-9A2B-AA508BBAE6E2}"/>
          </ac:spMkLst>
        </pc:spChg>
        <pc:spChg chg="add del mod">
          <ac:chgData name="Lutticken,Ian" userId="7c924bd7-b15d-44ce-a55d-4f6ade4fe12e" providerId="ADAL" clId="{012A81CF-B3B1-4270-8C98-D52E3421BC35}" dt="2023-11-29T15:34:07.071" v="511" actId="21"/>
          <ac:spMkLst>
            <pc:docMk/>
            <pc:sldMk cId="1370020811" sldId="292"/>
            <ac:spMk id="6" creationId="{5B4B3BA4-46F1-7842-0B15-66EBBFC355D8}"/>
          </ac:spMkLst>
        </pc:spChg>
        <pc:spChg chg="del mod">
          <ac:chgData name="Lutticken,Ian" userId="7c924bd7-b15d-44ce-a55d-4f6ade4fe12e" providerId="ADAL" clId="{012A81CF-B3B1-4270-8C98-D52E3421BC35}" dt="2023-11-29T15:34:07.071" v="511" actId="21"/>
          <ac:spMkLst>
            <pc:docMk/>
            <pc:sldMk cId="1370020811" sldId="292"/>
            <ac:spMk id="10" creationId="{44177389-03AF-C4CA-78C6-20D5067F273F}"/>
          </ac:spMkLst>
        </pc:spChg>
        <pc:spChg chg="del mod">
          <ac:chgData name="Lutticken,Ian" userId="7c924bd7-b15d-44ce-a55d-4f6ade4fe12e" providerId="ADAL" clId="{012A81CF-B3B1-4270-8C98-D52E3421BC35}" dt="2023-11-29T15:34:07.071" v="511" actId="21"/>
          <ac:spMkLst>
            <pc:docMk/>
            <pc:sldMk cId="1370020811" sldId="292"/>
            <ac:spMk id="11" creationId="{22B1395B-5AAA-C2CE-37AB-7D0D507C7CCF}"/>
          </ac:spMkLst>
        </pc:spChg>
        <pc:spChg chg="del mod">
          <ac:chgData name="Lutticken,Ian" userId="7c924bd7-b15d-44ce-a55d-4f6ade4fe12e" providerId="ADAL" clId="{012A81CF-B3B1-4270-8C98-D52E3421BC35}" dt="2023-11-29T15:34:07.071" v="511" actId="21"/>
          <ac:spMkLst>
            <pc:docMk/>
            <pc:sldMk cId="1370020811" sldId="292"/>
            <ac:spMk id="13" creationId="{95B2D445-252A-C3FE-F9FA-238E86AF4970}"/>
          </ac:spMkLst>
        </pc:spChg>
        <pc:spChg chg="add del mod">
          <ac:chgData name="Lutticken,Ian" userId="7c924bd7-b15d-44ce-a55d-4f6ade4fe12e" providerId="ADAL" clId="{012A81CF-B3B1-4270-8C98-D52E3421BC35}" dt="2023-11-29T15:34:07.071" v="511" actId="21"/>
          <ac:spMkLst>
            <pc:docMk/>
            <pc:sldMk cId="1370020811" sldId="292"/>
            <ac:spMk id="14" creationId="{95FA0BE3-3BC0-DDF5-010D-5CAE8307A5D1}"/>
          </ac:spMkLst>
        </pc:spChg>
        <pc:spChg chg="add del mod">
          <ac:chgData name="Lutticken,Ian" userId="7c924bd7-b15d-44ce-a55d-4f6ade4fe12e" providerId="ADAL" clId="{012A81CF-B3B1-4270-8C98-D52E3421BC35}" dt="2023-11-29T15:34:07.071" v="511" actId="21"/>
          <ac:spMkLst>
            <pc:docMk/>
            <pc:sldMk cId="1370020811" sldId="292"/>
            <ac:spMk id="16" creationId="{FE8355C8-7E4A-71FA-9487-3F01C5664C99}"/>
          </ac:spMkLst>
        </pc:spChg>
        <pc:spChg chg="add del mod">
          <ac:chgData name="Lutticken,Ian" userId="7c924bd7-b15d-44ce-a55d-4f6ade4fe12e" providerId="ADAL" clId="{012A81CF-B3B1-4270-8C98-D52E3421BC35}" dt="2023-11-29T15:34:07.071" v="511" actId="21"/>
          <ac:spMkLst>
            <pc:docMk/>
            <pc:sldMk cId="1370020811" sldId="292"/>
            <ac:spMk id="18" creationId="{32EA066C-C527-4BA9-2517-0D01ACF73AD3}"/>
          </ac:spMkLst>
        </pc:spChg>
        <pc:spChg chg="add del">
          <ac:chgData name="Lutticken,Ian" userId="7c924bd7-b15d-44ce-a55d-4f6ade4fe12e" providerId="ADAL" clId="{012A81CF-B3B1-4270-8C98-D52E3421BC35}" dt="2023-11-29T15:19:25.517" v="439" actId="26606"/>
          <ac:spMkLst>
            <pc:docMk/>
            <pc:sldMk cId="1370020811" sldId="292"/>
            <ac:spMk id="21" creationId="{9B8E1AAF-3D6F-4FD9-B5FE-CE5FC884D8E3}"/>
          </ac:spMkLst>
        </pc:spChg>
        <pc:spChg chg="add del">
          <ac:chgData name="Lutticken,Ian" userId="7c924bd7-b15d-44ce-a55d-4f6ade4fe12e" providerId="ADAL" clId="{012A81CF-B3B1-4270-8C98-D52E3421BC35}" dt="2023-11-29T15:19:25.517" v="439" actId="26606"/>
          <ac:spMkLst>
            <pc:docMk/>
            <pc:sldMk cId="1370020811" sldId="292"/>
            <ac:spMk id="23" creationId="{AC2B9E52-A969-437F-A903-A4ADFA5030E2}"/>
          </ac:spMkLst>
        </pc:spChg>
        <pc:spChg chg="add">
          <ac:chgData name="Lutticken,Ian" userId="7c924bd7-b15d-44ce-a55d-4f6ade4fe12e" providerId="ADAL" clId="{012A81CF-B3B1-4270-8C98-D52E3421BC35}" dt="2023-11-29T15:19:25.536" v="440" actId="26606"/>
          <ac:spMkLst>
            <pc:docMk/>
            <pc:sldMk cId="1370020811" sldId="292"/>
            <ac:spMk id="25" creationId="{08953E74-D241-4DDF-8508-F0365EA13A92}"/>
          </ac:spMkLst>
        </pc:spChg>
        <pc:spChg chg="add">
          <ac:chgData name="Lutticken,Ian" userId="7c924bd7-b15d-44ce-a55d-4f6ade4fe12e" providerId="ADAL" clId="{012A81CF-B3B1-4270-8C98-D52E3421BC35}" dt="2023-11-29T15:19:25.536" v="440" actId="26606"/>
          <ac:spMkLst>
            <pc:docMk/>
            <pc:sldMk cId="1370020811" sldId="292"/>
            <ac:spMk id="26" creationId="{5C3C901A-B2F4-4A3C-BCDD-7C8D587ECA2E}"/>
          </ac:spMkLst>
        </pc:spChg>
        <pc:picChg chg="add del mod">
          <ac:chgData name="Lutticken,Ian" userId="7c924bd7-b15d-44ce-a55d-4f6ade4fe12e" providerId="ADAL" clId="{012A81CF-B3B1-4270-8C98-D52E3421BC35}" dt="2023-11-29T15:34:07.071" v="511" actId="21"/>
          <ac:picMkLst>
            <pc:docMk/>
            <pc:sldMk cId="1370020811" sldId="292"/>
            <ac:picMk id="2" creationId="{B31C6969-3B72-7980-7A39-52D8A97B00AB}"/>
          </ac:picMkLst>
        </pc:picChg>
        <pc:picChg chg="add del mod">
          <ac:chgData name="Lutticken,Ian" userId="7c924bd7-b15d-44ce-a55d-4f6ade4fe12e" providerId="ADAL" clId="{012A81CF-B3B1-4270-8C98-D52E3421BC35}" dt="2023-11-29T15:34:07.071" v="511" actId="21"/>
          <ac:picMkLst>
            <pc:docMk/>
            <pc:sldMk cId="1370020811" sldId="292"/>
            <ac:picMk id="3" creationId="{1FFEA91E-6444-9F45-4B4A-9FF7C04A473E}"/>
          </ac:picMkLst>
        </pc:picChg>
        <pc:picChg chg="add del mod">
          <ac:chgData name="Lutticken,Ian" userId="7c924bd7-b15d-44ce-a55d-4f6ade4fe12e" providerId="ADAL" clId="{012A81CF-B3B1-4270-8C98-D52E3421BC35}" dt="2023-11-29T15:34:07.071" v="511" actId="21"/>
          <ac:picMkLst>
            <pc:docMk/>
            <pc:sldMk cId="1370020811" sldId="292"/>
            <ac:picMk id="5" creationId="{6B1678B6-528A-6B3D-5890-3DD2FB4BB5CA}"/>
          </ac:picMkLst>
        </pc:picChg>
        <pc:picChg chg="add del mod">
          <ac:chgData name="Lutticken,Ian" userId="7c924bd7-b15d-44ce-a55d-4f6ade4fe12e" providerId="ADAL" clId="{012A81CF-B3B1-4270-8C98-D52E3421BC35}" dt="2023-11-29T15:34:07.071" v="511" actId="21"/>
          <ac:picMkLst>
            <pc:docMk/>
            <pc:sldMk cId="1370020811" sldId="292"/>
            <ac:picMk id="7" creationId="{B44F259E-B9D1-22FE-2261-98EA95846162}"/>
          </ac:picMkLst>
        </pc:picChg>
        <pc:picChg chg="del mod">
          <ac:chgData name="Lutticken,Ian" userId="7c924bd7-b15d-44ce-a55d-4f6ade4fe12e" providerId="ADAL" clId="{012A81CF-B3B1-4270-8C98-D52E3421BC35}" dt="2023-11-29T15:34:07.071" v="511" actId="21"/>
          <ac:picMkLst>
            <pc:docMk/>
            <pc:sldMk cId="1370020811" sldId="292"/>
            <ac:picMk id="8" creationId="{29732579-D271-3B35-4936-978C61263B3B}"/>
          </ac:picMkLst>
        </pc:picChg>
        <pc:picChg chg="del">
          <ac:chgData name="Lutticken,Ian" userId="7c924bd7-b15d-44ce-a55d-4f6ade4fe12e" providerId="ADAL" clId="{012A81CF-B3B1-4270-8C98-D52E3421BC35}" dt="2023-11-29T14:49:12.370" v="339" actId="478"/>
          <ac:picMkLst>
            <pc:docMk/>
            <pc:sldMk cId="1370020811" sldId="292"/>
            <ac:picMk id="9" creationId="{16299303-DCAC-0E62-1364-E2F73ED12528}"/>
          </ac:picMkLst>
        </pc:picChg>
        <pc:picChg chg="del">
          <ac:chgData name="Lutticken,Ian" userId="7c924bd7-b15d-44ce-a55d-4f6ade4fe12e" providerId="ADAL" clId="{012A81CF-B3B1-4270-8C98-D52E3421BC35}" dt="2023-11-29T14:47:13.560" v="332" actId="478"/>
          <ac:picMkLst>
            <pc:docMk/>
            <pc:sldMk cId="1370020811" sldId="292"/>
            <ac:picMk id="12" creationId="{A5A8B828-AEEF-FA6E-BB07-EEA1631A2D1F}"/>
          </ac:picMkLst>
        </pc:picChg>
        <pc:picChg chg="add del mod">
          <ac:chgData name="Lutticken,Ian" userId="7c924bd7-b15d-44ce-a55d-4f6ade4fe12e" providerId="ADAL" clId="{012A81CF-B3B1-4270-8C98-D52E3421BC35}" dt="2023-11-29T15:34:07.071" v="511" actId="21"/>
          <ac:picMkLst>
            <pc:docMk/>
            <pc:sldMk cId="1370020811" sldId="292"/>
            <ac:picMk id="15" creationId="{2A532F5E-F356-4298-9E09-8AF0023C118F}"/>
          </ac:picMkLst>
        </pc:picChg>
        <pc:picChg chg="add del mod">
          <ac:chgData name="Lutticken,Ian" userId="7c924bd7-b15d-44ce-a55d-4f6ade4fe12e" providerId="ADAL" clId="{012A81CF-B3B1-4270-8C98-D52E3421BC35}" dt="2023-11-29T15:34:07.071" v="511" actId="21"/>
          <ac:picMkLst>
            <pc:docMk/>
            <pc:sldMk cId="1370020811" sldId="292"/>
            <ac:picMk id="17" creationId="{2E1C2DFE-720E-1FF2-AC5A-85B1BEF7DBE0}"/>
          </ac:picMkLst>
        </pc:picChg>
      </pc:sldChg>
      <pc:sldChg chg="addSp delSp modSp add mod ord modShow modNotesTx">
        <pc:chgData name="Lutticken,Ian" userId="7c924bd7-b15d-44ce-a55d-4f6ade4fe12e" providerId="ADAL" clId="{012A81CF-B3B1-4270-8C98-D52E3421BC35}" dt="2023-11-29T18:42:01.589" v="1297" actId="20577"/>
        <pc:sldMkLst>
          <pc:docMk/>
          <pc:sldMk cId="4266487083" sldId="292"/>
        </pc:sldMkLst>
        <pc:spChg chg="add del mod">
          <ac:chgData name="Lutticken,Ian" userId="7c924bd7-b15d-44ce-a55d-4f6ade4fe12e" providerId="ADAL" clId="{012A81CF-B3B1-4270-8C98-D52E3421BC35}" dt="2023-11-29T15:34:31.537" v="518" actId="478"/>
          <ac:spMkLst>
            <pc:docMk/>
            <pc:sldMk cId="4266487083" sldId="292"/>
            <ac:spMk id="3" creationId="{00C85AAE-ACA2-EB36-31B1-B838AC4125C5}"/>
          </ac:spMkLst>
        </pc:spChg>
        <pc:spChg chg="mod">
          <ac:chgData name="Lutticken,Ian" userId="7c924bd7-b15d-44ce-a55d-4f6ade4fe12e" providerId="ADAL" clId="{012A81CF-B3B1-4270-8C98-D52E3421BC35}" dt="2023-11-29T15:38:05.461" v="589" actId="20577"/>
          <ac:spMkLst>
            <pc:docMk/>
            <pc:sldMk cId="4266487083" sldId="292"/>
            <ac:spMk id="4" creationId="{DE258EB7-D90B-43FD-9A2B-AA508BBAE6E2}"/>
          </ac:spMkLst>
        </pc:spChg>
        <pc:spChg chg="del">
          <ac:chgData name="Lutticken,Ian" userId="7c924bd7-b15d-44ce-a55d-4f6ade4fe12e" providerId="ADAL" clId="{012A81CF-B3B1-4270-8C98-D52E3421BC35}" dt="2023-11-29T15:34:28.696" v="517" actId="478"/>
          <ac:spMkLst>
            <pc:docMk/>
            <pc:sldMk cId="4266487083" sldId="292"/>
            <ac:spMk id="5" creationId="{777B6683-16C7-49CA-8A17-7AE3DB1EF13B}"/>
          </ac:spMkLst>
        </pc:spChg>
        <pc:spChg chg="add mod">
          <ac:chgData name="Lutticken,Ian" userId="7c924bd7-b15d-44ce-a55d-4f6ade4fe12e" providerId="ADAL" clId="{012A81CF-B3B1-4270-8C98-D52E3421BC35}" dt="2023-11-29T18:20:52.639" v="750" actId="207"/>
          <ac:spMkLst>
            <pc:docMk/>
            <pc:sldMk cId="4266487083" sldId="292"/>
            <ac:spMk id="7" creationId="{7B45140B-AF2F-BAAC-6C8E-68FA7F5C602B}"/>
          </ac:spMkLst>
        </pc:spChg>
        <pc:spChg chg="add mod">
          <ac:chgData name="Lutticken,Ian" userId="7c924bd7-b15d-44ce-a55d-4f6ade4fe12e" providerId="ADAL" clId="{012A81CF-B3B1-4270-8C98-D52E3421BC35}" dt="2023-11-29T18:20:52.639" v="750" actId="207"/>
          <ac:spMkLst>
            <pc:docMk/>
            <pc:sldMk cId="4266487083" sldId="292"/>
            <ac:spMk id="8" creationId="{B96D72A9-B1E2-C393-DE9C-7E080C380F73}"/>
          </ac:spMkLst>
        </pc:spChg>
        <pc:spChg chg="add mod">
          <ac:chgData name="Lutticken,Ian" userId="7c924bd7-b15d-44ce-a55d-4f6ade4fe12e" providerId="ADAL" clId="{012A81CF-B3B1-4270-8C98-D52E3421BC35}" dt="2023-11-29T18:20:52.639" v="750" actId="207"/>
          <ac:spMkLst>
            <pc:docMk/>
            <pc:sldMk cId="4266487083" sldId="292"/>
            <ac:spMk id="9" creationId="{B45BBC2B-FF50-D4FB-3C28-A4FC8E6F7AB4}"/>
          </ac:spMkLst>
        </pc:spChg>
        <pc:spChg chg="add mod">
          <ac:chgData name="Lutticken,Ian" userId="7c924bd7-b15d-44ce-a55d-4f6ade4fe12e" providerId="ADAL" clId="{012A81CF-B3B1-4270-8C98-D52E3421BC35}" dt="2023-11-29T18:20:52.639" v="750" actId="207"/>
          <ac:spMkLst>
            <pc:docMk/>
            <pc:sldMk cId="4266487083" sldId="292"/>
            <ac:spMk id="13" creationId="{1920A04A-84D9-7475-E96D-03218FFE8D15}"/>
          </ac:spMkLst>
        </pc:spChg>
        <pc:spChg chg="add mod">
          <ac:chgData name="Lutticken,Ian" userId="7c924bd7-b15d-44ce-a55d-4f6ade4fe12e" providerId="ADAL" clId="{012A81CF-B3B1-4270-8C98-D52E3421BC35}" dt="2023-11-29T18:20:52.639" v="750" actId="207"/>
          <ac:spMkLst>
            <pc:docMk/>
            <pc:sldMk cId="4266487083" sldId="292"/>
            <ac:spMk id="15" creationId="{8A4BC4FF-D28D-6F55-DE3C-E71A3955D430}"/>
          </ac:spMkLst>
        </pc:spChg>
        <pc:spChg chg="add mod">
          <ac:chgData name="Lutticken,Ian" userId="7c924bd7-b15d-44ce-a55d-4f6ade4fe12e" providerId="ADAL" clId="{012A81CF-B3B1-4270-8C98-D52E3421BC35}" dt="2023-11-29T18:20:52.639" v="750" actId="207"/>
          <ac:spMkLst>
            <pc:docMk/>
            <pc:sldMk cId="4266487083" sldId="292"/>
            <ac:spMk id="17" creationId="{8CF46843-CFC6-B449-2C05-77A92693B15A}"/>
          </ac:spMkLst>
        </pc:spChg>
        <pc:spChg chg="add mod">
          <ac:chgData name="Lutticken,Ian" userId="7c924bd7-b15d-44ce-a55d-4f6ade4fe12e" providerId="ADAL" clId="{012A81CF-B3B1-4270-8C98-D52E3421BC35}" dt="2023-11-29T18:20:52.639" v="750" actId="207"/>
          <ac:spMkLst>
            <pc:docMk/>
            <pc:sldMk cId="4266487083" sldId="292"/>
            <ac:spMk id="19" creationId="{457E99CD-3D2D-2E2D-28B6-ADC53A72ACFC}"/>
          </ac:spMkLst>
        </pc:spChg>
        <pc:picChg chg="add mod">
          <ac:chgData name="Lutticken,Ian" userId="7c924bd7-b15d-44ce-a55d-4f6ade4fe12e" providerId="ADAL" clId="{012A81CF-B3B1-4270-8C98-D52E3421BC35}" dt="2023-11-29T15:35:07.560" v="525" actId="14100"/>
          <ac:picMkLst>
            <pc:docMk/>
            <pc:sldMk cId="4266487083" sldId="292"/>
            <ac:picMk id="6" creationId="{3C6D7E9B-2BD8-699E-7C25-BD9891A820C2}"/>
          </ac:picMkLst>
        </pc:picChg>
        <pc:picChg chg="add mod">
          <ac:chgData name="Lutticken,Ian" userId="7c924bd7-b15d-44ce-a55d-4f6ade4fe12e" providerId="ADAL" clId="{012A81CF-B3B1-4270-8C98-D52E3421BC35}" dt="2023-11-29T15:35:29.114" v="529" actId="1076"/>
          <ac:picMkLst>
            <pc:docMk/>
            <pc:sldMk cId="4266487083" sldId="292"/>
            <ac:picMk id="10" creationId="{AFEEC8AD-28F1-F7AE-F781-C1ED41FE9974}"/>
          </ac:picMkLst>
        </pc:picChg>
        <pc:picChg chg="add mod">
          <ac:chgData name="Lutticken,Ian" userId="7c924bd7-b15d-44ce-a55d-4f6ade4fe12e" providerId="ADAL" clId="{012A81CF-B3B1-4270-8C98-D52E3421BC35}" dt="2023-11-29T15:35:07.560" v="525" actId="14100"/>
          <ac:picMkLst>
            <pc:docMk/>
            <pc:sldMk cId="4266487083" sldId="292"/>
            <ac:picMk id="11" creationId="{33BF7B73-8006-EA3B-F947-A76C282700E7}"/>
          </ac:picMkLst>
        </pc:picChg>
        <pc:picChg chg="add mod">
          <ac:chgData name="Lutticken,Ian" userId="7c924bd7-b15d-44ce-a55d-4f6ade4fe12e" providerId="ADAL" clId="{012A81CF-B3B1-4270-8C98-D52E3421BC35}" dt="2023-11-29T15:35:07.560" v="525" actId="14100"/>
          <ac:picMkLst>
            <pc:docMk/>
            <pc:sldMk cId="4266487083" sldId="292"/>
            <ac:picMk id="12" creationId="{CD24B0D5-4EF5-8B20-CAB2-441F24979084}"/>
          </ac:picMkLst>
        </pc:picChg>
        <pc:picChg chg="add mod">
          <ac:chgData name="Lutticken,Ian" userId="7c924bd7-b15d-44ce-a55d-4f6ade4fe12e" providerId="ADAL" clId="{012A81CF-B3B1-4270-8C98-D52E3421BC35}" dt="2023-11-29T15:35:07.560" v="525" actId="14100"/>
          <ac:picMkLst>
            <pc:docMk/>
            <pc:sldMk cId="4266487083" sldId="292"/>
            <ac:picMk id="14" creationId="{0C09DD42-4CD3-6AA4-CA42-9A13838A0164}"/>
          </ac:picMkLst>
        </pc:picChg>
        <pc:picChg chg="add mod">
          <ac:chgData name="Lutticken,Ian" userId="7c924bd7-b15d-44ce-a55d-4f6ade4fe12e" providerId="ADAL" clId="{012A81CF-B3B1-4270-8C98-D52E3421BC35}" dt="2023-11-29T15:35:07.560" v="525" actId="14100"/>
          <ac:picMkLst>
            <pc:docMk/>
            <pc:sldMk cId="4266487083" sldId="292"/>
            <ac:picMk id="16" creationId="{492A2D1F-C7EA-E865-A221-5D286E133BB0}"/>
          </ac:picMkLst>
        </pc:picChg>
        <pc:picChg chg="add mod">
          <ac:chgData name="Lutticken,Ian" userId="7c924bd7-b15d-44ce-a55d-4f6ade4fe12e" providerId="ADAL" clId="{012A81CF-B3B1-4270-8C98-D52E3421BC35}" dt="2023-11-29T15:35:07.560" v="525" actId="14100"/>
          <ac:picMkLst>
            <pc:docMk/>
            <pc:sldMk cId="4266487083" sldId="292"/>
            <ac:picMk id="18" creationId="{4B85C111-49B1-0B92-2B10-1DE9FA4A2EE1}"/>
          </ac:picMkLst>
        </pc:picChg>
      </pc:sldChg>
      <pc:sldChg chg="addSp delSp modSp add mod modNotesTx">
        <pc:chgData name="Lutticken,Ian" userId="7c924bd7-b15d-44ce-a55d-4f6ade4fe12e" providerId="ADAL" clId="{012A81CF-B3B1-4270-8C98-D52E3421BC35}" dt="2023-11-29T18:19:37.917" v="739" actId="1076"/>
        <pc:sldMkLst>
          <pc:docMk/>
          <pc:sldMk cId="1898484517" sldId="293"/>
        </pc:sldMkLst>
        <pc:spChg chg="mod">
          <ac:chgData name="Lutticken,Ian" userId="7c924bd7-b15d-44ce-a55d-4f6ade4fe12e" providerId="ADAL" clId="{012A81CF-B3B1-4270-8C98-D52E3421BC35}" dt="2023-11-29T15:39:00.692" v="610" actId="20577"/>
          <ac:spMkLst>
            <pc:docMk/>
            <pc:sldMk cId="1898484517" sldId="293"/>
            <ac:spMk id="4" creationId="{DE258EB7-D90B-43FD-9A2B-AA508BBAE6E2}"/>
          </ac:spMkLst>
        </pc:spChg>
        <pc:spChg chg="del">
          <ac:chgData name="Lutticken,Ian" userId="7c924bd7-b15d-44ce-a55d-4f6ade4fe12e" providerId="ADAL" clId="{012A81CF-B3B1-4270-8C98-D52E3421BC35}" dt="2023-11-29T15:39:11.066" v="614" actId="478"/>
          <ac:spMkLst>
            <pc:docMk/>
            <pc:sldMk cId="1898484517" sldId="293"/>
            <ac:spMk id="7" creationId="{7B45140B-AF2F-BAAC-6C8E-68FA7F5C602B}"/>
          </ac:spMkLst>
        </pc:spChg>
        <pc:spChg chg="del">
          <ac:chgData name="Lutticken,Ian" userId="7c924bd7-b15d-44ce-a55d-4f6ade4fe12e" providerId="ADAL" clId="{012A81CF-B3B1-4270-8C98-D52E3421BC35}" dt="2023-11-29T15:39:11.066" v="614" actId="478"/>
          <ac:spMkLst>
            <pc:docMk/>
            <pc:sldMk cId="1898484517" sldId="293"/>
            <ac:spMk id="8" creationId="{B96D72A9-B1E2-C393-DE9C-7E080C380F73}"/>
          </ac:spMkLst>
        </pc:spChg>
        <pc:spChg chg="del">
          <ac:chgData name="Lutticken,Ian" userId="7c924bd7-b15d-44ce-a55d-4f6ade4fe12e" providerId="ADAL" clId="{012A81CF-B3B1-4270-8C98-D52E3421BC35}" dt="2023-11-29T15:39:05.549" v="611" actId="478"/>
          <ac:spMkLst>
            <pc:docMk/>
            <pc:sldMk cId="1898484517" sldId="293"/>
            <ac:spMk id="9" creationId="{B45BBC2B-FF50-D4FB-3C28-A4FC8E6F7AB4}"/>
          </ac:spMkLst>
        </pc:spChg>
        <pc:spChg chg="del">
          <ac:chgData name="Lutticken,Ian" userId="7c924bd7-b15d-44ce-a55d-4f6ade4fe12e" providerId="ADAL" clId="{012A81CF-B3B1-4270-8C98-D52E3421BC35}" dt="2023-11-29T15:39:13.524" v="615" actId="478"/>
          <ac:spMkLst>
            <pc:docMk/>
            <pc:sldMk cId="1898484517" sldId="293"/>
            <ac:spMk id="13" creationId="{1920A04A-84D9-7475-E96D-03218FFE8D15}"/>
          </ac:spMkLst>
        </pc:spChg>
        <pc:spChg chg="del">
          <ac:chgData name="Lutticken,Ian" userId="7c924bd7-b15d-44ce-a55d-4f6ade4fe12e" providerId="ADAL" clId="{012A81CF-B3B1-4270-8C98-D52E3421BC35}" dt="2023-11-29T15:39:09.389" v="613" actId="478"/>
          <ac:spMkLst>
            <pc:docMk/>
            <pc:sldMk cId="1898484517" sldId="293"/>
            <ac:spMk id="15" creationId="{8A4BC4FF-D28D-6F55-DE3C-E71A3955D430}"/>
          </ac:spMkLst>
        </pc:spChg>
        <pc:spChg chg="del">
          <ac:chgData name="Lutticken,Ian" userId="7c924bd7-b15d-44ce-a55d-4f6ade4fe12e" providerId="ADAL" clId="{012A81CF-B3B1-4270-8C98-D52E3421BC35}" dt="2023-11-29T15:39:11.066" v="614" actId="478"/>
          <ac:spMkLst>
            <pc:docMk/>
            <pc:sldMk cId="1898484517" sldId="293"/>
            <ac:spMk id="17" creationId="{8CF46843-CFC6-B449-2C05-77A92693B15A}"/>
          </ac:spMkLst>
        </pc:spChg>
        <pc:spChg chg="del">
          <ac:chgData name="Lutticken,Ian" userId="7c924bd7-b15d-44ce-a55d-4f6ade4fe12e" providerId="ADAL" clId="{012A81CF-B3B1-4270-8C98-D52E3421BC35}" dt="2023-11-29T15:39:13.524" v="615" actId="478"/>
          <ac:spMkLst>
            <pc:docMk/>
            <pc:sldMk cId="1898484517" sldId="293"/>
            <ac:spMk id="19" creationId="{457E99CD-3D2D-2E2D-28B6-ADC53A72ACFC}"/>
          </ac:spMkLst>
        </pc:spChg>
        <pc:picChg chg="add mod">
          <ac:chgData name="Lutticken,Ian" userId="7c924bd7-b15d-44ce-a55d-4f6ade4fe12e" providerId="ADAL" clId="{012A81CF-B3B1-4270-8C98-D52E3421BC35}" dt="2023-11-29T16:14:46.656" v="633" actId="1076"/>
          <ac:picMkLst>
            <pc:docMk/>
            <pc:sldMk cId="1898484517" sldId="293"/>
            <ac:picMk id="2" creationId="{7B1BE3C0-4F33-3547-0292-DD442F683361}"/>
          </ac:picMkLst>
        </pc:picChg>
        <pc:picChg chg="add mod">
          <ac:chgData name="Lutticken,Ian" userId="7c924bd7-b15d-44ce-a55d-4f6ade4fe12e" providerId="ADAL" clId="{012A81CF-B3B1-4270-8C98-D52E3421BC35}" dt="2023-11-29T16:16:36.126" v="643" actId="1076"/>
          <ac:picMkLst>
            <pc:docMk/>
            <pc:sldMk cId="1898484517" sldId="293"/>
            <ac:picMk id="5" creationId="{6A927CEF-0564-0ECA-6262-2A81BDD6CB7A}"/>
          </ac:picMkLst>
        </pc:picChg>
        <pc:picChg chg="del">
          <ac:chgData name="Lutticken,Ian" userId="7c924bd7-b15d-44ce-a55d-4f6ade4fe12e" providerId="ADAL" clId="{012A81CF-B3B1-4270-8C98-D52E3421BC35}" dt="2023-11-29T15:39:11.066" v="614" actId="478"/>
          <ac:picMkLst>
            <pc:docMk/>
            <pc:sldMk cId="1898484517" sldId="293"/>
            <ac:picMk id="6" creationId="{3C6D7E9B-2BD8-699E-7C25-BD9891A820C2}"/>
          </ac:picMkLst>
        </pc:picChg>
        <pc:picChg chg="del">
          <ac:chgData name="Lutticken,Ian" userId="7c924bd7-b15d-44ce-a55d-4f6ade4fe12e" providerId="ADAL" clId="{012A81CF-B3B1-4270-8C98-D52E3421BC35}" dt="2023-11-29T15:39:05.549" v="611" actId="478"/>
          <ac:picMkLst>
            <pc:docMk/>
            <pc:sldMk cId="1898484517" sldId="293"/>
            <ac:picMk id="10" creationId="{AFEEC8AD-28F1-F7AE-F781-C1ED41FE9974}"/>
          </ac:picMkLst>
        </pc:picChg>
        <pc:picChg chg="del">
          <ac:chgData name="Lutticken,Ian" userId="7c924bd7-b15d-44ce-a55d-4f6ade4fe12e" providerId="ADAL" clId="{012A81CF-B3B1-4270-8C98-D52E3421BC35}" dt="2023-11-29T15:39:07.164" v="612" actId="478"/>
          <ac:picMkLst>
            <pc:docMk/>
            <pc:sldMk cId="1898484517" sldId="293"/>
            <ac:picMk id="11" creationId="{33BF7B73-8006-EA3B-F947-A76C282700E7}"/>
          </ac:picMkLst>
        </pc:picChg>
        <pc:picChg chg="del">
          <ac:chgData name="Lutticken,Ian" userId="7c924bd7-b15d-44ce-a55d-4f6ade4fe12e" providerId="ADAL" clId="{012A81CF-B3B1-4270-8C98-D52E3421BC35}" dt="2023-11-29T15:39:13.524" v="615" actId="478"/>
          <ac:picMkLst>
            <pc:docMk/>
            <pc:sldMk cId="1898484517" sldId="293"/>
            <ac:picMk id="12" creationId="{CD24B0D5-4EF5-8B20-CAB2-441F24979084}"/>
          </ac:picMkLst>
        </pc:picChg>
        <pc:picChg chg="del">
          <ac:chgData name="Lutticken,Ian" userId="7c924bd7-b15d-44ce-a55d-4f6ade4fe12e" providerId="ADAL" clId="{012A81CF-B3B1-4270-8C98-D52E3421BC35}" dt="2023-11-29T15:39:09.389" v="613" actId="478"/>
          <ac:picMkLst>
            <pc:docMk/>
            <pc:sldMk cId="1898484517" sldId="293"/>
            <ac:picMk id="14" creationId="{0C09DD42-4CD3-6AA4-CA42-9A13838A0164}"/>
          </ac:picMkLst>
        </pc:picChg>
        <pc:picChg chg="del">
          <ac:chgData name="Lutticken,Ian" userId="7c924bd7-b15d-44ce-a55d-4f6ade4fe12e" providerId="ADAL" clId="{012A81CF-B3B1-4270-8C98-D52E3421BC35}" dt="2023-11-29T15:39:11.066" v="614" actId="478"/>
          <ac:picMkLst>
            <pc:docMk/>
            <pc:sldMk cId="1898484517" sldId="293"/>
            <ac:picMk id="16" creationId="{492A2D1F-C7EA-E865-A221-5D286E133BB0}"/>
          </ac:picMkLst>
        </pc:picChg>
        <pc:picChg chg="del">
          <ac:chgData name="Lutticken,Ian" userId="7c924bd7-b15d-44ce-a55d-4f6ade4fe12e" providerId="ADAL" clId="{012A81CF-B3B1-4270-8C98-D52E3421BC35}" dt="2023-11-29T15:39:13.524" v="615" actId="478"/>
          <ac:picMkLst>
            <pc:docMk/>
            <pc:sldMk cId="1898484517" sldId="293"/>
            <ac:picMk id="18" creationId="{4B85C111-49B1-0B92-2B10-1DE9FA4A2EE1}"/>
          </ac:picMkLst>
        </pc:picChg>
        <pc:picChg chg="add mod">
          <ac:chgData name="Lutticken,Ian" userId="7c924bd7-b15d-44ce-a55d-4f6ade4fe12e" providerId="ADAL" clId="{012A81CF-B3B1-4270-8C98-D52E3421BC35}" dt="2023-11-29T18:19:31.910" v="737" actId="1076"/>
          <ac:picMkLst>
            <pc:docMk/>
            <pc:sldMk cId="1898484517" sldId="293"/>
            <ac:picMk id="21" creationId="{B19B7081-322F-3A58-7A80-A6E03FBEEDD1}"/>
          </ac:picMkLst>
        </pc:picChg>
        <pc:picChg chg="add mod">
          <ac:chgData name="Lutticken,Ian" userId="7c924bd7-b15d-44ce-a55d-4f6ade4fe12e" providerId="ADAL" clId="{012A81CF-B3B1-4270-8C98-D52E3421BC35}" dt="2023-11-29T16:16:29.294" v="637" actId="1076"/>
          <ac:picMkLst>
            <pc:docMk/>
            <pc:sldMk cId="1898484517" sldId="293"/>
            <ac:picMk id="23" creationId="{A93C9031-9D07-1D66-523D-32C68B66B50C}"/>
          </ac:picMkLst>
        </pc:picChg>
        <pc:picChg chg="add mod">
          <ac:chgData name="Lutticken,Ian" userId="7c924bd7-b15d-44ce-a55d-4f6ade4fe12e" providerId="ADAL" clId="{012A81CF-B3B1-4270-8C98-D52E3421BC35}" dt="2023-11-29T16:16:44.927" v="646" actId="1076"/>
          <ac:picMkLst>
            <pc:docMk/>
            <pc:sldMk cId="1898484517" sldId="293"/>
            <ac:picMk id="25" creationId="{E72D24BB-0D62-6D1B-8E63-AAD2ACAC5627}"/>
          </ac:picMkLst>
        </pc:picChg>
        <pc:picChg chg="add mod">
          <ac:chgData name="Lutticken,Ian" userId="7c924bd7-b15d-44ce-a55d-4f6ade4fe12e" providerId="ADAL" clId="{012A81CF-B3B1-4270-8C98-D52E3421BC35}" dt="2023-11-29T18:19:37.917" v="739" actId="1076"/>
          <ac:picMkLst>
            <pc:docMk/>
            <pc:sldMk cId="1898484517" sldId="293"/>
            <ac:picMk id="27" creationId="{D5B4E2E9-D63E-73D3-8F9E-515EABA8FDE5}"/>
          </ac:picMkLst>
        </pc:picChg>
        <pc:picChg chg="add mod">
          <ac:chgData name="Lutticken,Ian" userId="7c924bd7-b15d-44ce-a55d-4f6ade4fe12e" providerId="ADAL" clId="{012A81CF-B3B1-4270-8C98-D52E3421BC35}" dt="2023-11-29T18:19:19.262" v="733" actId="14100"/>
          <ac:picMkLst>
            <pc:docMk/>
            <pc:sldMk cId="1898484517" sldId="293"/>
            <ac:picMk id="29" creationId="{E8FED2A8-44EE-38BE-552A-5E679F72190E}"/>
          </ac:picMkLst>
        </pc:picChg>
        <pc:picChg chg="add mod">
          <ac:chgData name="Lutticken,Ian" userId="7c924bd7-b15d-44ce-a55d-4f6ade4fe12e" providerId="ADAL" clId="{012A81CF-B3B1-4270-8C98-D52E3421BC35}" dt="2023-11-29T16:16:31.575" v="639" actId="1076"/>
          <ac:picMkLst>
            <pc:docMk/>
            <pc:sldMk cId="1898484517" sldId="293"/>
            <ac:picMk id="31" creationId="{A2A781D9-D7DA-C0AD-4373-6B23968F4776}"/>
          </ac:picMkLst>
        </pc:picChg>
        <pc:picChg chg="add mod">
          <ac:chgData name="Lutticken,Ian" userId="7c924bd7-b15d-44ce-a55d-4f6ade4fe12e" providerId="ADAL" clId="{012A81CF-B3B1-4270-8C98-D52E3421BC35}" dt="2023-11-29T16:16:50.102" v="648" actId="1076"/>
          <ac:picMkLst>
            <pc:docMk/>
            <pc:sldMk cId="1898484517" sldId="293"/>
            <ac:picMk id="33" creationId="{339C501A-CB7F-A483-8473-413498F1E766}"/>
          </ac:picMkLst>
        </pc:picChg>
        <pc:picChg chg="add mod">
          <ac:chgData name="Lutticken,Ian" userId="7c924bd7-b15d-44ce-a55d-4f6ade4fe12e" providerId="ADAL" clId="{012A81CF-B3B1-4270-8C98-D52E3421BC35}" dt="2023-11-29T16:16:53.911" v="650" actId="1076"/>
          <ac:picMkLst>
            <pc:docMk/>
            <pc:sldMk cId="1898484517" sldId="293"/>
            <ac:picMk id="34" creationId="{99D11C51-8DD7-B13C-D0BF-F8069102DE14}"/>
          </ac:picMkLst>
        </pc:picChg>
        <pc:picChg chg="add mod">
          <ac:chgData name="Lutticken,Ian" userId="7c924bd7-b15d-44ce-a55d-4f6ade4fe12e" providerId="ADAL" clId="{012A81CF-B3B1-4270-8C98-D52E3421BC35}" dt="2023-11-29T16:16:56.991" v="652" actId="1076"/>
          <ac:picMkLst>
            <pc:docMk/>
            <pc:sldMk cId="1898484517" sldId="293"/>
            <ac:picMk id="35" creationId="{3A06777D-6CD2-0DFA-6DB4-7290FDE065FF}"/>
          </ac:picMkLst>
        </pc:picChg>
        <pc:picChg chg="add mod">
          <ac:chgData name="Lutticken,Ian" userId="7c924bd7-b15d-44ce-a55d-4f6ade4fe12e" providerId="ADAL" clId="{012A81CF-B3B1-4270-8C98-D52E3421BC35}" dt="2023-11-29T16:16:59.399" v="654" actId="1076"/>
          <ac:picMkLst>
            <pc:docMk/>
            <pc:sldMk cId="1898484517" sldId="293"/>
            <ac:picMk id="36" creationId="{C469395D-97EE-0F89-F49F-DF1F01763271}"/>
          </ac:picMkLst>
        </pc:picChg>
      </pc:sldChg>
      <pc:sldChg chg="addSp delSp modSp add mod ord modNotesTx">
        <pc:chgData name="Lutticken,Ian" userId="7c924bd7-b15d-44ce-a55d-4f6ade4fe12e" providerId="ADAL" clId="{012A81CF-B3B1-4270-8C98-D52E3421BC35}" dt="2023-11-29T18:38:25.985" v="925" actId="1076"/>
        <pc:sldMkLst>
          <pc:docMk/>
          <pc:sldMk cId="872440550" sldId="294"/>
        </pc:sldMkLst>
        <pc:spChg chg="add del mod">
          <ac:chgData name="Lutticken,Ian" userId="7c924bd7-b15d-44ce-a55d-4f6ade4fe12e" providerId="ADAL" clId="{012A81CF-B3B1-4270-8C98-D52E3421BC35}" dt="2023-11-29T16:18:31.768" v="705" actId="478"/>
          <ac:spMkLst>
            <pc:docMk/>
            <pc:sldMk cId="872440550" sldId="294"/>
            <ac:spMk id="3" creationId="{1367C788-EC97-3432-F607-21D7B41CA6CF}"/>
          </ac:spMkLst>
        </pc:spChg>
        <pc:spChg chg="mod">
          <ac:chgData name="Lutticken,Ian" userId="7c924bd7-b15d-44ce-a55d-4f6ade4fe12e" providerId="ADAL" clId="{012A81CF-B3B1-4270-8C98-D52E3421BC35}" dt="2023-11-29T18:21:48.943" v="792" actId="1076"/>
          <ac:spMkLst>
            <pc:docMk/>
            <pc:sldMk cId="872440550" sldId="294"/>
            <ac:spMk id="4" creationId="{DE258EB7-D90B-43FD-9A2B-AA508BBAE6E2}"/>
          </ac:spMkLst>
        </pc:spChg>
        <pc:spChg chg="del">
          <ac:chgData name="Lutticken,Ian" userId="7c924bd7-b15d-44ce-a55d-4f6ade4fe12e" providerId="ADAL" clId="{012A81CF-B3B1-4270-8C98-D52E3421BC35}" dt="2023-11-29T16:18:28.884" v="704" actId="478"/>
          <ac:spMkLst>
            <pc:docMk/>
            <pc:sldMk cId="872440550" sldId="294"/>
            <ac:spMk id="5" creationId="{777B6683-16C7-49CA-8A17-7AE3DB1EF13B}"/>
          </ac:spMkLst>
        </pc:spChg>
        <pc:spChg chg="add mod">
          <ac:chgData name="Lutticken,Ian" userId="7c924bd7-b15d-44ce-a55d-4f6ade4fe12e" providerId="ADAL" clId="{012A81CF-B3B1-4270-8C98-D52E3421BC35}" dt="2023-11-29T18:23:20.222" v="808" actId="1076"/>
          <ac:spMkLst>
            <pc:docMk/>
            <pc:sldMk cId="872440550" sldId="294"/>
            <ac:spMk id="6" creationId="{33E05A0C-98D0-0B27-3E17-A8AA180E3434}"/>
          </ac:spMkLst>
        </pc:spChg>
        <pc:spChg chg="add mod">
          <ac:chgData name="Lutticken,Ian" userId="7c924bd7-b15d-44ce-a55d-4f6ade4fe12e" providerId="ADAL" clId="{012A81CF-B3B1-4270-8C98-D52E3421BC35}" dt="2023-11-29T18:24:16.462" v="855" actId="1076"/>
          <ac:spMkLst>
            <pc:docMk/>
            <pc:sldMk cId="872440550" sldId="294"/>
            <ac:spMk id="8" creationId="{D70A0182-BD38-4F40-4DB5-BBA0883B6466}"/>
          </ac:spMkLst>
        </pc:spChg>
        <pc:spChg chg="add mod">
          <ac:chgData name="Lutticken,Ian" userId="7c924bd7-b15d-44ce-a55d-4f6ade4fe12e" providerId="ADAL" clId="{012A81CF-B3B1-4270-8C98-D52E3421BC35}" dt="2023-11-29T18:34:46.327" v="892" actId="1076"/>
          <ac:spMkLst>
            <pc:docMk/>
            <pc:sldMk cId="872440550" sldId="294"/>
            <ac:spMk id="9" creationId="{5248192D-9E18-4D84-B929-8CB8C98D6197}"/>
          </ac:spMkLst>
        </pc:spChg>
        <pc:spChg chg="add mod">
          <ac:chgData name="Lutticken,Ian" userId="7c924bd7-b15d-44ce-a55d-4f6ade4fe12e" providerId="ADAL" clId="{012A81CF-B3B1-4270-8C98-D52E3421BC35}" dt="2023-11-29T18:35:05.823" v="916" actId="20577"/>
          <ac:spMkLst>
            <pc:docMk/>
            <pc:sldMk cId="872440550" sldId="294"/>
            <ac:spMk id="12" creationId="{A636F5FE-90CC-27BE-79BA-1FD147FBE494}"/>
          </ac:spMkLst>
        </pc:spChg>
        <pc:grpChg chg="add mod">
          <ac:chgData name="Lutticken,Ian" userId="7c924bd7-b15d-44ce-a55d-4f6ade4fe12e" providerId="ADAL" clId="{012A81CF-B3B1-4270-8C98-D52E3421BC35}" dt="2023-11-29T18:23:20.222" v="808" actId="1076"/>
          <ac:grpSpMkLst>
            <pc:docMk/>
            <pc:sldMk cId="872440550" sldId="294"/>
            <ac:grpSpMk id="7" creationId="{216E301A-575F-5BB0-54EB-6A8A76560FB2}"/>
          </ac:grpSpMkLst>
        </pc:grpChg>
        <pc:picChg chg="add del mod">
          <ac:chgData name="Lutticken,Ian" userId="7c924bd7-b15d-44ce-a55d-4f6ade4fe12e" providerId="ADAL" clId="{012A81CF-B3B1-4270-8C98-D52E3421BC35}" dt="2023-11-29T18:38:21.317" v="924" actId="478"/>
          <ac:picMkLst>
            <pc:docMk/>
            <pc:sldMk cId="872440550" sldId="294"/>
            <ac:picMk id="11" creationId="{33C753B3-9236-57FC-0C91-AA167C29C2FD}"/>
          </ac:picMkLst>
        </pc:picChg>
        <pc:picChg chg="add mod">
          <ac:chgData name="Lutticken,Ian" userId="7c924bd7-b15d-44ce-a55d-4f6ade4fe12e" providerId="ADAL" clId="{012A81CF-B3B1-4270-8C98-D52E3421BC35}" dt="2023-11-29T18:23:20.222" v="808" actId="1076"/>
          <ac:picMkLst>
            <pc:docMk/>
            <pc:sldMk cId="872440550" sldId="294"/>
            <ac:picMk id="1026" creationId="{7B9C13DA-7EAF-FF26-3851-FF922CE0B29D}"/>
          </ac:picMkLst>
        </pc:picChg>
        <pc:picChg chg="add mod">
          <ac:chgData name="Lutticken,Ian" userId="7c924bd7-b15d-44ce-a55d-4f6ade4fe12e" providerId="ADAL" clId="{012A81CF-B3B1-4270-8C98-D52E3421BC35}" dt="2023-11-29T18:23:20.222" v="808" actId="1076"/>
          <ac:picMkLst>
            <pc:docMk/>
            <pc:sldMk cId="872440550" sldId="294"/>
            <ac:picMk id="1028" creationId="{EF3490DD-4DC4-C5BA-368E-813858D98E47}"/>
          </ac:picMkLst>
        </pc:picChg>
        <pc:picChg chg="add mod">
          <ac:chgData name="Lutticken,Ian" userId="7c924bd7-b15d-44ce-a55d-4f6ade4fe12e" providerId="ADAL" clId="{012A81CF-B3B1-4270-8C98-D52E3421BC35}" dt="2023-11-29T18:23:20.222" v="808" actId="1076"/>
          <ac:picMkLst>
            <pc:docMk/>
            <pc:sldMk cId="872440550" sldId="294"/>
            <ac:picMk id="1030" creationId="{5094D9CD-049A-7943-9772-3A10A858A2FE}"/>
          </ac:picMkLst>
        </pc:picChg>
        <pc:picChg chg="add mod">
          <ac:chgData name="Lutticken,Ian" userId="7c924bd7-b15d-44ce-a55d-4f6ade4fe12e" providerId="ADAL" clId="{012A81CF-B3B1-4270-8C98-D52E3421BC35}" dt="2023-11-29T18:23:29.654" v="811" actId="1076"/>
          <ac:picMkLst>
            <pc:docMk/>
            <pc:sldMk cId="872440550" sldId="294"/>
            <ac:picMk id="1032" creationId="{952810D8-E1C4-8EDC-7369-BE609A842776}"/>
          </ac:picMkLst>
        </pc:picChg>
        <pc:picChg chg="add mod">
          <ac:chgData name="Lutticken,Ian" userId="7c924bd7-b15d-44ce-a55d-4f6ade4fe12e" providerId="ADAL" clId="{012A81CF-B3B1-4270-8C98-D52E3421BC35}" dt="2023-11-29T18:24:11.060" v="853" actId="1076"/>
          <ac:picMkLst>
            <pc:docMk/>
            <pc:sldMk cId="872440550" sldId="294"/>
            <ac:picMk id="1034" creationId="{DF66F58B-52A7-5568-CA90-ABF35074FAFC}"/>
          </ac:picMkLst>
        </pc:picChg>
        <pc:picChg chg="add mod">
          <ac:chgData name="Lutticken,Ian" userId="7c924bd7-b15d-44ce-a55d-4f6ade4fe12e" providerId="ADAL" clId="{012A81CF-B3B1-4270-8C98-D52E3421BC35}" dt="2023-11-29T18:24:19.421" v="856" actId="1076"/>
          <ac:picMkLst>
            <pc:docMk/>
            <pc:sldMk cId="872440550" sldId="294"/>
            <ac:picMk id="1036" creationId="{C354559A-7B3F-F7A7-F499-1F013D06BD2C}"/>
          </ac:picMkLst>
        </pc:picChg>
        <pc:picChg chg="add mod">
          <ac:chgData name="Lutticken,Ian" userId="7c924bd7-b15d-44ce-a55d-4f6ade4fe12e" providerId="ADAL" clId="{012A81CF-B3B1-4270-8C98-D52E3421BC35}" dt="2023-11-29T18:24:09.180" v="852" actId="1076"/>
          <ac:picMkLst>
            <pc:docMk/>
            <pc:sldMk cId="872440550" sldId="294"/>
            <ac:picMk id="1038" creationId="{2326AD93-1317-069C-5C05-01E91BE5A965}"/>
          </ac:picMkLst>
        </pc:picChg>
        <pc:picChg chg="add mod">
          <ac:chgData name="Lutticken,Ian" userId="7c924bd7-b15d-44ce-a55d-4f6ade4fe12e" providerId="ADAL" clId="{012A81CF-B3B1-4270-8C98-D52E3421BC35}" dt="2023-11-29T18:34:46.327" v="892" actId="1076"/>
          <ac:picMkLst>
            <pc:docMk/>
            <pc:sldMk cId="872440550" sldId="294"/>
            <ac:picMk id="1040" creationId="{CB69E0BA-E424-ADB5-A3EC-0B9C9FC0508D}"/>
          </ac:picMkLst>
        </pc:picChg>
        <pc:picChg chg="add mod">
          <ac:chgData name="Lutticken,Ian" userId="7c924bd7-b15d-44ce-a55d-4f6ade4fe12e" providerId="ADAL" clId="{012A81CF-B3B1-4270-8C98-D52E3421BC35}" dt="2023-11-29T18:34:53.726" v="896" actId="1076"/>
          <ac:picMkLst>
            <pc:docMk/>
            <pc:sldMk cId="872440550" sldId="294"/>
            <ac:picMk id="1042" creationId="{0C0453D1-4D1B-0833-9171-720FC87A9549}"/>
          </ac:picMkLst>
        </pc:picChg>
        <pc:picChg chg="add mod">
          <ac:chgData name="Lutticken,Ian" userId="7c924bd7-b15d-44ce-a55d-4f6ade4fe12e" providerId="ADAL" clId="{012A81CF-B3B1-4270-8C98-D52E3421BC35}" dt="2023-11-29T18:38:25.985" v="925" actId="1076"/>
          <ac:picMkLst>
            <pc:docMk/>
            <pc:sldMk cId="872440550" sldId="294"/>
            <ac:picMk id="1044" creationId="{2149A41F-14F2-2DE6-C4C2-5336F79B391E}"/>
          </ac:picMkLst>
        </pc:picChg>
      </pc:sldChg>
      <pc:sldChg chg="addSp delSp modSp add mod ord modAnim modShow modNotesTx">
        <pc:chgData name="Lutticken,Ian" userId="7c924bd7-b15d-44ce-a55d-4f6ade4fe12e" providerId="ADAL" clId="{012A81CF-B3B1-4270-8C98-D52E3421BC35}" dt="2023-11-29T20:31:21.432" v="1417" actId="478"/>
        <pc:sldMkLst>
          <pc:docMk/>
          <pc:sldMk cId="284219519" sldId="295"/>
        </pc:sldMkLst>
        <pc:spChg chg="add del mod">
          <ac:chgData name="Lutticken,Ian" userId="7c924bd7-b15d-44ce-a55d-4f6ade4fe12e" providerId="ADAL" clId="{012A81CF-B3B1-4270-8C98-D52E3421BC35}" dt="2023-11-29T20:15:18.273" v="1303" actId="478"/>
          <ac:spMkLst>
            <pc:docMk/>
            <pc:sldMk cId="284219519" sldId="295"/>
            <ac:spMk id="3" creationId="{45E3621A-CF88-5990-C7A2-FAD28F03E3BB}"/>
          </ac:spMkLst>
        </pc:spChg>
        <pc:spChg chg="mod">
          <ac:chgData name="Lutticken,Ian" userId="7c924bd7-b15d-44ce-a55d-4f6ade4fe12e" providerId="ADAL" clId="{012A81CF-B3B1-4270-8C98-D52E3421BC35}" dt="2023-11-29T20:15:57.130" v="1336" actId="5793"/>
          <ac:spMkLst>
            <pc:docMk/>
            <pc:sldMk cId="284219519" sldId="295"/>
            <ac:spMk id="4" creationId="{DE258EB7-D90B-43FD-9A2B-AA508BBAE6E2}"/>
          </ac:spMkLst>
        </pc:spChg>
        <pc:spChg chg="del">
          <ac:chgData name="Lutticken,Ian" userId="7c924bd7-b15d-44ce-a55d-4f6ade4fe12e" providerId="ADAL" clId="{012A81CF-B3B1-4270-8C98-D52E3421BC35}" dt="2023-11-29T20:15:12.228" v="1302" actId="478"/>
          <ac:spMkLst>
            <pc:docMk/>
            <pc:sldMk cId="284219519" sldId="295"/>
            <ac:spMk id="5" creationId="{777B6683-16C7-49CA-8A17-7AE3DB1EF13B}"/>
          </ac:spMkLst>
        </pc:spChg>
        <pc:spChg chg="add mod">
          <ac:chgData name="Lutticken,Ian" userId="7c924bd7-b15d-44ce-a55d-4f6ade4fe12e" providerId="ADAL" clId="{012A81CF-B3B1-4270-8C98-D52E3421BC35}" dt="2023-11-29T20:29:05.394" v="1412" actId="207"/>
          <ac:spMkLst>
            <pc:docMk/>
            <pc:sldMk cId="284219519" sldId="295"/>
            <ac:spMk id="6" creationId="{0C4D85D3-A153-D261-9B28-FD8DA605F080}"/>
          </ac:spMkLst>
        </pc:spChg>
        <pc:spChg chg="add mod">
          <ac:chgData name="Lutticken,Ian" userId="7c924bd7-b15d-44ce-a55d-4f6ade4fe12e" providerId="ADAL" clId="{012A81CF-B3B1-4270-8C98-D52E3421BC35}" dt="2023-11-29T20:29:02.225" v="1411" actId="207"/>
          <ac:spMkLst>
            <pc:docMk/>
            <pc:sldMk cId="284219519" sldId="295"/>
            <ac:spMk id="7" creationId="{356655B6-8BA2-9F8D-4893-96690695F9CC}"/>
          </ac:spMkLst>
        </pc:spChg>
        <pc:spChg chg="add mod">
          <ac:chgData name="Lutticken,Ian" userId="7c924bd7-b15d-44ce-a55d-4f6ade4fe12e" providerId="ADAL" clId="{012A81CF-B3B1-4270-8C98-D52E3421BC35}" dt="2023-11-29T20:23:50.081" v="1376" actId="1076"/>
          <ac:spMkLst>
            <pc:docMk/>
            <pc:sldMk cId="284219519" sldId="295"/>
            <ac:spMk id="8" creationId="{ED6D7B82-25EB-5F17-12D3-8586974B15E8}"/>
          </ac:spMkLst>
        </pc:spChg>
        <pc:spChg chg="add mod">
          <ac:chgData name="Lutticken,Ian" userId="7c924bd7-b15d-44ce-a55d-4f6ade4fe12e" providerId="ADAL" clId="{012A81CF-B3B1-4270-8C98-D52E3421BC35}" dt="2023-11-29T20:23:57.336" v="1377" actId="1076"/>
          <ac:spMkLst>
            <pc:docMk/>
            <pc:sldMk cId="284219519" sldId="295"/>
            <ac:spMk id="9" creationId="{6529D906-C3BA-A1E1-79CA-6B7CA41EEB4E}"/>
          </ac:spMkLst>
        </pc:spChg>
        <pc:spChg chg="add mod">
          <ac:chgData name="Lutticken,Ian" userId="7c924bd7-b15d-44ce-a55d-4f6ade4fe12e" providerId="ADAL" clId="{012A81CF-B3B1-4270-8C98-D52E3421BC35}" dt="2023-11-29T20:28:52.487" v="1410" actId="207"/>
          <ac:spMkLst>
            <pc:docMk/>
            <pc:sldMk cId="284219519" sldId="295"/>
            <ac:spMk id="10" creationId="{42FCC6F0-64F7-8392-B369-6F0F3FC25242}"/>
          </ac:spMkLst>
        </pc:spChg>
        <pc:spChg chg="add mod">
          <ac:chgData name="Lutticken,Ian" userId="7c924bd7-b15d-44ce-a55d-4f6ade4fe12e" providerId="ADAL" clId="{012A81CF-B3B1-4270-8C98-D52E3421BC35}" dt="2023-11-29T20:28:42.400" v="1409" actId="1076"/>
          <ac:spMkLst>
            <pc:docMk/>
            <pc:sldMk cId="284219519" sldId="295"/>
            <ac:spMk id="11" creationId="{464E41E2-9C97-2CA9-CB98-281304C079B6}"/>
          </ac:spMkLst>
        </pc:spChg>
        <pc:picChg chg="add del mod">
          <ac:chgData name="Lutticken,Ian" userId="7c924bd7-b15d-44ce-a55d-4f6ade4fe12e" providerId="ADAL" clId="{012A81CF-B3B1-4270-8C98-D52E3421BC35}" dt="2023-11-29T20:19:26.042" v="1345" actId="478"/>
          <ac:picMkLst>
            <pc:docMk/>
            <pc:sldMk cId="284219519" sldId="295"/>
            <ac:picMk id="2050" creationId="{6EBFDD2E-ECD3-E5DD-76C7-A4493D5A7A65}"/>
          </ac:picMkLst>
        </pc:picChg>
        <pc:picChg chg="add mod">
          <ac:chgData name="Lutticken,Ian" userId="7c924bd7-b15d-44ce-a55d-4f6ade4fe12e" providerId="ADAL" clId="{012A81CF-B3B1-4270-8C98-D52E3421BC35}" dt="2023-11-29T20:19:33.390" v="1347" actId="1076"/>
          <ac:picMkLst>
            <pc:docMk/>
            <pc:sldMk cId="284219519" sldId="295"/>
            <ac:picMk id="2052" creationId="{DA1EDA8D-D892-83D9-75B8-FAC376992714}"/>
          </ac:picMkLst>
        </pc:picChg>
        <pc:picChg chg="add del">
          <ac:chgData name="Lutticken,Ian" userId="7c924bd7-b15d-44ce-a55d-4f6ade4fe12e" providerId="ADAL" clId="{012A81CF-B3B1-4270-8C98-D52E3421BC35}" dt="2023-11-29T20:31:21.432" v="1417" actId="478"/>
          <ac:picMkLst>
            <pc:docMk/>
            <pc:sldMk cId="284219519" sldId="295"/>
            <ac:picMk id="2054" creationId="{6E5112FD-F3B5-2C2C-5EE0-4187E2A5F3B4}"/>
          </ac:picMkLst>
        </pc:picChg>
      </pc:sldChg>
      <pc:sldChg chg="addSp delSp modSp add mod ord modShow modNotesTx">
        <pc:chgData name="Lutticken,Ian" userId="7c924bd7-b15d-44ce-a55d-4f6ade4fe12e" providerId="ADAL" clId="{012A81CF-B3B1-4270-8C98-D52E3421BC35}" dt="2023-11-29T20:36:20.614" v="1497" actId="729"/>
        <pc:sldMkLst>
          <pc:docMk/>
          <pc:sldMk cId="1980667377" sldId="296"/>
        </pc:sldMkLst>
        <pc:spChg chg="add del mod">
          <ac:chgData name="Lutticken,Ian" userId="7c924bd7-b15d-44ce-a55d-4f6ade4fe12e" providerId="ADAL" clId="{012A81CF-B3B1-4270-8C98-D52E3421BC35}" dt="2023-11-29T20:33:51.655" v="1489" actId="478"/>
          <ac:spMkLst>
            <pc:docMk/>
            <pc:sldMk cId="1980667377" sldId="296"/>
            <ac:spMk id="3" creationId="{2F3A848D-5C07-E8F0-7EAA-152AE28C6436}"/>
          </ac:spMkLst>
        </pc:spChg>
        <pc:spChg chg="mod">
          <ac:chgData name="Lutticken,Ian" userId="7c924bd7-b15d-44ce-a55d-4f6ade4fe12e" providerId="ADAL" clId="{012A81CF-B3B1-4270-8C98-D52E3421BC35}" dt="2023-11-29T20:33:45.240" v="1487" actId="20577"/>
          <ac:spMkLst>
            <pc:docMk/>
            <pc:sldMk cId="1980667377" sldId="296"/>
            <ac:spMk id="4" creationId="{DE258EB7-D90B-43FD-9A2B-AA508BBAE6E2}"/>
          </ac:spMkLst>
        </pc:spChg>
        <pc:spChg chg="del">
          <ac:chgData name="Lutticken,Ian" userId="7c924bd7-b15d-44ce-a55d-4f6ade4fe12e" providerId="ADAL" clId="{012A81CF-B3B1-4270-8C98-D52E3421BC35}" dt="2023-11-29T20:33:49.380" v="1488" actId="478"/>
          <ac:spMkLst>
            <pc:docMk/>
            <pc:sldMk cId="1980667377" sldId="296"/>
            <ac:spMk id="5" creationId="{777B6683-16C7-49CA-8A17-7AE3DB1EF13B}"/>
          </ac:spMkLst>
        </pc:spChg>
        <pc:picChg chg="add mod">
          <ac:chgData name="Lutticken,Ian" userId="7c924bd7-b15d-44ce-a55d-4f6ade4fe12e" providerId="ADAL" clId="{012A81CF-B3B1-4270-8C98-D52E3421BC35}" dt="2023-11-29T20:34:14.733" v="1494" actId="1076"/>
          <ac:picMkLst>
            <pc:docMk/>
            <pc:sldMk cId="1980667377" sldId="296"/>
            <ac:picMk id="3074" creationId="{E493F914-1966-F8FB-B992-C417FA5F2F2C}"/>
          </ac:picMkLst>
        </pc:picChg>
      </pc:sldChg>
      <pc:sldChg chg="addSp delSp modSp add mod modAnim modNotesTx">
        <pc:chgData name="Lutticken,Ian" userId="7c924bd7-b15d-44ce-a55d-4f6ade4fe12e" providerId="ADAL" clId="{012A81CF-B3B1-4270-8C98-D52E3421BC35}" dt="2023-11-29T20:47:00.133" v="1592"/>
        <pc:sldMkLst>
          <pc:docMk/>
          <pc:sldMk cId="3128381845" sldId="297"/>
        </pc:sldMkLst>
        <pc:spChg chg="add del mod">
          <ac:chgData name="Lutticken,Ian" userId="7c924bd7-b15d-44ce-a55d-4f6ade4fe12e" providerId="ADAL" clId="{012A81CF-B3B1-4270-8C98-D52E3421BC35}" dt="2023-11-29T20:36:46.425" v="1536" actId="478"/>
          <ac:spMkLst>
            <pc:docMk/>
            <pc:sldMk cId="3128381845" sldId="297"/>
            <ac:spMk id="3" creationId="{ADF8FFD9-FBED-F175-A9AB-0C815E15E80C}"/>
          </ac:spMkLst>
        </pc:spChg>
        <pc:spChg chg="mod">
          <ac:chgData name="Lutticken,Ian" userId="7c924bd7-b15d-44ce-a55d-4f6ade4fe12e" providerId="ADAL" clId="{012A81CF-B3B1-4270-8C98-D52E3421BC35}" dt="2023-11-29T20:36:39.792" v="1534" actId="20577"/>
          <ac:spMkLst>
            <pc:docMk/>
            <pc:sldMk cId="3128381845" sldId="297"/>
            <ac:spMk id="4" creationId="{DE258EB7-D90B-43FD-9A2B-AA508BBAE6E2}"/>
          </ac:spMkLst>
        </pc:spChg>
        <pc:spChg chg="del">
          <ac:chgData name="Lutticken,Ian" userId="7c924bd7-b15d-44ce-a55d-4f6ade4fe12e" providerId="ADAL" clId="{012A81CF-B3B1-4270-8C98-D52E3421BC35}" dt="2023-11-29T20:36:43.853" v="1535" actId="478"/>
          <ac:spMkLst>
            <pc:docMk/>
            <pc:sldMk cId="3128381845" sldId="297"/>
            <ac:spMk id="5" creationId="{777B6683-16C7-49CA-8A17-7AE3DB1EF13B}"/>
          </ac:spMkLst>
        </pc:spChg>
        <pc:picChg chg="add del mod">
          <ac:chgData name="Lutticken,Ian" userId="7c924bd7-b15d-44ce-a55d-4f6ade4fe12e" providerId="ADAL" clId="{012A81CF-B3B1-4270-8C98-D52E3421BC35}" dt="2023-11-29T20:38:09.576" v="1551" actId="478"/>
          <ac:picMkLst>
            <pc:docMk/>
            <pc:sldMk cId="3128381845" sldId="297"/>
            <ac:picMk id="6" creationId="{CFEC5102-68F2-DF11-EA9D-547BE7ACC0F5}"/>
          </ac:picMkLst>
        </pc:picChg>
        <pc:picChg chg="add mod">
          <ac:chgData name="Lutticken,Ian" userId="7c924bd7-b15d-44ce-a55d-4f6ade4fe12e" providerId="ADAL" clId="{012A81CF-B3B1-4270-8C98-D52E3421BC35}" dt="2023-11-29T20:37:52.810" v="1549" actId="1076"/>
          <ac:picMkLst>
            <pc:docMk/>
            <pc:sldMk cId="3128381845" sldId="297"/>
            <ac:picMk id="7" creationId="{E34BAA47-64F1-4773-ADBC-52FF5FA4C782}"/>
          </ac:picMkLst>
        </pc:picChg>
        <pc:picChg chg="add mod">
          <ac:chgData name="Lutticken,Ian" userId="7c924bd7-b15d-44ce-a55d-4f6ade4fe12e" providerId="ADAL" clId="{012A81CF-B3B1-4270-8C98-D52E3421BC35}" dt="2023-11-29T20:38:16.096" v="1553" actId="1076"/>
          <ac:picMkLst>
            <pc:docMk/>
            <pc:sldMk cId="3128381845" sldId="297"/>
            <ac:picMk id="8" creationId="{CC09C628-BC7A-EEA6-EB9D-CCF5AB8ED89F}"/>
          </ac:picMkLst>
        </pc:picChg>
        <pc:picChg chg="add mod">
          <ac:chgData name="Lutticken,Ian" userId="7c924bd7-b15d-44ce-a55d-4f6ade4fe12e" providerId="ADAL" clId="{012A81CF-B3B1-4270-8C98-D52E3421BC35}" dt="2023-11-29T20:38:21.641" v="1555" actId="1076"/>
          <ac:picMkLst>
            <pc:docMk/>
            <pc:sldMk cId="3128381845" sldId="297"/>
            <ac:picMk id="9" creationId="{748D284A-C9B6-27E6-6DA9-8C4A45737B9E}"/>
          </ac:picMkLst>
        </pc:picChg>
        <pc:picChg chg="add mod">
          <ac:chgData name="Lutticken,Ian" userId="7c924bd7-b15d-44ce-a55d-4f6ade4fe12e" providerId="ADAL" clId="{012A81CF-B3B1-4270-8C98-D52E3421BC35}" dt="2023-11-29T20:38:26.455" v="1557" actId="1076"/>
          <ac:picMkLst>
            <pc:docMk/>
            <pc:sldMk cId="3128381845" sldId="297"/>
            <ac:picMk id="10" creationId="{C32048EE-0B8D-A437-36B8-12D0D62C99BC}"/>
          </ac:picMkLst>
        </pc:picChg>
        <pc:picChg chg="add mod">
          <ac:chgData name="Lutticken,Ian" userId="7c924bd7-b15d-44ce-a55d-4f6ade4fe12e" providerId="ADAL" clId="{012A81CF-B3B1-4270-8C98-D52E3421BC35}" dt="2023-11-29T20:38:30.232" v="1559" actId="1076"/>
          <ac:picMkLst>
            <pc:docMk/>
            <pc:sldMk cId="3128381845" sldId="297"/>
            <ac:picMk id="11" creationId="{8D132092-4583-2569-3F7E-52CB9006ACAE}"/>
          </ac:picMkLst>
        </pc:picChg>
        <pc:picChg chg="add mod">
          <ac:chgData name="Lutticken,Ian" userId="7c924bd7-b15d-44ce-a55d-4f6ade4fe12e" providerId="ADAL" clId="{012A81CF-B3B1-4270-8C98-D52E3421BC35}" dt="2023-11-29T20:38:36.408" v="1561" actId="1076"/>
          <ac:picMkLst>
            <pc:docMk/>
            <pc:sldMk cId="3128381845" sldId="297"/>
            <ac:picMk id="12" creationId="{F46C6271-0ECA-923F-92DC-69A2CB731303}"/>
          </ac:picMkLst>
        </pc:picChg>
        <pc:picChg chg="add mod">
          <ac:chgData name="Lutticken,Ian" userId="7c924bd7-b15d-44ce-a55d-4f6ade4fe12e" providerId="ADAL" clId="{012A81CF-B3B1-4270-8C98-D52E3421BC35}" dt="2023-11-29T20:38:39.375" v="1563" actId="1076"/>
          <ac:picMkLst>
            <pc:docMk/>
            <pc:sldMk cId="3128381845" sldId="297"/>
            <ac:picMk id="13" creationId="{EF3F7CD4-8857-0E1C-AAE3-AC2A546DA7AF}"/>
          </ac:picMkLst>
        </pc:picChg>
        <pc:picChg chg="add mod">
          <ac:chgData name="Lutticken,Ian" userId="7c924bd7-b15d-44ce-a55d-4f6ade4fe12e" providerId="ADAL" clId="{012A81CF-B3B1-4270-8C98-D52E3421BC35}" dt="2023-11-29T20:38:42.312" v="1565" actId="1076"/>
          <ac:picMkLst>
            <pc:docMk/>
            <pc:sldMk cId="3128381845" sldId="297"/>
            <ac:picMk id="14" creationId="{92CD4E0E-A4AC-3C42-D17B-F426D4E06197}"/>
          </ac:picMkLst>
        </pc:picChg>
        <pc:picChg chg="add mod">
          <ac:chgData name="Lutticken,Ian" userId="7c924bd7-b15d-44ce-a55d-4f6ade4fe12e" providerId="ADAL" clId="{012A81CF-B3B1-4270-8C98-D52E3421BC35}" dt="2023-11-29T20:38:49.128" v="1569" actId="1076"/>
          <ac:picMkLst>
            <pc:docMk/>
            <pc:sldMk cId="3128381845" sldId="297"/>
            <ac:picMk id="15" creationId="{4604CD26-0B18-1236-956A-147C2E7215B5}"/>
          </ac:picMkLst>
        </pc:picChg>
        <pc:picChg chg="add del mod">
          <ac:chgData name="Lutticken,Ian" userId="7c924bd7-b15d-44ce-a55d-4f6ade4fe12e" providerId="ADAL" clId="{012A81CF-B3B1-4270-8C98-D52E3421BC35}" dt="2023-11-29T20:38:52.885" v="1571"/>
          <ac:picMkLst>
            <pc:docMk/>
            <pc:sldMk cId="3128381845" sldId="297"/>
            <ac:picMk id="16" creationId="{AE96D51F-AAF5-5D43-B982-F920F3BBBFC0}"/>
          </ac:picMkLst>
        </pc:picChg>
        <pc:picChg chg="add mod">
          <ac:chgData name="Lutticken,Ian" userId="7c924bd7-b15d-44ce-a55d-4f6ade4fe12e" providerId="ADAL" clId="{012A81CF-B3B1-4270-8C98-D52E3421BC35}" dt="2023-11-29T20:38:59.369" v="1573" actId="1076"/>
          <ac:picMkLst>
            <pc:docMk/>
            <pc:sldMk cId="3128381845" sldId="297"/>
            <ac:picMk id="17" creationId="{0994FF02-6A1D-936F-0262-F4CCEC21DDB9}"/>
          </ac:picMkLst>
        </pc:picChg>
        <pc:picChg chg="add mod">
          <ac:chgData name="Lutticken,Ian" userId="7c924bd7-b15d-44ce-a55d-4f6ade4fe12e" providerId="ADAL" clId="{012A81CF-B3B1-4270-8C98-D52E3421BC35}" dt="2023-11-29T20:39:01.768" v="1575" actId="1076"/>
          <ac:picMkLst>
            <pc:docMk/>
            <pc:sldMk cId="3128381845" sldId="297"/>
            <ac:picMk id="18" creationId="{1BFB5CF8-B0B6-0C97-1AF3-8F15E5061595}"/>
          </ac:picMkLst>
        </pc:picChg>
        <pc:picChg chg="add mod">
          <ac:chgData name="Lutticken,Ian" userId="7c924bd7-b15d-44ce-a55d-4f6ade4fe12e" providerId="ADAL" clId="{012A81CF-B3B1-4270-8C98-D52E3421BC35}" dt="2023-11-29T20:39:04.936" v="1577" actId="1076"/>
          <ac:picMkLst>
            <pc:docMk/>
            <pc:sldMk cId="3128381845" sldId="297"/>
            <ac:picMk id="19" creationId="{945B6563-EF74-A396-4241-FEDE591C9C79}"/>
          </ac:picMkLst>
        </pc:picChg>
        <pc:picChg chg="add mod">
          <ac:chgData name="Lutticken,Ian" userId="7c924bd7-b15d-44ce-a55d-4f6ade4fe12e" providerId="ADAL" clId="{012A81CF-B3B1-4270-8C98-D52E3421BC35}" dt="2023-11-29T20:37:04.015" v="1540" actId="1076"/>
          <ac:picMkLst>
            <pc:docMk/>
            <pc:sldMk cId="3128381845" sldId="297"/>
            <ac:picMk id="4098" creationId="{F369863B-D5C9-5DCB-D097-DB52AC896118}"/>
          </ac:picMkLst>
        </pc:picChg>
      </pc:sldChg>
      <pc:sldChg chg="modSp add mod ord">
        <pc:chgData name="Lutticken,Ian" userId="7c924bd7-b15d-44ce-a55d-4f6ade4fe12e" providerId="ADAL" clId="{012A81CF-B3B1-4270-8C98-D52E3421BC35}" dt="2023-11-29T20:33:08.879" v="1462" actId="14100"/>
        <pc:sldMkLst>
          <pc:docMk/>
          <pc:sldMk cId="1015130198" sldId="298"/>
        </pc:sldMkLst>
        <pc:spChg chg="mod">
          <ac:chgData name="Lutticken,Ian" userId="7c924bd7-b15d-44ce-a55d-4f6ade4fe12e" providerId="ADAL" clId="{012A81CF-B3B1-4270-8C98-D52E3421BC35}" dt="2023-11-29T20:33:08.879" v="1462" actId="14100"/>
          <ac:spMkLst>
            <pc:docMk/>
            <pc:sldMk cId="1015130198" sldId="298"/>
            <ac:spMk id="4" creationId="{22297F6F-EDB5-4767-902C-8C8E790772D7}"/>
          </ac:spMkLst>
        </pc:spChg>
        <pc:spChg chg="mod">
          <ac:chgData name="Lutticken,Ian" userId="7c924bd7-b15d-44ce-a55d-4f6ade4fe12e" providerId="ADAL" clId="{012A81CF-B3B1-4270-8C98-D52E3421BC35}" dt="2023-11-29T20:33:02.711" v="1461" actId="13926"/>
          <ac:spMkLst>
            <pc:docMk/>
            <pc:sldMk cId="1015130198" sldId="298"/>
            <ac:spMk id="5" creationId="{CC620DE2-5507-4A03-9868-FD932CE4FBC3}"/>
          </ac:spMkLst>
        </pc:spChg>
      </pc:sldChg>
      <pc:sldChg chg="addSp delSp modSp add mod ord setBg modNotesTx">
        <pc:chgData name="Lutticken,Ian" userId="7c924bd7-b15d-44ce-a55d-4f6ade4fe12e" providerId="ADAL" clId="{012A81CF-B3B1-4270-8C98-D52E3421BC35}" dt="2023-11-29T20:52:29.508" v="1697"/>
        <pc:sldMkLst>
          <pc:docMk/>
          <pc:sldMk cId="1533551567" sldId="299"/>
        </pc:sldMkLst>
        <pc:spChg chg="mod">
          <ac:chgData name="Lutticken,Ian" userId="7c924bd7-b15d-44ce-a55d-4f6ade4fe12e" providerId="ADAL" clId="{012A81CF-B3B1-4270-8C98-D52E3421BC35}" dt="2023-11-29T20:49:09.806" v="1632" actId="26606"/>
          <ac:spMkLst>
            <pc:docMk/>
            <pc:sldMk cId="1533551567" sldId="299"/>
            <ac:spMk id="4" creationId="{DE258EB7-D90B-43FD-9A2B-AA508BBAE6E2}"/>
          </ac:spMkLst>
        </pc:spChg>
        <pc:spChg chg="add">
          <ac:chgData name="Lutticken,Ian" userId="7c924bd7-b15d-44ce-a55d-4f6ade4fe12e" providerId="ADAL" clId="{012A81CF-B3B1-4270-8C98-D52E3421BC35}" dt="2023-11-29T20:49:09.806" v="1632" actId="26606"/>
          <ac:spMkLst>
            <pc:docMk/>
            <pc:sldMk cId="1533551567" sldId="299"/>
            <ac:spMk id="5127" creationId="{3C54F4CE-85F0-46ED-80DA-9518C9251AD1}"/>
          </ac:spMkLst>
        </pc:spChg>
        <pc:spChg chg="add">
          <ac:chgData name="Lutticken,Ian" userId="7c924bd7-b15d-44ce-a55d-4f6ade4fe12e" providerId="ADAL" clId="{012A81CF-B3B1-4270-8C98-D52E3421BC35}" dt="2023-11-29T20:49:09.806" v="1632" actId="26606"/>
          <ac:spMkLst>
            <pc:docMk/>
            <pc:sldMk cId="1533551567" sldId="299"/>
            <ac:spMk id="5129" creationId="{DADD1FCA-8ACB-4958-81DD-4CDD6D3E1921}"/>
          </ac:spMkLst>
        </pc:spChg>
        <pc:picChg chg="del">
          <ac:chgData name="Lutticken,Ian" userId="7c924bd7-b15d-44ce-a55d-4f6ade4fe12e" providerId="ADAL" clId="{012A81CF-B3B1-4270-8C98-D52E3421BC35}" dt="2023-11-29T20:48:57.929" v="1629" actId="478"/>
          <ac:picMkLst>
            <pc:docMk/>
            <pc:sldMk cId="1533551567" sldId="299"/>
            <ac:picMk id="3074" creationId="{E493F914-1966-F8FB-B992-C417FA5F2F2C}"/>
          </ac:picMkLst>
        </pc:picChg>
        <pc:picChg chg="add mod ord modCrop">
          <ac:chgData name="Lutticken,Ian" userId="7c924bd7-b15d-44ce-a55d-4f6ade4fe12e" providerId="ADAL" clId="{012A81CF-B3B1-4270-8C98-D52E3421BC35}" dt="2023-11-29T20:52:12.312" v="1696" actId="732"/>
          <ac:picMkLst>
            <pc:docMk/>
            <pc:sldMk cId="1533551567" sldId="299"/>
            <ac:picMk id="5122" creationId="{A86F8C9B-4D97-C3C7-173D-E4AEDCDD204C}"/>
          </ac:picMkLst>
        </pc:picChg>
      </pc:sldChg>
    </pc:docChg>
  </pc:docChgLst>
  <pc:docChgLst>
    <pc:chgData name="Lutticken,Ian" userId="S::i.lutticken@ufl.edu::7c924bd7-b15d-44ce-a55d-4f6ade4fe12e" providerId="AD" clId="Web-{9F823353-C833-40FD-897D-2E31AA4237B3}"/>
    <pc:docChg chg="sldOrd modSection">
      <pc:chgData name="Lutticken,Ian" userId="S::i.lutticken@ufl.edu::7c924bd7-b15d-44ce-a55d-4f6ade4fe12e" providerId="AD" clId="Web-{9F823353-C833-40FD-897D-2E31AA4237B3}" dt="2023-12-12T19:15:02.613" v="27"/>
      <pc:docMkLst>
        <pc:docMk/>
      </pc:docMkLst>
      <pc:sldChg chg="ord">
        <pc:chgData name="Lutticken,Ian" userId="S::i.lutticken@ufl.edu::7c924bd7-b15d-44ce-a55d-4f6ade4fe12e" providerId="AD" clId="Web-{9F823353-C833-40FD-897D-2E31AA4237B3}" dt="2023-12-12T19:15:02.613" v="27"/>
        <pc:sldMkLst>
          <pc:docMk/>
          <pc:sldMk cId="857287555" sldId="275"/>
        </pc:sldMkLst>
      </pc:sldChg>
      <pc:sldChg chg="ord">
        <pc:chgData name="Lutticken,Ian" userId="S::i.lutticken@ufl.edu::7c924bd7-b15d-44ce-a55d-4f6ade4fe12e" providerId="AD" clId="Web-{9F823353-C833-40FD-897D-2E31AA4237B3}" dt="2023-12-12T19:15:02.598" v="2"/>
        <pc:sldMkLst>
          <pc:docMk/>
          <pc:sldMk cId="50214087" sldId="276"/>
        </pc:sldMkLst>
      </pc:sldChg>
      <pc:sldChg chg="ord">
        <pc:chgData name="Lutticken,Ian" userId="S::i.lutticken@ufl.edu::7c924bd7-b15d-44ce-a55d-4f6ade4fe12e" providerId="AD" clId="Web-{9F823353-C833-40FD-897D-2E31AA4237B3}" dt="2023-12-12T19:15:02.598" v="1"/>
        <pc:sldMkLst>
          <pc:docMk/>
          <pc:sldMk cId="1266048624" sldId="278"/>
        </pc:sldMkLst>
      </pc:sldChg>
      <pc:sldChg chg="ord">
        <pc:chgData name="Lutticken,Ian" userId="S::i.lutticken@ufl.edu::7c924bd7-b15d-44ce-a55d-4f6ade4fe12e" providerId="AD" clId="Web-{9F823353-C833-40FD-897D-2E31AA4237B3}" dt="2023-12-12T19:15:02.613" v="25"/>
        <pc:sldMkLst>
          <pc:docMk/>
          <pc:sldMk cId="3666390837" sldId="279"/>
        </pc:sldMkLst>
      </pc:sldChg>
      <pc:sldChg chg="ord">
        <pc:chgData name="Lutticken,Ian" userId="S::i.lutticken@ufl.edu::7c924bd7-b15d-44ce-a55d-4f6ade4fe12e" providerId="AD" clId="Web-{9F823353-C833-40FD-897D-2E31AA4237B3}" dt="2023-12-12T19:15:02.598" v="0"/>
        <pc:sldMkLst>
          <pc:docMk/>
          <pc:sldMk cId="941341437" sldId="281"/>
        </pc:sldMkLst>
      </pc:sldChg>
      <pc:sldChg chg="ord">
        <pc:chgData name="Lutticken,Ian" userId="S::i.lutticken@ufl.edu::7c924bd7-b15d-44ce-a55d-4f6ade4fe12e" providerId="AD" clId="Web-{9F823353-C833-40FD-897D-2E31AA4237B3}" dt="2023-12-12T19:15:02.598" v="3"/>
        <pc:sldMkLst>
          <pc:docMk/>
          <pc:sldMk cId="337647698" sldId="282"/>
        </pc:sldMkLst>
      </pc:sldChg>
      <pc:sldChg chg="ord">
        <pc:chgData name="Lutticken,Ian" userId="S::i.lutticken@ufl.edu::7c924bd7-b15d-44ce-a55d-4f6ade4fe12e" providerId="AD" clId="Web-{9F823353-C833-40FD-897D-2E31AA4237B3}" dt="2023-12-12T19:15:02.598" v="6"/>
        <pc:sldMkLst>
          <pc:docMk/>
          <pc:sldMk cId="610703492" sldId="283"/>
        </pc:sldMkLst>
      </pc:sldChg>
      <pc:sldChg chg="ord">
        <pc:chgData name="Lutticken,Ian" userId="S::i.lutticken@ufl.edu::7c924bd7-b15d-44ce-a55d-4f6ade4fe12e" providerId="AD" clId="Web-{9F823353-C833-40FD-897D-2E31AA4237B3}" dt="2023-12-12T19:15:02.613" v="26"/>
        <pc:sldMkLst>
          <pc:docMk/>
          <pc:sldMk cId="2691342478" sldId="284"/>
        </pc:sldMkLst>
      </pc:sldChg>
      <pc:sldChg chg="ord">
        <pc:chgData name="Lutticken,Ian" userId="S::i.lutticken@ufl.edu::7c924bd7-b15d-44ce-a55d-4f6ade4fe12e" providerId="AD" clId="Web-{9F823353-C833-40FD-897D-2E31AA4237B3}" dt="2023-12-12T19:15:02.613" v="23"/>
        <pc:sldMkLst>
          <pc:docMk/>
          <pc:sldMk cId="1153625013" sldId="285"/>
        </pc:sldMkLst>
      </pc:sldChg>
      <pc:sldChg chg="ord">
        <pc:chgData name="Lutticken,Ian" userId="S::i.lutticken@ufl.edu::7c924bd7-b15d-44ce-a55d-4f6ade4fe12e" providerId="AD" clId="Web-{9F823353-C833-40FD-897D-2E31AA4237B3}" dt="2023-12-12T19:15:02.613" v="20"/>
        <pc:sldMkLst>
          <pc:docMk/>
          <pc:sldMk cId="2128048737" sldId="286"/>
        </pc:sldMkLst>
      </pc:sldChg>
      <pc:sldChg chg="ord">
        <pc:chgData name="Lutticken,Ian" userId="S::i.lutticken@ufl.edu::7c924bd7-b15d-44ce-a55d-4f6ade4fe12e" providerId="AD" clId="Web-{9F823353-C833-40FD-897D-2E31AA4237B3}" dt="2023-12-12T19:15:02.598" v="5"/>
        <pc:sldMkLst>
          <pc:docMk/>
          <pc:sldMk cId="1383785803" sldId="289"/>
        </pc:sldMkLst>
      </pc:sldChg>
      <pc:sldChg chg="ord">
        <pc:chgData name="Lutticken,Ian" userId="S::i.lutticken@ufl.edu::7c924bd7-b15d-44ce-a55d-4f6ade4fe12e" providerId="AD" clId="Web-{9F823353-C833-40FD-897D-2E31AA4237B3}" dt="2023-12-12T19:15:02.598" v="4"/>
        <pc:sldMkLst>
          <pc:docMk/>
          <pc:sldMk cId="1586993574" sldId="290"/>
        </pc:sldMkLst>
      </pc:sldChg>
      <pc:sldChg chg="ord">
        <pc:chgData name="Lutticken,Ian" userId="S::i.lutticken@ufl.edu::7c924bd7-b15d-44ce-a55d-4f6ade4fe12e" providerId="AD" clId="Web-{9F823353-C833-40FD-897D-2E31AA4237B3}" dt="2023-12-12T19:15:02.613" v="24"/>
        <pc:sldMkLst>
          <pc:docMk/>
          <pc:sldMk cId="1980667377" sldId="296"/>
        </pc:sldMkLst>
      </pc:sldChg>
      <pc:sldChg chg="ord">
        <pc:chgData name="Lutticken,Ian" userId="S::i.lutticken@ufl.edu::7c924bd7-b15d-44ce-a55d-4f6ade4fe12e" providerId="AD" clId="Web-{9F823353-C833-40FD-897D-2E31AA4237B3}" dt="2023-12-12T19:15:02.613" v="22"/>
        <pc:sldMkLst>
          <pc:docMk/>
          <pc:sldMk cId="243329590" sldId="299"/>
        </pc:sldMkLst>
      </pc:sldChg>
      <pc:sldChg chg="ord">
        <pc:chgData name="Lutticken,Ian" userId="S::i.lutticken@ufl.edu::7c924bd7-b15d-44ce-a55d-4f6ade4fe12e" providerId="AD" clId="Web-{9F823353-C833-40FD-897D-2E31AA4237B3}" dt="2023-12-12T19:15:02.613" v="21"/>
        <pc:sldMkLst>
          <pc:docMk/>
          <pc:sldMk cId="1734437879" sldId="300"/>
        </pc:sldMkLst>
      </pc:sldChg>
      <pc:sldChg chg="ord">
        <pc:chgData name="Lutticken,Ian" userId="S::i.lutticken@ufl.edu::7c924bd7-b15d-44ce-a55d-4f6ade4fe12e" providerId="AD" clId="Web-{9F823353-C833-40FD-897D-2E31AA4237B3}" dt="2023-12-12T19:15:02.613" v="19"/>
        <pc:sldMkLst>
          <pc:docMk/>
          <pc:sldMk cId="2834091464" sldId="301"/>
        </pc:sldMkLst>
      </pc:sldChg>
      <pc:sldChg chg="ord">
        <pc:chgData name="Lutticken,Ian" userId="S::i.lutticken@ufl.edu::7c924bd7-b15d-44ce-a55d-4f6ade4fe12e" providerId="AD" clId="Web-{9F823353-C833-40FD-897D-2E31AA4237B3}" dt="2023-12-12T19:15:02.613" v="18"/>
        <pc:sldMkLst>
          <pc:docMk/>
          <pc:sldMk cId="2796525410" sldId="302"/>
        </pc:sldMkLst>
      </pc:sldChg>
      <pc:sldChg chg="ord">
        <pc:chgData name="Lutticken,Ian" userId="S::i.lutticken@ufl.edu::7c924bd7-b15d-44ce-a55d-4f6ade4fe12e" providerId="AD" clId="Web-{9F823353-C833-40FD-897D-2E31AA4237B3}" dt="2023-12-12T19:15:02.613" v="17"/>
        <pc:sldMkLst>
          <pc:docMk/>
          <pc:sldMk cId="3147409959" sldId="303"/>
        </pc:sldMkLst>
      </pc:sldChg>
      <pc:sldChg chg="ord">
        <pc:chgData name="Lutticken,Ian" userId="S::i.lutticken@ufl.edu::7c924bd7-b15d-44ce-a55d-4f6ade4fe12e" providerId="AD" clId="Web-{9F823353-C833-40FD-897D-2E31AA4237B3}" dt="2023-12-12T19:15:02.598" v="16"/>
        <pc:sldMkLst>
          <pc:docMk/>
          <pc:sldMk cId="2686796755" sldId="304"/>
        </pc:sldMkLst>
      </pc:sldChg>
      <pc:sldChg chg="ord">
        <pc:chgData name="Lutticken,Ian" userId="S::i.lutticken@ufl.edu::7c924bd7-b15d-44ce-a55d-4f6ade4fe12e" providerId="AD" clId="Web-{9F823353-C833-40FD-897D-2E31AA4237B3}" dt="2023-12-12T19:15:02.598" v="15"/>
        <pc:sldMkLst>
          <pc:docMk/>
          <pc:sldMk cId="3726448596" sldId="305"/>
        </pc:sldMkLst>
      </pc:sldChg>
      <pc:sldChg chg="ord">
        <pc:chgData name="Lutticken,Ian" userId="S::i.lutticken@ufl.edu::7c924bd7-b15d-44ce-a55d-4f6ade4fe12e" providerId="AD" clId="Web-{9F823353-C833-40FD-897D-2E31AA4237B3}" dt="2023-12-12T19:15:02.598" v="14"/>
        <pc:sldMkLst>
          <pc:docMk/>
          <pc:sldMk cId="2115670252" sldId="306"/>
        </pc:sldMkLst>
      </pc:sldChg>
      <pc:sldChg chg="ord">
        <pc:chgData name="Lutticken,Ian" userId="S::i.lutticken@ufl.edu::7c924bd7-b15d-44ce-a55d-4f6ade4fe12e" providerId="AD" clId="Web-{9F823353-C833-40FD-897D-2E31AA4237B3}" dt="2023-12-12T19:15:02.598" v="13"/>
        <pc:sldMkLst>
          <pc:docMk/>
          <pc:sldMk cId="3080419388" sldId="307"/>
        </pc:sldMkLst>
      </pc:sldChg>
      <pc:sldChg chg="ord">
        <pc:chgData name="Lutticken,Ian" userId="S::i.lutticken@ufl.edu::7c924bd7-b15d-44ce-a55d-4f6ade4fe12e" providerId="AD" clId="Web-{9F823353-C833-40FD-897D-2E31AA4237B3}" dt="2023-12-12T19:15:02.598" v="12"/>
        <pc:sldMkLst>
          <pc:docMk/>
          <pc:sldMk cId="2261717225" sldId="308"/>
        </pc:sldMkLst>
      </pc:sldChg>
      <pc:sldChg chg="ord">
        <pc:chgData name="Lutticken,Ian" userId="S::i.lutticken@ufl.edu::7c924bd7-b15d-44ce-a55d-4f6ade4fe12e" providerId="AD" clId="Web-{9F823353-C833-40FD-897D-2E31AA4237B3}" dt="2023-12-12T19:15:02.598" v="11"/>
        <pc:sldMkLst>
          <pc:docMk/>
          <pc:sldMk cId="585531016" sldId="309"/>
        </pc:sldMkLst>
      </pc:sldChg>
      <pc:sldChg chg="ord">
        <pc:chgData name="Lutticken,Ian" userId="S::i.lutticken@ufl.edu::7c924bd7-b15d-44ce-a55d-4f6ade4fe12e" providerId="AD" clId="Web-{9F823353-C833-40FD-897D-2E31AA4237B3}" dt="2023-12-12T19:15:02.598" v="10"/>
        <pc:sldMkLst>
          <pc:docMk/>
          <pc:sldMk cId="3937088441" sldId="310"/>
        </pc:sldMkLst>
      </pc:sldChg>
      <pc:sldChg chg="ord">
        <pc:chgData name="Lutticken,Ian" userId="S::i.lutticken@ufl.edu::7c924bd7-b15d-44ce-a55d-4f6ade4fe12e" providerId="AD" clId="Web-{9F823353-C833-40FD-897D-2E31AA4237B3}" dt="2023-12-12T19:15:02.598" v="9"/>
        <pc:sldMkLst>
          <pc:docMk/>
          <pc:sldMk cId="623244940" sldId="311"/>
        </pc:sldMkLst>
      </pc:sldChg>
      <pc:sldChg chg="ord">
        <pc:chgData name="Lutticken,Ian" userId="S::i.lutticken@ufl.edu::7c924bd7-b15d-44ce-a55d-4f6ade4fe12e" providerId="AD" clId="Web-{9F823353-C833-40FD-897D-2E31AA4237B3}" dt="2023-12-12T19:15:02.598" v="8"/>
        <pc:sldMkLst>
          <pc:docMk/>
          <pc:sldMk cId="248021896" sldId="312"/>
        </pc:sldMkLst>
      </pc:sldChg>
      <pc:sldChg chg="ord">
        <pc:chgData name="Lutticken,Ian" userId="S::i.lutticken@ufl.edu::7c924bd7-b15d-44ce-a55d-4f6ade4fe12e" providerId="AD" clId="Web-{9F823353-C833-40FD-897D-2E31AA4237B3}" dt="2023-12-12T19:15:02.598" v="7"/>
        <pc:sldMkLst>
          <pc:docMk/>
          <pc:sldMk cId="1441590728" sldId="313"/>
        </pc:sldMkLst>
      </pc:sldChg>
    </pc:docChg>
  </pc:docChgLst>
  <pc:docChgLst>
    <pc:chgData name="Lutticken,Ian" userId="7c924bd7-b15d-44ce-a55d-4f6ade4fe12e" providerId="ADAL" clId="{E9FB77E8-7224-4C66-A689-D2EA9A4F7473}"/>
    <pc:docChg chg="delSld modSld modSection">
      <pc:chgData name="Lutticken,Ian" userId="7c924bd7-b15d-44ce-a55d-4f6ade4fe12e" providerId="ADAL" clId="{E9FB77E8-7224-4C66-A689-D2EA9A4F7473}" dt="2024-02-09T22:02:53.530" v="6" actId="20577"/>
      <pc:docMkLst>
        <pc:docMk/>
      </pc:docMkLst>
      <pc:sldChg chg="modSp mod">
        <pc:chgData name="Lutticken,Ian" userId="7c924bd7-b15d-44ce-a55d-4f6ade4fe12e" providerId="ADAL" clId="{E9FB77E8-7224-4C66-A689-D2EA9A4F7473}" dt="2024-02-09T22:02:11.675" v="1" actId="14826"/>
        <pc:sldMkLst>
          <pc:docMk/>
          <pc:sldMk cId="857287555" sldId="275"/>
        </pc:sldMkLst>
        <pc:spChg chg="mod">
          <ac:chgData name="Lutticken,Ian" userId="7c924bd7-b15d-44ce-a55d-4f6ade4fe12e" providerId="ADAL" clId="{E9FB77E8-7224-4C66-A689-D2EA9A4F7473}" dt="2024-02-09T22:02:00.008" v="0"/>
          <ac:spMkLst>
            <pc:docMk/>
            <pc:sldMk cId="857287555" sldId="275"/>
            <ac:spMk id="6" creationId="{9C7AEA56-28DE-4C7F-B29E-CBA1FAF09F68}"/>
          </ac:spMkLst>
        </pc:spChg>
        <pc:picChg chg="mod">
          <ac:chgData name="Lutticken,Ian" userId="7c924bd7-b15d-44ce-a55d-4f6ade4fe12e" providerId="ADAL" clId="{E9FB77E8-7224-4C66-A689-D2EA9A4F7473}" dt="2024-02-09T22:02:11.675" v="1" actId="14826"/>
          <ac:picMkLst>
            <pc:docMk/>
            <pc:sldMk cId="857287555" sldId="275"/>
            <ac:picMk id="3" creationId="{993CBB29-FA93-F473-6076-B6FDE9E8A5B0}"/>
          </ac:picMkLst>
        </pc:picChg>
      </pc:sldChg>
      <pc:sldChg chg="modNotesTx">
        <pc:chgData name="Lutticken,Ian" userId="7c924bd7-b15d-44ce-a55d-4f6ade4fe12e" providerId="ADAL" clId="{E9FB77E8-7224-4C66-A689-D2EA9A4F7473}" dt="2024-02-09T22:02:53.530" v="6" actId="20577"/>
        <pc:sldMkLst>
          <pc:docMk/>
          <pc:sldMk cId="2834091464" sldId="301"/>
        </pc:sldMkLst>
      </pc:sldChg>
      <pc:sldChg chg="del">
        <pc:chgData name="Lutticken,Ian" userId="7c924bd7-b15d-44ce-a55d-4f6ade4fe12e" providerId="ADAL" clId="{E9FB77E8-7224-4C66-A689-D2EA9A4F7473}" dt="2024-02-09T22:02:34.139" v="2" actId="2696"/>
        <pc:sldMkLst>
          <pc:docMk/>
          <pc:sldMk cId="2796525410" sldId="302"/>
        </pc:sldMkLst>
      </pc:sldChg>
    </pc:docChg>
  </pc:docChgLst>
  <pc:docChgLst>
    <pc:chgData name="Lutticken,Ian" userId="7c924bd7-b15d-44ce-a55d-4f6ade4fe12e" providerId="ADAL" clId="{E8F61B5B-61E8-4B3E-AFE3-14454E0F7526}"/>
    <pc:docChg chg="custSel addSld modSld sldOrd modSection">
      <pc:chgData name="Lutticken,Ian" userId="7c924bd7-b15d-44ce-a55d-4f6ade4fe12e" providerId="ADAL" clId="{E8F61B5B-61E8-4B3E-AFE3-14454E0F7526}" dt="2023-11-29T21:43:10.262" v="447" actId="1076"/>
      <pc:docMkLst>
        <pc:docMk/>
      </pc:docMkLst>
      <pc:sldChg chg="modSp mod">
        <pc:chgData name="Lutticken,Ian" userId="7c924bd7-b15d-44ce-a55d-4f6ade4fe12e" providerId="ADAL" clId="{E8F61B5B-61E8-4B3E-AFE3-14454E0F7526}" dt="2023-11-28T21:51:56.799" v="273" actId="20577"/>
        <pc:sldMkLst>
          <pc:docMk/>
          <pc:sldMk cId="2776197509" sldId="280"/>
        </pc:sldMkLst>
        <pc:spChg chg="mod">
          <ac:chgData name="Lutticken,Ian" userId="7c924bd7-b15d-44ce-a55d-4f6ade4fe12e" providerId="ADAL" clId="{E8F61B5B-61E8-4B3E-AFE3-14454E0F7526}" dt="2023-11-28T21:50:11.161" v="133" actId="1036"/>
          <ac:spMkLst>
            <pc:docMk/>
            <pc:sldMk cId="2776197509" sldId="280"/>
            <ac:spMk id="4" creationId="{ABB44DA2-2BB4-4423-ABB4-2088ABA6D5BF}"/>
          </ac:spMkLst>
        </pc:spChg>
        <pc:spChg chg="mod">
          <ac:chgData name="Lutticken,Ian" userId="7c924bd7-b15d-44ce-a55d-4f6ade4fe12e" providerId="ADAL" clId="{E8F61B5B-61E8-4B3E-AFE3-14454E0F7526}" dt="2023-11-28T21:51:56.799" v="273" actId="20577"/>
          <ac:spMkLst>
            <pc:docMk/>
            <pc:sldMk cId="2776197509" sldId="280"/>
            <ac:spMk id="5" creationId="{01CE7849-C1C5-4ABE-9B84-7BDFD550368E}"/>
          </ac:spMkLst>
        </pc:spChg>
      </pc:sldChg>
      <pc:sldChg chg="modNotesTx">
        <pc:chgData name="Lutticken,Ian" userId="7c924bd7-b15d-44ce-a55d-4f6ade4fe12e" providerId="ADAL" clId="{E8F61B5B-61E8-4B3E-AFE3-14454E0F7526}" dt="2023-11-28T21:49:07.601" v="107"/>
        <pc:sldMkLst>
          <pc:docMk/>
          <pc:sldMk cId="2600644168" sldId="288"/>
        </pc:sldMkLst>
      </pc:sldChg>
      <pc:sldChg chg="addSp delSp modSp add mod ord modShow modNotesTx">
        <pc:chgData name="Lutticken,Ian" userId="7c924bd7-b15d-44ce-a55d-4f6ade4fe12e" providerId="ADAL" clId="{E8F61B5B-61E8-4B3E-AFE3-14454E0F7526}" dt="2023-11-28T21:47:51.447" v="104"/>
        <pc:sldMkLst>
          <pc:docMk/>
          <pc:sldMk cId="1434612588" sldId="291"/>
        </pc:sldMkLst>
        <pc:spChg chg="mod">
          <ac:chgData name="Lutticken,Ian" userId="7c924bd7-b15d-44ce-a55d-4f6ade4fe12e" providerId="ADAL" clId="{E8F61B5B-61E8-4B3E-AFE3-14454E0F7526}" dt="2023-11-28T21:33:36.821" v="30" actId="20577"/>
          <ac:spMkLst>
            <pc:docMk/>
            <pc:sldMk cId="1434612588" sldId="291"/>
            <ac:spMk id="4" creationId="{DE258EB7-D90B-43FD-9A2B-AA508BBAE6E2}"/>
          </ac:spMkLst>
        </pc:spChg>
        <pc:spChg chg="del mod">
          <ac:chgData name="Lutticken,Ian" userId="7c924bd7-b15d-44ce-a55d-4f6ade4fe12e" providerId="ADAL" clId="{E8F61B5B-61E8-4B3E-AFE3-14454E0F7526}" dt="2023-11-28T21:36:06.195" v="39" actId="3680"/>
          <ac:spMkLst>
            <pc:docMk/>
            <pc:sldMk cId="1434612588" sldId="291"/>
            <ac:spMk id="5" creationId="{777B6683-16C7-49CA-8A17-7AE3DB1EF13B}"/>
          </ac:spMkLst>
        </pc:spChg>
        <pc:graphicFrameChg chg="add del mod">
          <ac:chgData name="Lutticken,Ian" userId="7c924bd7-b15d-44ce-a55d-4f6ade4fe12e" providerId="ADAL" clId="{E8F61B5B-61E8-4B3E-AFE3-14454E0F7526}" dt="2023-11-28T21:34:17.342" v="34"/>
          <ac:graphicFrameMkLst>
            <pc:docMk/>
            <pc:sldMk cId="1434612588" sldId="291"/>
            <ac:graphicFrameMk id="2" creationId="{1B7DA366-B231-B986-3EEC-E330402842CD}"/>
          </ac:graphicFrameMkLst>
        </pc:graphicFrameChg>
        <pc:graphicFrameChg chg="add del mod modGraphic">
          <ac:chgData name="Lutticken,Ian" userId="7c924bd7-b15d-44ce-a55d-4f6ade4fe12e" providerId="ADAL" clId="{E8F61B5B-61E8-4B3E-AFE3-14454E0F7526}" dt="2023-11-28T21:35:39.934" v="38" actId="478"/>
          <ac:graphicFrameMkLst>
            <pc:docMk/>
            <pc:sldMk cId="1434612588" sldId="291"/>
            <ac:graphicFrameMk id="3" creationId="{F95BF40A-FCF2-FB3D-26FD-857E39F1826E}"/>
          </ac:graphicFrameMkLst>
        </pc:graphicFrameChg>
        <pc:graphicFrameChg chg="add mod ord modGraphic">
          <ac:chgData name="Lutticken,Ian" userId="7c924bd7-b15d-44ce-a55d-4f6ade4fe12e" providerId="ADAL" clId="{E8F61B5B-61E8-4B3E-AFE3-14454E0F7526}" dt="2023-11-28T21:47:09.967" v="103" actId="122"/>
          <ac:graphicFrameMkLst>
            <pc:docMk/>
            <pc:sldMk cId="1434612588" sldId="291"/>
            <ac:graphicFrameMk id="6" creationId="{80EE8E6D-D348-7872-44C3-F1BA69D54CF9}"/>
          </ac:graphicFrameMkLst>
        </pc:graphicFrameChg>
        <pc:picChg chg="add mod">
          <ac:chgData name="Lutticken,Ian" userId="7c924bd7-b15d-44ce-a55d-4f6ade4fe12e" providerId="ADAL" clId="{E8F61B5B-61E8-4B3E-AFE3-14454E0F7526}" dt="2023-11-28T21:46:44.281" v="96" actId="1076"/>
          <ac:picMkLst>
            <pc:docMk/>
            <pc:sldMk cId="1434612588" sldId="291"/>
            <ac:picMk id="7" creationId="{3F68E8F7-5627-1E1A-5023-DBE542E4F61A}"/>
          </ac:picMkLst>
        </pc:picChg>
        <pc:picChg chg="add mod">
          <ac:chgData name="Lutticken,Ian" userId="7c924bd7-b15d-44ce-a55d-4f6ade4fe12e" providerId="ADAL" clId="{E8F61B5B-61E8-4B3E-AFE3-14454E0F7526}" dt="2023-11-28T21:46:47.389" v="97" actId="1076"/>
          <ac:picMkLst>
            <pc:docMk/>
            <pc:sldMk cId="1434612588" sldId="291"/>
            <ac:picMk id="8" creationId="{622B2CC2-BB37-3CBE-2DDB-3849C739A162}"/>
          </ac:picMkLst>
        </pc:picChg>
        <pc:picChg chg="add mod">
          <ac:chgData name="Lutticken,Ian" userId="7c924bd7-b15d-44ce-a55d-4f6ade4fe12e" providerId="ADAL" clId="{E8F61B5B-61E8-4B3E-AFE3-14454E0F7526}" dt="2023-11-28T21:46:52.029" v="98" actId="1076"/>
          <ac:picMkLst>
            <pc:docMk/>
            <pc:sldMk cId="1434612588" sldId="291"/>
            <ac:picMk id="9" creationId="{F122418D-6DA7-03C9-86A0-FE89FC651755}"/>
          </ac:picMkLst>
        </pc:picChg>
        <pc:picChg chg="add mod">
          <ac:chgData name="Lutticken,Ian" userId="7c924bd7-b15d-44ce-a55d-4f6ade4fe12e" providerId="ADAL" clId="{E8F61B5B-61E8-4B3E-AFE3-14454E0F7526}" dt="2023-11-28T21:46:56.373" v="99" actId="1076"/>
          <ac:picMkLst>
            <pc:docMk/>
            <pc:sldMk cId="1434612588" sldId="291"/>
            <ac:picMk id="10" creationId="{87404CFF-12A1-E8A9-93C1-0CCCD7EBEB55}"/>
          </ac:picMkLst>
        </pc:picChg>
        <pc:picChg chg="add del mod">
          <ac:chgData name="Lutticken,Ian" userId="7c924bd7-b15d-44ce-a55d-4f6ade4fe12e" providerId="ADAL" clId="{E8F61B5B-61E8-4B3E-AFE3-14454E0F7526}" dt="2023-11-28T21:34:17.342" v="34"/>
          <ac:picMkLst>
            <pc:docMk/>
            <pc:sldMk cId="1434612588" sldId="291"/>
            <ac:picMk id="1025" creationId="{73B6684B-8F31-59A7-0FCB-DF2924667D48}"/>
          </ac:picMkLst>
        </pc:picChg>
        <pc:picChg chg="add del mod">
          <ac:chgData name="Lutticken,Ian" userId="7c924bd7-b15d-44ce-a55d-4f6ade4fe12e" providerId="ADAL" clId="{E8F61B5B-61E8-4B3E-AFE3-14454E0F7526}" dt="2023-11-28T21:34:17.342" v="34"/>
          <ac:picMkLst>
            <pc:docMk/>
            <pc:sldMk cId="1434612588" sldId="291"/>
            <ac:picMk id="1026" creationId="{3CE3779B-37A8-AD85-A805-8C2955A1FC85}"/>
          </ac:picMkLst>
        </pc:picChg>
        <pc:picChg chg="add del mod">
          <ac:chgData name="Lutticken,Ian" userId="7c924bd7-b15d-44ce-a55d-4f6ade4fe12e" providerId="ADAL" clId="{E8F61B5B-61E8-4B3E-AFE3-14454E0F7526}" dt="2023-11-28T21:34:17.342" v="34"/>
          <ac:picMkLst>
            <pc:docMk/>
            <pc:sldMk cId="1434612588" sldId="291"/>
            <ac:picMk id="1027" creationId="{7DC0F7DC-ED46-42CB-CC74-866B8EE03FF6}"/>
          </ac:picMkLst>
        </pc:picChg>
        <pc:picChg chg="add del mod">
          <ac:chgData name="Lutticken,Ian" userId="7c924bd7-b15d-44ce-a55d-4f6ade4fe12e" providerId="ADAL" clId="{E8F61B5B-61E8-4B3E-AFE3-14454E0F7526}" dt="2023-11-28T21:34:17.342" v="34"/>
          <ac:picMkLst>
            <pc:docMk/>
            <pc:sldMk cId="1434612588" sldId="291"/>
            <ac:picMk id="1028" creationId="{42EE556A-5E6A-4A36-3E31-3667D892212E}"/>
          </ac:picMkLst>
        </pc:picChg>
      </pc:sldChg>
      <pc:sldChg chg="addSp delSp modSp add mod ord modShow">
        <pc:chgData name="Lutticken,Ian" userId="7c924bd7-b15d-44ce-a55d-4f6ade4fe12e" providerId="ADAL" clId="{E8F61B5B-61E8-4B3E-AFE3-14454E0F7526}" dt="2023-11-28T22:59:22.825" v="349" actId="20577"/>
        <pc:sldMkLst>
          <pc:docMk/>
          <pc:sldMk cId="1370020811" sldId="292"/>
        </pc:sldMkLst>
        <pc:spChg chg="add del mod">
          <ac:chgData name="Lutticken,Ian" userId="7c924bd7-b15d-44ce-a55d-4f6ade4fe12e" providerId="ADAL" clId="{E8F61B5B-61E8-4B3E-AFE3-14454E0F7526}" dt="2023-11-28T22:21:36.456" v="305" actId="478"/>
          <ac:spMkLst>
            <pc:docMk/>
            <pc:sldMk cId="1370020811" sldId="292"/>
            <ac:spMk id="3" creationId="{49A2E8EB-84F9-178F-A722-D9B9393C0FBB}"/>
          </ac:spMkLst>
        </pc:spChg>
        <pc:spChg chg="mod">
          <ac:chgData name="Lutticken,Ian" userId="7c924bd7-b15d-44ce-a55d-4f6ade4fe12e" providerId="ADAL" clId="{E8F61B5B-61E8-4B3E-AFE3-14454E0F7526}" dt="2023-11-28T22:20:04.267" v="303" actId="20577"/>
          <ac:spMkLst>
            <pc:docMk/>
            <pc:sldMk cId="1370020811" sldId="292"/>
            <ac:spMk id="4" creationId="{DE258EB7-D90B-43FD-9A2B-AA508BBAE6E2}"/>
          </ac:spMkLst>
        </pc:spChg>
        <pc:spChg chg="del">
          <ac:chgData name="Lutticken,Ian" userId="7c924bd7-b15d-44ce-a55d-4f6ade4fe12e" providerId="ADAL" clId="{E8F61B5B-61E8-4B3E-AFE3-14454E0F7526}" dt="2023-11-28T22:21:32.250" v="304" actId="478"/>
          <ac:spMkLst>
            <pc:docMk/>
            <pc:sldMk cId="1370020811" sldId="292"/>
            <ac:spMk id="5" creationId="{777B6683-16C7-49CA-8A17-7AE3DB1EF13B}"/>
          </ac:spMkLst>
        </pc:spChg>
        <pc:spChg chg="add del mod">
          <ac:chgData name="Lutticken,Ian" userId="7c924bd7-b15d-44ce-a55d-4f6ade4fe12e" providerId="ADAL" clId="{E8F61B5B-61E8-4B3E-AFE3-14454E0F7526}" dt="2023-11-28T22:24:55.661" v="309" actId="478"/>
          <ac:spMkLst>
            <pc:docMk/>
            <pc:sldMk cId="1370020811" sldId="292"/>
            <ac:spMk id="6" creationId="{011A2DE8-91D0-50AA-293E-8A1437A509D9}"/>
          </ac:spMkLst>
        </pc:spChg>
        <pc:spChg chg="add del">
          <ac:chgData name="Lutticken,Ian" userId="7c924bd7-b15d-44ce-a55d-4f6ade4fe12e" providerId="ADAL" clId="{E8F61B5B-61E8-4B3E-AFE3-14454E0F7526}" dt="2023-11-28T22:25:16.188" v="315"/>
          <ac:spMkLst>
            <pc:docMk/>
            <pc:sldMk cId="1370020811" sldId="292"/>
            <ac:spMk id="7" creationId="{1A8171F4-1E79-AC38-32E5-E9C6A0103896}"/>
          </ac:spMkLst>
        </pc:spChg>
        <pc:spChg chg="add mod">
          <ac:chgData name="Lutticken,Ian" userId="7c924bd7-b15d-44ce-a55d-4f6ade4fe12e" providerId="ADAL" clId="{E8F61B5B-61E8-4B3E-AFE3-14454E0F7526}" dt="2023-11-28T22:46:23.047" v="327" actId="20577"/>
          <ac:spMkLst>
            <pc:docMk/>
            <pc:sldMk cId="1370020811" sldId="292"/>
            <ac:spMk id="10" creationId="{44177389-03AF-C4CA-78C6-20D5067F273F}"/>
          </ac:spMkLst>
        </pc:spChg>
        <pc:spChg chg="add mod">
          <ac:chgData name="Lutticken,Ian" userId="7c924bd7-b15d-44ce-a55d-4f6ade4fe12e" providerId="ADAL" clId="{E8F61B5B-61E8-4B3E-AFE3-14454E0F7526}" dt="2023-11-28T22:46:33.977" v="331" actId="20577"/>
          <ac:spMkLst>
            <pc:docMk/>
            <pc:sldMk cId="1370020811" sldId="292"/>
            <ac:spMk id="11" creationId="{22B1395B-5AAA-C2CE-37AB-7D0D507C7CCF}"/>
          </ac:spMkLst>
        </pc:spChg>
        <pc:spChg chg="add mod">
          <ac:chgData name="Lutticken,Ian" userId="7c924bd7-b15d-44ce-a55d-4f6ade4fe12e" providerId="ADAL" clId="{E8F61B5B-61E8-4B3E-AFE3-14454E0F7526}" dt="2023-11-28T22:59:22.825" v="349" actId="20577"/>
          <ac:spMkLst>
            <pc:docMk/>
            <pc:sldMk cId="1370020811" sldId="292"/>
            <ac:spMk id="13" creationId="{95B2D445-252A-C3FE-F9FA-238E86AF4970}"/>
          </ac:spMkLst>
        </pc:spChg>
        <pc:picChg chg="add mod">
          <ac:chgData name="Lutticken,Ian" userId="7c924bd7-b15d-44ce-a55d-4f6ade4fe12e" providerId="ADAL" clId="{E8F61B5B-61E8-4B3E-AFE3-14454E0F7526}" dt="2023-11-28T22:25:25.500" v="318" actId="1076"/>
          <ac:picMkLst>
            <pc:docMk/>
            <pc:sldMk cId="1370020811" sldId="292"/>
            <ac:picMk id="8" creationId="{29732579-D271-3B35-4936-978C61263B3B}"/>
          </ac:picMkLst>
        </pc:picChg>
        <pc:picChg chg="add mod">
          <ac:chgData name="Lutticken,Ian" userId="7c924bd7-b15d-44ce-a55d-4f6ade4fe12e" providerId="ADAL" clId="{E8F61B5B-61E8-4B3E-AFE3-14454E0F7526}" dt="2023-11-28T22:43:38.482" v="322" actId="14100"/>
          <ac:picMkLst>
            <pc:docMk/>
            <pc:sldMk cId="1370020811" sldId="292"/>
            <ac:picMk id="9" creationId="{16299303-DCAC-0E62-1364-E2F73ED12528}"/>
          </ac:picMkLst>
        </pc:picChg>
        <pc:picChg chg="add mod modCrop">
          <ac:chgData name="Lutticken,Ian" userId="7c924bd7-b15d-44ce-a55d-4f6ade4fe12e" providerId="ADAL" clId="{E8F61B5B-61E8-4B3E-AFE3-14454E0F7526}" dt="2023-11-28T22:59:09.020" v="340" actId="1076"/>
          <ac:picMkLst>
            <pc:docMk/>
            <pc:sldMk cId="1370020811" sldId="292"/>
            <ac:picMk id="12" creationId="{A5A8B828-AEEF-FA6E-BB07-EEA1631A2D1F}"/>
          </ac:picMkLst>
        </pc:picChg>
      </pc:sldChg>
      <pc:sldChg chg="addSp modSp mod">
        <pc:chgData name="Lutticken,Ian" userId="7c924bd7-b15d-44ce-a55d-4f6ade4fe12e" providerId="ADAL" clId="{E8F61B5B-61E8-4B3E-AFE3-14454E0F7526}" dt="2023-11-29T21:43:10.262" v="447" actId="1076"/>
        <pc:sldMkLst>
          <pc:docMk/>
          <pc:sldMk cId="4266487083" sldId="292"/>
        </pc:sldMkLst>
        <pc:spChg chg="add mod">
          <ac:chgData name="Lutticken,Ian" userId="7c924bd7-b15d-44ce-a55d-4f6ade4fe12e" providerId="ADAL" clId="{E8F61B5B-61E8-4B3E-AFE3-14454E0F7526}" dt="2023-11-29T21:43:10.262" v="447" actId="1076"/>
          <ac:spMkLst>
            <pc:docMk/>
            <pc:sldMk cId="4266487083" sldId="292"/>
            <ac:spMk id="2" creationId="{6CE901E5-701F-4AE0-0DF4-2991482C921E}"/>
          </ac:spMkLst>
        </pc:spChg>
      </pc:sldChg>
      <pc:sldChg chg="addSp modSp mod">
        <pc:chgData name="Lutticken,Ian" userId="7c924bd7-b15d-44ce-a55d-4f6ade4fe12e" providerId="ADAL" clId="{E8F61B5B-61E8-4B3E-AFE3-14454E0F7526}" dt="2023-11-29T21:42:02.159" v="415" actId="1076"/>
        <pc:sldMkLst>
          <pc:docMk/>
          <pc:sldMk cId="1533551567" sldId="299"/>
        </pc:sldMkLst>
        <pc:spChg chg="add mod">
          <ac:chgData name="Lutticken,Ian" userId="7c924bd7-b15d-44ce-a55d-4f6ade4fe12e" providerId="ADAL" clId="{E8F61B5B-61E8-4B3E-AFE3-14454E0F7526}" dt="2023-11-29T21:42:02.159" v="415" actId="1076"/>
          <ac:spMkLst>
            <pc:docMk/>
            <pc:sldMk cId="1533551567" sldId="299"/>
            <ac:spMk id="2" creationId="{597E7329-323F-ACFB-CF6A-3582FC8EFD3F}"/>
          </ac:spMkLst>
        </pc:spChg>
      </pc:sldChg>
    </pc:docChg>
  </pc:docChgLst>
  <pc:docChgLst>
    <pc:chgData name="Gitzendanner, Matt" userId="b4bd9a28-947d-4019-a646-080a1de8474c" providerId="ADAL" clId="{9F68F62A-63F0-4F50-BE59-1700D48757A7}"/>
    <pc:docChg chg="custSel modSld">
      <pc:chgData name="Gitzendanner, Matt" userId="b4bd9a28-947d-4019-a646-080a1de8474c" providerId="ADAL" clId="{9F68F62A-63F0-4F50-BE59-1700D48757A7}" dt="2024-01-04T17:49:19.474" v="1"/>
      <pc:docMkLst>
        <pc:docMk/>
      </pc:docMkLst>
      <pc:sldChg chg="addSp delSp modSp mod">
        <pc:chgData name="Gitzendanner, Matt" userId="b4bd9a28-947d-4019-a646-080a1de8474c" providerId="ADAL" clId="{9F68F62A-63F0-4F50-BE59-1700D48757A7}" dt="2024-01-04T17:49:19.474" v="1"/>
        <pc:sldMkLst>
          <pc:docMk/>
          <pc:sldMk cId="857287555" sldId="275"/>
        </pc:sldMkLst>
        <pc:picChg chg="del">
          <ac:chgData name="Gitzendanner, Matt" userId="b4bd9a28-947d-4019-a646-080a1de8474c" providerId="ADAL" clId="{9F68F62A-63F0-4F50-BE59-1700D48757A7}" dt="2024-01-04T17:49:19.142" v="0" actId="478"/>
          <ac:picMkLst>
            <pc:docMk/>
            <pc:sldMk cId="857287555" sldId="275"/>
            <ac:picMk id="2" creationId="{50C890AD-FD13-619B-4B28-48EE842310FE}"/>
          </ac:picMkLst>
        </pc:picChg>
        <pc:picChg chg="add mod">
          <ac:chgData name="Gitzendanner, Matt" userId="b4bd9a28-947d-4019-a646-080a1de8474c" providerId="ADAL" clId="{9F68F62A-63F0-4F50-BE59-1700D48757A7}" dt="2024-01-04T17:49:19.474" v="1"/>
          <ac:picMkLst>
            <pc:docMk/>
            <pc:sldMk cId="857287555" sldId="275"/>
            <ac:picMk id="3" creationId="{993CBB29-FA93-F473-6076-B6FDE9E8A5B0}"/>
          </ac:picMkLst>
        </pc:picChg>
      </pc:sldChg>
    </pc:docChg>
  </pc:docChgLst>
  <pc:docChgLst>
    <pc:chgData name="Gitzendanner, Matt" userId="b4bd9a28-947d-4019-a646-080a1de8474c" providerId="ADAL" clId="{30994193-A907-4887-9E2A-F4C853C1CC8E}"/>
    <pc:docChg chg="undo custSel addSld delSld modSld modSection">
      <pc:chgData name="Gitzendanner, Matt" userId="b4bd9a28-947d-4019-a646-080a1de8474c" providerId="ADAL" clId="{30994193-A907-4887-9E2A-F4C853C1CC8E}" dt="2023-12-15T16:36:11.699" v="178" actId="313"/>
      <pc:docMkLst>
        <pc:docMk/>
      </pc:docMkLst>
      <pc:sldChg chg="addSp delSp modSp mod">
        <pc:chgData name="Gitzendanner, Matt" userId="b4bd9a28-947d-4019-a646-080a1de8474c" providerId="ADAL" clId="{30994193-A907-4887-9E2A-F4C853C1CC8E}" dt="2023-12-15T16:32:05.959" v="147" actId="1076"/>
        <pc:sldMkLst>
          <pc:docMk/>
          <pc:sldMk cId="1980667377" sldId="296"/>
        </pc:sldMkLst>
        <pc:spChg chg="mod">
          <ac:chgData name="Gitzendanner, Matt" userId="b4bd9a28-947d-4019-a646-080a1de8474c" providerId="ADAL" clId="{30994193-A907-4887-9E2A-F4C853C1CC8E}" dt="2023-12-15T16:31:49.645" v="145" actId="1076"/>
          <ac:spMkLst>
            <pc:docMk/>
            <pc:sldMk cId="1980667377" sldId="296"/>
            <ac:spMk id="3" creationId="{E84836BF-7EF6-094C-4193-E078950F1BBF}"/>
          </ac:spMkLst>
        </pc:spChg>
        <pc:spChg chg="add mod">
          <ac:chgData name="Gitzendanner, Matt" userId="b4bd9a28-947d-4019-a646-080a1de8474c" providerId="ADAL" clId="{30994193-A907-4887-9E2A-F4C853C1CC8E}" dt="2023-12-15T16:32:01.683" v="146" actId="164"/>
          <ac:spMkLst>
            <pc:docMk/>
            <pc:sldMk cId="1980667377" sldId="296"/>
            <ac:spMk id="11" creationId="{6F4B5FBE-3A1D-F67E-2BE6-3AF2D4924C33}"/>
          </ac:spMkLst>
        </pc:spChg>
        <pc:spChg chg="add mod">
          <ac:chgData name="Gitzendanner, Matt" userId="b4bd9a28-947d-4019-a646-080a1de8474c" providerId="ADAL" clId="{30994193-A907-4887-9E2A-F4C853C1CC8E}" dt="2023-12-15T16:32:01.683" v="146" actId="164"/>
          <ac:spMkLst>
            <pc:docMk/>
            <pc:sldMk cId="1980667377" sldId="296"/>
            <ac:spMk id="12" creationId="{54CFCEDF-7D8D-286D-C09F-BA4BF5B74B47}"/>
          </ac:spMkLst>
        </pc:spChg>
        <pc:spChg chg="add mod">
          <ac:chgData name="Gitzendanner, Matt" userId="b4bd9a28-947d-4019-a646-080a1de8474c" providerId="ADAL" clId="{30994193-A907-4887-9E2A-F4C853C1CC8E}" dt="2023-12-15T16:32:01.683" v="146" actId="164"/>
          <ac:spMkLst>
            <pc:docMk/>
            <pc:sldMk cId="1980667377" sldId="296"/>
            <ac:spMk id="13" creationId="{058B2BDE-C9D7-C629-09A9-97863BA1EA33}"/>
          </ac:spMkLst>
        </pc:spChg>
        <pc:spChg chg="add mod">
          <ac:chgData name="Gitzendanner, Matt" userId="b4bd9a28-947d-4019-a646-080a1de8474c" providerId="ADAL" clId="{30994193-A907-4887-9E2A-F4C853C1CC8E}" dt="2023-12-15T16:32:01.683" v="146" actId="164"/>
          <ac:spMkLst>
            <pc:docMk/>
            <pc:sldMk cId="1980667377" sldId="296"/>
            <ac:spMk id="14" creationId="{A8239009-8D6F-1652-810F-62B03B0454DB}"/>
          </ac:spMkLst>
        </pc:spChg>
        <pc:grpChg chg="add mod">
          <ac:chgData name="Gitzendanner, Matt" userId="b4bd9a28-947d-4019-a646-080a1de8474c" providerId="ADAL" clId="{30994193-A907-4887-9E2A-F4C853C1CC8E}" dt="2023-12-15T16:32:05.959" v="147" actId="1076"/>
          <ac:grpSpMkLst>
            <pc:docMk/>
            <pc:sldMk cId="1980667377" sldId="296"/>
            <ac:grpSpMk id="15" creationId="{3E380B92-9A53-7729-8F9C-69CD3CD64EDA}"/>
          </ac:grpSpMkLst>
        </pc:grpChg>
        <pc:picChg chg="add mod">
          <ac:chgData name="Gitzendanner, Matt" userId="b4bd9a28-947d-4019-a646-080a1de8474c" providerId="ADAL" clId="{30994193-A907-4887-9E2A-F4C853C1CC8E}" dt="2023-12-15T16:28:04.432" v="14" actId="1076"/>
          <ac:picMkLst>
            <pc:docMk/>
            <pc:sldMk cId="1980667377" sldId="296"/>
            <ac:picMk id="5" creationId="{3BE8079E-E028-60CA-85CF-6B9FB74A6C30}"/>
          </ac:picMkLst>
        </pc:picChg>
        <pc:picChg chg="del mod">
          <ac:chgData name="Gitzendanner, Matt" userId="b4bd9a28-947d-4019-a646-080a1de8474c" providerId="ADAL" clId="{30994193-A907-4887-9E2A-F4C853C1CC8E}" dt="2023-12-15T16:29:09.884" v="98" actId="478"/>
          <ac:picMkLst>
            <pc:docMk/>
            <pc:sldMk cId="1980667377" sldId="296"/>
            <ac:picMk id="8" creationId="{EB1D9ED0-B775-C424-610B-6BBD81AC3119}"/>
          </ac:picMkLst>
        </pc:picChg>
        <pc:picChg chg="add mod">
          <ac:chgData name="Gitzendanner, Matt" userId="b4bd9a28-947d-4019-a646-080a1de8474c" providerId="ADAL" clId="{30994193-A907-4887-9E2A-F4C853C1CC8E}" dt="2023-12-15T16:32:01.683" v="146" actId="164"/>
          <ac:picMkLst>
            <pc:docMk/>
            <pc:sldMk cId="1980667377" sldId="296"/>
            <ac:picMk id="10" creationId="{74CCF7FE-C4D0-E3FA-432B-F75BA0093585}"/>
          </ac:picMkLst>
        </pc:picChg>
        <pc:picChg chg="del">
          <ac:chgData name="Gitzendanner, Matt" userId="b4bd9a28-947d-4019-a646-080a1de8474c" providerId="ADAL" clId="{30994193-A907-4887-9E2A-F4C853C1CC8E}" dt="2023-12-15T16:26:44.007" v="0" actId="478"/>
          <ac:picMkLst>
            <pc:docMk/>
            <pc:sldMk cId="1980667377" sldId="296"/>
            <ac:picMk id="3074" creationId="{E493F914-1966-F8FB-B992-C417FA5F2F2C}"/>
          </ac:picMkLst>
        </pc:picChg>
      </pc:sldChg>
      <pc:sldChg chg="addSp modSp add del mod modNotesTx">
        <pc:chgData name="Gitzendanner, Matt" userId="b4bd9a28-947d-4019-a646-080a1de8474c" providerId="ADAL" clId="{30994193-A907-4887-9E2A-F4C853C1CC8E}" dt="2023-12-15T16:36:11.699" v="178" actId="313"/>
        <pc:sldMkLst>
          <pc:docMk/>
          <pc:sldMk cId="243329590" sldId="299"/>
        </pc:sldMkLst>
        <pc:spChg chg="add mod">
          <ac:chgData name="Gitzendanner, Matt" userId="b4bd9a28-947d-4019-a646-080a1de8474c" providerId="ADAL" clId="{30994193-A907-4887-9E2A-F4C853C1CC8E}" dt="2023-12-15T16:34:35.245" v="152" actId="208"/>
          <ac:spMkLst>
            <pc:docMk/>
            <pc:sldMk cId="243329590" sldId="299"/>
            <ac:spMk id="3" creationId="{823242D5-2B8D-DB82-96DC-C2B347D24597}"/>
          </ac:spMkLst>
        </pc:spChg>
        <pc:spChg chg="add mod">
          <ac:chgData name="Gitzendanner, Matt" userId="b4bd9a28-947d-4019-a646-080a1de8474c" providerId="ADAL" clId="{30994193-A907-4887-9E2A-F4C853C1CC8E}" dt="2023-12-15T16:35:39.694" v="175" actId="1076"/>
          <ac:spMkLst>
            <pc:docMk/>
            <pc:sldMk cId="243329590" sldId="299"/>
            <ac:spMk id="5" creationId="{F723D433-77E3-9F08-11A1-120D3CBCD20E}"/>
          </ac:spMkLst>
        </pc:spChg>
      </pc:sldChg>
    </pc:docChg>
  </pc:docChgLst>
  <pc:docChgLst>
    <pc:chgData name="Lutticken,Ian" userId="7c924bd7-b15d-44ce-a55d-4f6ade4fe12e" providerId="ADAL" clId="{E94DC1D4-0EAC-42DF-9C54-94D96BAA819C}"/>
    <pc:docChg chg="undo redo custSel addSld delSld modSld sldOrd modSection">
      <pc:chgData name="Lutticken,Ian" userId="7c924bd7-b15d-44ce-a55d-4f6ade4fe12e" providerId="ADAL" clId="{E94DC1D4-0EAC-42DF-9C54-94D96BAA819C}" dt="2023-12-04T20:31:33.090" v="562"/>
      <pc:docMkLst>
        <pc:docMk/>
      </pc:docMkLst>
      <pc:sldChg chg="modSp mod">
        <pc:chgData name="Lutticken,Ian" userId="7c924bd7-b15d-44ce-a55d-4f6ade4fe12e" providerId="ADAL" clId="{E94DC1D4-0EAC-42DF-9C54-94D96BAA819C}" dt="2023-12-04T15:32:07.245" v="13" actId="20577"/>
        <pc:sldMkLst>
          <pc:docMk/>
          <pc:sldMk cId="857287555" sldId="275"/>
        </pc:sldMkLst>
        <pc:spChg chg="mod">
          <ac:chgData name="Lutticken,Ian" userId="7c924bd7-b15d-44ce-a55d-4f6ade4fe12e" providerId="ADAL" clId="{E94DC1D4-0EAC-42DF-9C54-94D96BAA819C}" dt="2023-12-04T15:32:07.245" v="13" actId="20577"/>
          <ac:spMkLst>
            <pc:docMk/>
            <pc:sldMk cId="857287555" sldId="275"/>
            <ac:spMk id="6" creationId="{9C7AEA56-28DE-4C7F-B29E-CBA1FAF09F68}"/>
          </ac:spMkLst>
        </pc:spChg>
      </pc:sldChg>
      <pc:sldChg chg="del">
        <pc:chgData name="Lutticken,Ian" userId="7c924bd7-b15d-44ce-a55d-4f6ade4fe12e" providerId="ADAL" clId="{E94DC1D4-0EAC-42DF-9C54-94D96BAA819C}" dt="2023-12-04T15:34:30.917" v="14" actId="2696"/>
        <pc:sldMkLst>
          <pc:docMk/>
          <pc:sldMk cId="758618599" sldId="277"/>
        </pc:sldMkLst>
      </pc:sldChg>
      <pc:sldChg chg="modSp mod">
        <pc:chgData name="Lutticken,Ian" userId="7c924bd7-b15d-44ce-a55d-4f6ade4fe12e" providerId="ADAL" clId="{E94DC1D4-0EAC-42DF-9C54-94D96BAA819C}" dt="2023-12-04T15:38:50.510" v="40" actId="20577"/>
        <pc:sldMkLst>
          <pc:docMk/>
          <pc:sldMk cId="3666390837" sldId="279"/>
        </pc:sldMkLst>
        <pc:spChg chg="mod">
          <ac:chgData name="Lutticken,Ian" userId="7c924bd7-b15d-44ce-a55d-4f6ade4fe12e" providerId="ADAL" clId="{E94DC1D4-0EAC-42DF-9C54-94D96BAA819C}" dt="2023-12-04T15:38:50.510" v="40" actId="20577"/>
          <ac:spMkLst>
            <pc:docMk/>
            <pc:sldMk cId="3666390837" sldId="279"/>
            <ac:spMk id="4" creationId="{B7039A79-FB37-4AA0-9E71-5EA1A2DE632F}"/>
          </ac:spMkLst>
        </pc:spChg>
      </pc:sldChg>
      <pc:sldChg chg="modSp mod">
        <pc:chgData name="Lutticken,Ian" userId="7c924bd7-b15d-44ce-a55d-4f6ade4fe12e" providerId="ADAL" clId="{E94DC1D4-0EAC-42DF-9C54-94D96BAA819C}" dt="2023-12-04T15:35:51.605" v="17" actId="20577"/>
        <pc:sldMkLst>
          <pc:docMk/>
          <pc:sldMk cId="2691342478" sldId="284"/>
        </pc:sldMkLst>
        <pc:spChg chg="mod">
          <ac:chgData name="Lutticken,Ian" userId="7c924bd7-b15d-44ce-a55d-4f6ade4fe12e" providerId="ADAL" clId="{E94DC1D4-0EAC-42DF-9C54-94D96BAA819C}" dt="2023-12-04T15:35:51.605" v="17" actId="20577"/>
          <ac:spMkLst>
            <pc:docMk/>
            <pc:sldMk cId="2691342478" sldId="284"/>
            <ac:spMk id="4" creationId="{DE258EB7-D90B-43FD-9A2B-AA508BBAE6E2}"/>
          </ac:spMkLst>
        </pc:spChg>
        <pc:spChg chg="mod">
          <ac:chgData name="Lutticken,Ian" userId="7c924bd7-b15d-44ce-a55d-4f6ade4fe12e" providerId="ADAL" clId="{E94DC1D4-0EAC-42DF-9C54-94D96BAA819C}" dt="2023-12-04T15:35:47.121" v="15"/>
          <ac:spMkLst>
            <pc:docMk/>
            <pc:sldMk cId="2691342478" sldId="284"/>
            <ac:spMk id="5" creationId="{777B6683-16C7-49CA-8A17-7AE3DB1EF13B}"/>
          </ac:spMkLst>
        </pc:spChg>
      </pc:sldChg>
      <pc:sldChg chg="modSp mod">
        <pc:chgData name="Lutticken,Ian" userId="7c924bd7-b15d-44ce-a55d-4f6ade4fe12e" providerId="ADAL" clId="{E94DC1D4-0EAC-42DF-9C54-94D96BAA819C}" dt="2023-12-04T15:58:53.256" v="195" actId="20577"/>
        <pc:sldMkLst>
          <pc:docMk/>
          <pc:sldMk cId="1153625013" sldId="285"/>
        </pc:sldMkLst>
        <pc:spChg chg="mod">
          <ac:chgData name="Lutticken,Ian" userId="7c924bd7-b15d-44ce-a55d-4f6ade4fe12e" providerId="ADAL" clId="{E94DC1D4-0EAC-42DF-9C54-94D96BAA819C}" dt="2023-12-04T15:58:53.256" v="195" actId="20577"/>
          <ac:spMkLst>
            <pc:docMk/>
            <pc:sldMk cId="1153625013" sldId="285"/>
            <ac:spMk id="4" creationId="{B7039A79-FB37-4AA0-9E71-5EA1A2DE632F}"/>
          </ac:spMkLst>
        </pc:spChg>
      </pc:sldChg>
      <pc:sldChg chg="modSp mod">
        <pc:chgData name="Lutticken,Ian" userId="7c924bd7-b15d-44ce-a55d-4f6ade4fe12e" providerId="ADAL" clId="{E94DC1D4-0EAC-42DF-9C54-94D96BAA819C}" dt="2023-12-04T18:22:06.259" v="532" actId="20577"/>
        <pc:sldMkLst>
          <pc:docMk/>
          <pc:sldMk cId="2128048737" sldId="286"/>
        </pc:sldMkLst>
        <pc:spChg chg="mod">
          <ac:chgData name="Lutticken,Ian" userId="7c924bd7-b15d-44ce-a55d-4f6ade4fe12e" providerId="ADAL" clId="{E94DC1D4-0EAC-42DF-9C54-94D96BAA819C}" dt="2023-12-04T18:22:06.259" v="532" actId="20577"/>
          <ac:spMkLst>
            <pc:docMk/>
            <pc:sldMk cId="2128048737" sldId="286"/>
            <ac:spMk id="4" creationId="{B7039A79-FB37-4AA0-9E71-5EA1A2DE632F}"/>
          </ac:spMkLst>
        </pc:spChg>
      </pc:sldChg>
      <pc:sldChg chg="mod modShow">
        <pc:chgData name="Lutticken,Ian" userId="7c924bd7-b15d-44ce-a55d-4f6ade4fe12e" providerId="ADAL" clId="{E94DC1D4-0EAC-42DF-9C54-94D96BAA819C}" dt="2023-12-04T15:37:06.917" v="19" actId="729"/>
        <pc:sldMkLst>
          <pc:docMk/>
          <pc:sldMk cId="872440550" sldId="294"/>
        </pc:sldMkLst>
      </pc:sldChg>
      <pc:sldChg chg="ord">
        <pc:chgData name="Lutticken,Ian" userId="7c924bd7-b15d-44ce-a55d-4f6ade4fe12e" providerId="ADAL" clId="{E94DC1D4-0EAC-42DF-9C54-94D96BAA819C}" dt="2023-12-04T18:18:26.607" v="462"/>
        <pc:sldMkLst>
          <pc:docMk/>
          <pc:sldMk cId="284219519" sldId="295"/>
        </pc:sldMkLst>
      </pc:sldChg>
      <pc:sldChg chg="addSp modSp mod modNotesTx">
        <pc:chgData name="Lutticken,Ian" userId="7c924bd7-b15d-44ce-a55d-4f6ade4fe12e" providerId="ADAL" clId="{E94DC1D4-0EAC-42DF-9C54-94D96BAA819C}" dt="2023-12-04T16:08:04.010" v="230" actId="1035"/>
        <pc:sldMkLst>
          <pc:docMk/>
          <pc:sldMk cId="1980667377" sldId="296"/>
        </pc:sldMkLst>
        <pc:spChg chg="add mod">
          <ac:chgData name="Lutticken,Ian" userId="7c924bd7-b15d-44ce-a55d-4f6ade4fe12e" providerId="ADAL" clId="{E94DC1D4-0EAC-42DF-9C54-94D96BAA819C}" dt="2023-12-04T15:44:31.522" v="119" actId="1076"/>
          <ac:spMkLst>
            <pc:docMk/>
            <pc:sldMk cId="1980667377" sldId="296"/>
            <ac:spMk id="3" creationId="{E84836BF-7EF6-094C-4193-E078950F1BBF}"/>
          </ac:spMkLst>
        </pc:spChg>
        <pc:spChg chg="mod">
          <ac:chgData name="Lutticken,Ian" userId="7c924bd7-b15d-44ce-a55d-4f6ade4fe12e" providerId="ADAL" clId="{E94DC1D4-0EAC-42DF-9C54-94D96BAA819C}" dt="2023-12-04T15:39:30.248" v="63" actId="20577"/>
          <ac:spMkLst>
            <pc:docMk/>
            <pc:sldMk cId="1980667377" sldId="296"/>
            <ac:spMk id="4" creationId="{DE258EB7-D90B-43FD-9A2B-AA508BBAE6E2}"/>
          </ac:spMkLst>
        </pc:spChg>
        <pc:spChg chg="add mod">
          <ac:chgData name="Lutticken,Ian" userId="7c924bd7-b15d-44ce-a55d-4f6ade4fe12e" providerId="ADAL" clId="{E94DC1D4-0EAC-42DF-9C54-94D96BAA819C}" dt="2023-12-04T15:44:20.961" v="117" actId="1076"/>
          <ac:spMkLst>
            <pc:docMk/>
            <pc:sldMk cId="1980667377" sldId="296"/>
            <ac:spMk id="6" creationId="{19D67E4F-6970-19B6-8991-79560E7BABA2}"/>
          </ac:spMkLst>
        </pc:spChg>
        <pc:spChg chg="add mod">
          <ac:chgData name="Lutticken,Ian" userId="7c924bd7-b15d-44ce-a55d-4f6ade4fe12e" providerId="ADAL" clId="{E94DC1D4-0EAC-42DF-9C54-94D96BAA819C}" dt="2023-12-04T16:08:04.010" v="230" actId="1035"/>
          <ac:spMkLst>
            <pc:docMk/>
            <pc:sldMk cId="1980667377" sldId="296"/>
            <ac:spMk id="7" creationId="{50637492-02F9-DD1E-2E46-372569F0872C}"/>
          </ac:spMkLst>
        </pc:spChg>
        <pc:picChg chg="add mod">
          <ac:chgData name="Lutticken,Ian" userId="7c924bd7-b15d-44ce-a55d-4f6ade4fe12e" providerId="ADAL" clId="{E94DC1D4-0EAC-42DF-9C54-94D96BAA819C}" dt="2023-12-04T16:08:04.010" v="230" actId="1035"/>
          <ac:picMkLst>
            <pc:docMk/>
            <pc:sldMk cId="1980667377" sldId="296"/>
            <ac:picMk id="8" creationId="{EB1D9ED0-B775-C424-610B-6BBD81AC3119}"/>
          </ac:picMkLst>
        </pc:picChg>
        <pc:picChg chg="mod">
          <ac:chgData name="Lutticken,Ian" userId="7c924bd7-b15d-44ce-a55d-4f6ade4fe12e" providerId="ADAL" clId="{E94DC1D4-0EAC-42DF-9C54-94D96BAA819C}" dt="2023-12-04T15:41:05.960" v="66" actId="1076"/>
          <ac:picMkLst>
            <pc:docMk/>
            <pc:sldMk cId="1980667377" sldId="296"/>
            <ac:picMk id="3074" creationId="{E493F914-1966-F8FB-B992-C417FA5F2F2C}"/>
          </ac:picMkLst>
        </pc:picChg>
      </pc:sldChg>
      <pc:sldChg chg="del mod modShow">
        <pc:chgData name="Lutticken,Ian" userId="7c924bd7-b15d-44ce-a55d-4f6ade4fe12e" providerId="ADAL" clId="{E94DC1D4-0EAC-42DF-9C54-94D96BAA819C}" dt="2023-12-04T15:58:35.147" v="174" actId="2696"/>
        <pc:sldMkLst>
          <pc:docMk/>
          <pc:sldMk cId="3128381845" sldId="297"/>
        </pc:sldMkLst>
      </pc:sldChg>
      <pc:sldChg chg="addSp delSp modSp add mod ord modNotesTx">
        <pc:chgData name="Lutticken,Ian" userId="7c924bd7-b15d-44ce-a55d-4f6ade4fe12e" providerId="ADAL" clId="{E94DC1D4-0EAC-42DF-9C54-94D96BAA819C}" dt="2023-12-04T16:12:36.449" v="317" actId="20577"/>
        <pc:sldMkLst>
          <pc:docMk/>
          <pc:sldMk cId="243329590" sldId="299"/>
        </pc:sldMkLst>
        <pc:spChg chg="del">
          <ac:chgData name="Lutticken,Ian" userId="7c924bd7-b15d-44ce-a55d-4f6ade4fe12e" providerId="ADAL" clId="{E94DC1D4-0EAC-42DF-9C54-94D96BAA819C}" dt="2023-12-04T16:10:25.372" v="284" actId="478"/>
          <ac:spMkLst>
            <pc:docMk/>
            <pc:sldMk cId="243329590" sldId="299"/>
            <ac:spMk id="3" creationId="{E84836BF-7EF6-094C-4193-E078950F1BBF}"/>
          </ac:spMkLst>
        </pc:spChg>
        <pc:spChg chg="mod">
          <ac:chgData name="Lutticken,Ian" userId="7c924bd7-b15d-44ce-a55d-4f6ade4fe12e" providerId="ADAL" clId="{E94DC1D4-0EAC-42DF-9C54-94D96BAA819C}" dt="2023-12-04T16:10:14.272" v="281" actId="20577"/>
          <ac:spMkLst>
            <pc:docMk/>
            <pc:sldMk cId="243329590" sldId="299"/>
            <ac:spMk id="4" creationId="{DE258EB7-D90B-43FD-9A2B-AA508BBAE6E2}"/>
          </ac:spMkLst>
        </pc:spChg>
        <pc:spChg chg="del">
          <ac:chgData name="Lutticken,Ian" userId="7c924bd7-b15d-44ce-a55d-4f6ade4fe12e" providerId="ADAL" clId="{E94DC1D4-0EAC-42DF-9C54-94D96BAA819C}" dt="2023-12-04T16:10:21.066" v="282" actId="478"/>
          <ac:spMkLst>
            <pc:docMk/>
            <pc:sldMk cId="243329590" sldId="299"/>
            <ac:spMk id="6" creationId="{19D67E4F-6970-19B6-8991-79560E7BABA2}"/>
          </ac:spMkLst>
        </pc:spChg>
        <pc:spChg chg="del mod">
          <ac:chgData name="Lutticken,Ian" userId="7c924bd7-b15d-44ce-a55d-4f6ade4fe12e" providerId="ADAL" clId="{E94DC1D4-0EAC-42DF-9C54-94D96BAA819C}" dt="2023-12-04T16:10:21.066" v="282" actId="478"/>
          <ac:spMkLst>
            <pc:docMk/>
            <pc:sldMk cId="243329590" sldId="299"/>
            <ac:spMk id="7" creationId="{50637492-02F9-DD1E-2E46-372569F0872C}"/>
          </ac:spMkLst>
        </pc:spChg>
        <pc:picChg chg="add mod">
          <ac:chgData name="Lutticken,Ian" userId="7c924bd7-b15d-44ce-a55d-4f6ade4fe12e" providerId="ADAL" clId="{E94DC1D4-0EAC-42DF-9C54-94D96BAA819C}" dt="2023-12-04T16:11:38.612" v="292" actId="1076"/>
          <ac:picMkLst>
            <pc:docMk/>
            <pc:sldMk cId="243329590" sldId="299"/>
            <ac:picMk id="2" creationId="{E93A5525-DFB7-1A32-195D-DE2846F2A265}"/>
          </ac:picMkLst>
        </pc:picChg>
        <pc:picChg chg="del mod">
          <ac:chgData name="Lutticken,Ian" userId="7c924bd7-b15d-44ce-a55d-4f6ade4fe12e" providerId="ADAL" clId="{E94DC1D4-0EAC-42DF-9C54-94D96BAA819C}" dt="2023-12-04T16:10:22.959" v="283" actId="478"/>
          <ac:picMkLst>
            <pc:docMk/>
            <pc:sldMk cId="243329590" sldId="299"/>
            <ac:picMk id="8" creationId="{EB1D9ED0-B775-C424-610B-6BBD81AC3119}"/>
          </ac:picMkLst>
        </pc:picChg>
        <pc:picChg chg="del">
          <ac:chgData name="Lutticken,Ian" userId="7c924bd7-b15d-44ce-a55d-4f6ade4fe12e" providerId="ADAL" clId="{E94DC1D4-0EAC-42DF-9C54-94D96BAA819C}" dt="2023-12-04T16:09:46.045" v="235" actId="478"/>
          <ac:picMkLst>
            <pc:docMk/>
            <pc:sldMk cId="243329590" sldId="299"/>
            <ac:picMk id="3074" creationId="{E493F914-1966-F8FB-B992-C417FA5F2F2C}"/>
          </ac:picMkLst>
        </pc:picChg>
      </pc:sldChg>
      <pc:sldChg chg="del">
        <pc:chgData name="Lutticken,Ian" userId="7c924bd7-b15d-44ce-a55d-4f6ade4fe12e" providerId="ADAL" clId="{E94DC1D4-0EAC-42DF-9C54-94D96BAA819C}" dt="2023-12-04T15:58:40.641" v="175" actId="2696"/>
        <pc:sldMkLst>
          <pc:docMk/>
          <pc:sldMk cId="1533551567" sldId="299"/>
        </pc:sldMkLst>
      </pc:sldChg>
      <pc:sldChg chg="addSp delSp modSp add mod modNotesTx">
        <pc:chgData name="Lutticken,Ian" userId="7c924bd7-b15d-44ce-a55d-4f6ade4fe12e" providerId="ADAL" clId="{E94DC1D4-0EAC-42DF-9C54-94D96BAA819C}" dt="2023-12-04T16:15:29.876" v="460" actId="20577"/>
        <pc:sldMkLst>
          <pc:docMk/>
          <pc:sldMk cId="1734437879" sldId="300"/>
        </pc:sldMkLst>
        <pc:spChg chg="del">
          <ac:chgData name="Lutticken,Ian" userId="7c924bd7-b15d-44ce-a55d-4f6ade4fe12e" providerId="ADAL" clId="{E94DC1D4-0EAC-42DF-9C54-94D96BAA819C}" dt="2023-12-04T16:13:29.053" v="325" actId="478"/>
          <ac:spMkLst>
            <pc:docMk/>
            <pc:sldMk cId="1734437879" sldId="300"/>
            <ac:spMk id="4" creationId="{DE258EB7-D90B-43FD-9A2B-AA508BBAE6E2}"/>
          </ac:spMkLst>
        </pc:spChg>
        <pc:spChg chg="add del mod">
          <ac:chgData name="Lutticken,Ian" userId="7c924bd7-b15d-44ce-a55d-4f6ade4fe12e" providerId="ADAL" clId="{E94DC1D4-0EAC-42DF-9C54-94D96BAA819C}" dt="2023-12-04T16:13:33.167" v="327" actId="478"/>
          <ac:spMkLst>
            <pc:docMk/>
            <pc:sldMk cId="1734437879" sldId="300"/>
            <ac:spMk id="6" creationId="{558A946D-2E06-37DC-B700-7A8A744AA4B0}"/>
          </ac:spMkLst>
        </pc:spChg>
        <pc:picChg chg="del">
          <ac:chgData name="Lutticken,Ian" userId="7c924bd7-b15d-44ce-a55d-4f6ade4fe12e" providerId="ADAL" clId="{E94DC1D4-0EAC-42DF-9C54-94D96BAA819C}" dt="2023-12-04T16:13:09.108" v="319" actId="478"/>
          <ac:picMkLst>
            <pc:docMk/>
            <pc:sldMk cId="1734437879" sldId="300"/>
            <ac:picMk id="2" creationId="{E93A5525-DFB7-1A32-195D-DE2846F2A265}"/>
          </ac:picMkLst>
        </pc:picChg>
        <pc:picChg chg="add mod">
          <ac:chgData name="Lutticken,Ian" userId="7c924bd7-b15d-44ce-a55d-4f6ade4fe12e" providerId="ADAL" clId="{E94DC1D4-0EAC-42DF-9C54-94D96BAA819C}" dt="2023-12-04T16:13:38.775" v="350" actId="1035"/>
          <ac:picMkLst>
            <pc:docMk/>
            <pc:sldMk cId="1734437879" sldId="300"/>
            <ac:picMk id="3" creationId="{DF0DC23B-98DC-1B78-83DC-83F83A37677A}"/>
          </ac:picMkLst>
        </pc:picChg>
      </pc:sldChg>
      <pc:sldChg chg="addSp delSp modSp add mod ord setBg addAnim delAnim setClrOvrMap modNotesTx">
        <pc:chgData name="Lutticken,Ian" userId="7c924bd7-b15d-44ce-a55d-4f6ade4fe12e" providerId="ADAL" clId="{E94DC1D4-0EAC-42DF-9C54-94D96BAA819C}" dt="2023-12-04T20:31:33.090" v="562"/>
        <pc:sldMkLst>
          <pc:docMk/>
          <pc:sldMk cId="2834091464" sldId="301"/>
        </pc:sldMkLst>
        <pc:spChg chg="mod ord">
          <ac:chgData name="Lutticken,Ian" userId="7c924bd7-b15d-44ce-a55d-4f6ade4fe12e" providerId="ADAL" clId="{E94DC1D4-0EAC-42DF-9C54-94D96BAA819C}" dt="2023-12-04T18:27:24.382" v="548" actId="26606"/>
          <ac:spMkLst>
            <pc:docMk/>
            <pc:sldMk cId="2834091464" sldId="301"/>
            <ac:spMk id="4" creationId="{DE258EB7-D90B-43FD-9A2B-AA508BBAE6E2}"/>
          </ac:spMkLst>
        </pc:spChg>
        <pc:spChg chg="add del">
          <ac:chgData name="Lutticken,Ian" userId="7c924bd7-b15d-44ce-a55d-4f6ade4fe12e" providerId="ADAL" clId="{E94DC1D4-0EAC-42DF-9C54-94D96BAA819C}" dt="2023-12-04T18:27:06.200" v="538" actId="26606"/>
          <ac:spMkLst>
            <pc:docMk/>
            <pc:sldMk cId="2834091464" sldId="301"/>
            <ac:spMk id="10" creationId="{71B2258F-86CA-4D4D-8270-BC05FCDEBFB3}"/>
          </ac:spMkLst>
        </pc:spChg>
        <pc:spChg chg="add del">
          <ac:chgData name="Lutticken,Ian" userId="7c924bd7-b15d-44ce-a55d-4f6ade4fe12e" providerId="ADAL" clId="{E94DC1D4-0EAC-42DF-9C54-94D96BAA819C}" dt="2023-12-04T18:27:09.056" v="540" actId="26606"/>
          <ac:spMkLst>
            <pc:docMk/>
            <pc:sldMk cId="2834091464" sldId="301"/>
            <ac:spMk id="12" creationId="{097CD68E-23E3-4007-8847-CD0944C4F7BE}"/>
          </ac:spMkLst>
        </pc:spChg>
        <pc:spChg chg="add del">
          <ac:chgData name="Lutticken,Ian" userId="7c924bd7-b15d-44ce-a55d-4f6ade4fe12e" providerId="ADAL" clId="{E94DC1D4-0EAC-42DF-9C54-94D96BAA819C}" dt="2023-12-04T18:27:09.056" v="540" actId="26606"/>
          <ac:spMkLst>
            <pc:docMk/>
            <pc:sldMk cId="2834091464" sldId="301"/>
            <ac:spMk id="13" creationId="{E91DC736-0EF8-4F87-9146-EBF1D2EE4D3D}"/>
          </ac:spMkLst>
        </pc:spChg>
        <pc:spChg chg="add del">
          <ac:chgData name="Lutticken,Ian" userId="7c924bd7-b15d-44ce-a55d-4f6ade4fe12e" providerId="ADAL" clId="{E94DC1D4-0EAC-42DF-9C54-94D96BAA819C}" dt="2023-12-04T18:27:09.056" v="540" actId="26606"/>
          <ac:spMkLst>
            <pc:docMk/>
            <pc:sldMk cId="2834091464" sldId="301"/>
            <ac:spMk id="14" creationId="{AF2F604E-43BE-4DC3-B983-E071523364F8}"/>
          </ac:spMkLst>
        </pc:spChg>
        <pc:spChg chg="add del">
          <ac:chgData name="Lutticken,Ian" userId="7c924bd7-b15d-44ce-a55d-4f6ade4fe12e" providerId="ADAL" clId="{E94DC1D4-0EAC-42DF-9C54-94D96BAA819C}" dt="2023-12-04T18:27:09.056" v="540" actId="26606"/>
          <ac:spMkLst>
            <pc:docMk/>
            <pc:sldMk cId="2834091464" sldId="301"/>
            <ac:spMk id="16" creationId="{08C9B587-E65E-4B52-B37C-ABEBB6E87928}"/>
          </ac:spMkLst>
        </pc:spChg>
        <pc:spChg chg="add del">
          <ac:chgData name="Lutticken,Ian" userId="7c924bd7-b15d-44ce-a55d-4f6ade4fe12e" providerId="ADAL" clId="{E94DC1D4-0EAC-42DF-9C54-94D96BAA819C}" dt="2023-12-04T18:27:14.048" v="543" actId="26606"/>
          <ac:spMkLst>
            <pc:docMk/>
            <pc:sldMk cId="2834091464" sldId="301"/>
            <ac:spMk id="18" creationId="{0671A8AE-40A1-4631-A6B8-581AFF065482}"/>
          </ac:spMkLst>
        </pc:spChg>
        <pc:spChg chg="add del">
          <ac:chgData name="Lutticken,Ian" userId="7c924bd7-b15d-44ce-a55d-4f6ade4fe12e" providerId="ADAL" clId="{E94DC1D4-0EAC-42DF-9C54-94D96BAA819C}" dt="2023-12-04T18:27:14.048" v="543" actId="26606"/>
          <ac:spMkLst>
            <pc:docMk/>
            <pc:sldMk cId="2834091464" sldId="301"/>
            <ac:spMk id="19" creationId="{AB58EF07-17C2-48CF-ABB0-EEF1F17CB8F0}"/>
          </ac:spMkLst>
        </pc:spChg>
        <pc:spChg chg="add del">
          <ac:chgData name="Lutticken,Ian" userId="7c924bd7-b15d-44ce-a55d-4f6ade4fe12e" providerId="ADAL" clId="{E94DC1D4-0EAC-42DF-9C54-94D96BAA819C}" dt="2023-12-04T18:27:14.048" v="543" actId="26606"/>
          <ac:spMkLst>
            <pc:docMk/>
            <pc:sldMk cId="2834091464" sldId="301"/>
            <ac:spMk id="20" creationId="{AF2F604E-43BE-4DC3-B983-E071523364F8}"/>
          </ac:spMkLst>
        </pc:spChg>
        <pc:spChg chg="add del">
          <ac:chgData name="Lutticken,Ian" userId="7c924bd7-b15d-44ce-a55d-4f6ade4fe12e" providerId="ADAL" clId="{E94DC1D4-0EAC-42DF-9C54-94D96BAA819C}" dt="2023-12-04T18:27:14.048" v="543" actId="26606"/>
          <ac:spMkLst>
            <pc:docMk/>
            <pc:sldMk cId="2834091464" sldId="301"/>
            <ac:spMk id="21" creationId="{08C9B587-E65E-4B52-B37C-ABEBB6E87928}"/>
          </ac:spMkLst>
        </pc:spChg>
        <pc:spChg chg="add del">
          <ac:chgData name="Lutticken,Ian" userId="7c924bd7-b15d-44ce-a55d-4f6ade4fe12e" providerId="ADAL" clId="{E94DC1D4-0EAC-42DF-9C54-94D96BAA819C}" dt="2023-12-04T18:27:16.209" v="545" actId="26606"/>
          <ac:spMkLst>
            <pc:docMk/>
            <pc:sldMk cId="2834091464" sldId="301"/>
            <ac:spMk id="23" creationId="{37C89E4B-3C9F-44B9-8B86-D9E3D112D8EC}"/>
          </ac:spMkLst>
        </pc:spChg>
        <pc:spChg chg="add del">
          <ac:chgData name="Lutticken,Ian" userId="7c924bd7-b15d-44ce-a55d-4f6ade4fe12e" providerId="ADAL" clId="{E94DC1D4-0EAC-42DF-9C54-94D96BAA819C}" dt="2023-12-04T18:27:24.382" v="548" actId="26606"/>
          <ac:spMkLst>
            <pc:docMk/>
            <pc:sldMk cId="2834091464" sldId="301"/>
            <ac:spMk id="27" creationId="{71B2258F-86CA-4D4D-8270-BC05FCDEBFB3}"/>
          </ac:spMkLst>
        </pc:spChg>
        <pc:picChg chg="del">
          <ac:chgData name="Lutticken,Ian" userId="7c924bd7-b15d-44ce-a55d-4f6ade4fe12e" providerId="ADAL" clId="{E94DC1D4-0EAC-42DF-9C54-94D96BAA819C}" dt="2023-12-04T18:20:50.924" v="522" actId="478"/>
          <ac:picMkLst>
            <pc:docMk/>
            <pc:sldMk cId="2834091464" sldId="301"/>
            <ac:picMk id="2" creationId="{E93A5525-DFB7-1A32-195D-DE2846F2A265}"/>
          </ac:picMkLst>
        </pc:picChg>
        <pc:picChg chg="add del mod">
          <ac:chgData name="Lutticken,Ian" userId="7c924bd7-b15d-44ce-a55d-4f6ade4fe12e" providerId="ADAL" clId="{E94DC1D4-0EAC-42DF-9C54-94D96BAA819C}" dt="2023-12-04T18:58:09.452" v="552" actId="478"/>
          <ac:picMkLst>
            <pc:docMk/>
            <pc:sldMk cId="2834091464" sldId="301"/>
            <ac:picMk id="5" creationId="{BA379C84-C937-DD0D-B3BA-B9A1F44DBBCF}"/>
          </ac:picMkLst>
        </pc:picChg>
        <pc:picChg chg="add del mod">
          <ac:chgData name="Lutticken,Ian" userId="7c924bd7-b15d-44ce-a55d-4f6ade4fe12e" providerId="ADAL" clId="{E94DC1D4-0EAC-42DF-9C54-94D96BAA819C}" dt="2023-12-04T18:58:11.668" v="553" actId="478"/>
          <ac:picMkLst>
            <pc:docMk/>
            <pc:sldMk cId="2834091464" sldId="301"/>
            <ac:picMk id="6" creationId="{18651B95-A695-6812-FC32-909D59494217}"/>
          </ac:picMkLst>
        </pc:picChg>
        <pc:picChg chg="add mod">
          <ac:chgData name="Lutticken,Ian" userId="7c924bd7-b15d-44ce-a55d-4f6ade4fe12e" providerId="ADAL" clId="{E94DC1D4-0EAC-42DF-9C54-94D96BAA819C}" dt="2023-12-04T18:58:24.944" v="556" actId="1076"/>
          <ac:picMkLst>
            <pc:docMk/>
            <pc:sldMk cId="2834091464" sldId="301"/>
            <ac:picMk id="7" creationId="{1D7302FD-2BB3-7A16-D003-CF093D9EB454}"/>
          </ac:picMkLst>
        </pc:picChg>
        <pc:cxnChg chg="add del">
          <ac:chgData name="Lutticken,Ian" userId="7c924bd7-b15d-44ce-a55d-4f6ade4fe12e" providerId="ADAL" clId="{E94DC1D4-0EAC-42DF-9C54-94D96BAA819C}" dt="2023-12-04T18:27:16.209" v="545" actId="26606"/>
          <ac:cxnSpMkLst>
            <pc:docMk/>
            <pc:sldMk cId="2834091464" sldId="301"/>
            <ac:cxnSpMk id="24" creationId="{AA2EAA10-076F-46BD-8F0F-B9A2FB77A85C}"/>
          </ac:cxnSpMkLst>
        </pc:cxnChg>
        <pc:cxnChg chg="add del">
          <ac:chgData name="Lutticken,Ian" userId="7c924bd7-b15d-44ce-a55d-4f6ade4fe12e" providerId="ADAL" clId="{E94DC1D4-0EAC-42DF-9C54-94D96BAA819C}" dt="2023-12-04T18:27:16.209" v="545" actId="26606"/>
          <ac:cxnSpMkLst>
            <pc:docMk/>
            <pc:sldMk cId="2834091464" sldId="301"/>
            <ac:cxnSpMk id="25" creationId="{D891E407-403B-4764-86C9-33A56D3BCAA3}"/>
          </ac:cxnSpMkLst>
        </pc:cxnChg>
      </pc:sldChg>
    </pc:docChg>
  </pc:docChgLst>
  <pc:docChgLst>
    <pc:chgData name="Lutticken,Ian" userId="S::i.lutticken@ufl.edu::7c924bd7-b15d-44ce-a55d-4f6ade4fe12e" providerId="AD" clId="Web-{4E6631BA-7522-489B-839F-6EE975676C86}"/>
    <pc:docChg chg="delSld modSld modSection">
      <pc:chgData name="Lutticken,Ian" userId="S::i.lutticken@ufl.edu::7c924bd7-b15d-44ce-a55d-4f6ade4fe12e" providerId="AD" clId="Web-{4E6631BA-7522-489B-839F-6EE975676C86}" dt="2023-12-12T19:17:54.724" v="21" actId="20577"/>
      <pc:docMkLst>
        <pc:docMk/>
      </pc:docMkLst>
      <pc:sldChg chg="del">
        <pc:chgData name="Lutticken,Ian" userId="S::i.lutticken@ufl.edu::7c924bd7-b15d-44ce-a55d-4f6ade4fe12e" providerId="AD" clId="Web-{4E6631BA-7522-489B-839F-6EE975676C86}" dt="2023-12-12T19:15:42.532" v="3"/>
        <pc:sldMkLst>
          <pc:docMk/>
          <pc:sldMk cId="3749847128" sldId="259"/>
        </pc:sldMkLst>
      </pc:sldChg>
      <pc:sldChg chg="del">
        <pc:chgData name="Lutticken,Ian" userId="S::i.lutticken@ufl.edu::7c924bd7-b15d-44ce-a55d-4f6ade4fe12e" providerId="AD" clId="Web-{4E6631BA-7522-489B-839F-6EE975676C86}" dt="2023-12-12T19:15:42.532" v="1"/>
        <pc:sldMkLst>
          <pc:docMk/>
          <pc:sldMk cId="3386917381" sldId="264"/>
        </pc:sldMkLst>
      </pc:sldChg>
      <pc:sldChg chg="del">
        <pc:chgData name="Lutticken,Ian" userId="S::i.lutticken@ufl.edu::7c924bd7-b15d-44ce-a55d-4f6ade4fe12e" providerId="AD" clId="Web-{4E6631BA-7522-489B-839F-6EE975676C86}" dt="2023-12-12T19:15:42.547" v="5"/>
        <pc:sldMkLst>
          <pc:docMk/>
          <pc:sldMk cId="1323649393" sldId="266"/>
        </pc:sldMkLst>
      </pc:sldChg>
      <pc:sldChg chg="del">
        <pc:chgData name="Lutticken,Ian" userId="S::i.lutticken@ufl.edu::7c924bd7-b15d-44ce-a55d-4f6ade4fe12e" providerId="AD" clId="Web-{4E6631BA-7522-489B-839F-6EE975676C86}" dt="2023-12-12T19:16:10.204" v="6"/>
        <pc:sldMkLst>
          <pc:docMk/>
          <pc:sldMk cId="1288225659" sldId="267"/>
        </pc:sldMkLst>
      </pc:sldChg>
      <pc:sldChg chg="del">
        <pc:chgData name="Lutticken,Ian" userId="S::i.lutticken@ufl.edu::7c924bd7-b15d-44ce-a55d-4f6ade4fe12e" providerId="AD" clId="Web-{4E6631BA-7522-489B-839F-6EE975676C86}" dt="2023-12-12T19:16:10.220" v="7"/>
        <pc:sldMkLst>
          <pc:docMk/>
          <pc:sldMk cId="3113145165" sldId="269"/>
        </pc:sldMkLst>
      </pc:sldChg>
      <pc:sldChg chg="del">
        <pc:chgData name="Lutticken,Ian" userId="S::i.lutticken@ufl.edu::7c924bd7-b15d-44ce-a55d-4f6ade4fe12e" providerId="AD" clId="Web-{4E6631BA-7522-489B-839F-6EE975676C86}" dt="2023-12-12T19:15:42.532" v="0"/>
        <pc:sldMkLst>
          <pc:docMk/>
          <pc:sldMk cId="73482923" sldId="271"/>
        </pc:sldMkLst>
      </pc:sldChg>
      <pc:sldChg chg="del">
        <pc:chgData name="Lutticken,Ian" userId="S::i.lutticken@ufl.edu::7c924bd7-b15d-44ce-a55d-4f6ade4fe12e" providerId="AD" clId="Web-{4E6631BA-7522-489B-839F-6EE975676C86}" dt="2023-12-12T19:15:42.532" v="2"/>
        <pc:sldMkLst>
          <pc:docMk/>
          <pc:sldMk cId="3431193059" sldId="272"/>
        </pc:sldMkLst>
      </pc:sldChg>
      <pc:sldChg chg="del">
        <pc:chgData name="Lutticken,Ian" userId="S::i.lutticken@ufl.edu::7c924bd7-b15d-44ce-a55d-4f6ade4fe12e" providerId="AD" clId="Web-{4E6631BA-7522-489B-839F-6EE975676C86}" dt="2023-12-12T19:15:42.547" v="4"/>
        <pc:sldMkLst>
          <pc:docMk/>
          <pc:sldMk cId="520588894" sldId="274"/>
        </pc:sldMkLst>
      </pc:sldChg>
      <pc:sldChg chg="del">
        <pc:chgData name="Lutticken,Ian" userId="S::i.lutticken@ufl.edu::7c924bd7-b15d-44ce-a55d-4f6ade4fe12e" providerId="AD" clId="Web-{4E6631BA-7522-489B-839F-6EE975676C86}" dt="2023-12-12T19:16:10.220" v="10"/>
        <pc:sldMkLst>
          <pc:docMk/>
          <pc:sldMk cId="50214087" sldId="276"/>
        </pc:sldMkLst>
      </pc:sldChg>
      <pc:sldChg chg="del">
        <pc:chgData name="Lutticken,Ian" userId="S::i.lutticken@ufl.edu::7c924bd7-b15d-44ce-a55d-4f6ade4fe12e" providerId="AD" clId="Web-{4E6631BA-7522-489B-839F-6EE975676C86}" dt="2023-12-12T19:16:10.220" v="9"/>
        <pc:sldMkLst>
          <pc:docMk/>
          <pc:sldMk cId="1266048624" sldId="278"/>
        </pc:sldMkLst>
      </pc:sldChg>
      <pc:sldChg chg="del">
        <pc:chgData name="Lutticken,Ian" userId="S::i.lutticken@ufl.edu::7c924bd7-b15d-44ce-a55d-4f6ade4fe12e" providerId="AD" clId="Web-{4E6631BA-7522-489B-839F-6EE975676C86}" dt="2023-12-12T19:16:10.220" v="8"/>
        <pc:sldMkLst>
          <pc:docMk/>
          <pc:sldMk cId="941341437" sldId="281"/>
        </pc:sldMkLst>
      </pc:sldChg>
      <pc:sldChg chg="del">
        <pc:chgData name="Lutticken,Ian" userId="S::i.lutticken@ufl.edu::7c924bd7-b15d-44ce-a55d-4f6ade4fe12e" providerId="AD" clId="Web-{4E6631BA-7522-489B-839F-6EE975676C86}" dt="2023-12-12T19:16:10.220" v="11"/>
        <pc:sldMkLst>
          <pc:docMk/>
          <pc:sldMk cId="337647698" sldId="282"/>
        </pc:sldMkLst>
      </pc:sldChg>
      <pc:sldChg chg="del">
        <pc:chgData name="Lutticken,Ian" userId="S::i.lutticken@ufl.edu::7c924bd7-b15d-44ce-a55d-4f6ade4fe12e" providerId="AD" clId="Web-{4E6631BA-7522-489B-839F-6EE975676C86}" dt="2023-12-12T19:16:10.220" v="14"/>
        <pc:sldMkLst>
          <pc:docMk/>
          <pc:sldMk cId="610703492" sldId="283"/>
        </pc:sldMkLst>
      </pc:sldChg>
      <pc:sldChg chg="del">
        <pc:chgData name="Lutticken,Ian" userId="S::i.lutticken@ufl.edu::7c924bd7-b15d-44ce-a55d-4f6ade4fe12e" providerId="AD" clId="Web-{4E6631BA-7522-489B-839F-6EE975676C86}" dt="2023-12-12T19:16:10.220" v="13"/>
        <pc:sldMkLst>
          <pc:docMk/>
          <pc:sldMk cId="1383785803" sldId="289"/>
        </pc:sldMkLst>
      </pc:sldChg>
      <pc:sldChg chg="del">
        <pc:chgData name="Lutticken,Ian" userId="S::i.lutticken@ufl.edu::7c924bd7-b15d-44ce-a55d-4f6ade4fe12e" providerId="AD" clId="Web-{4E6631BA-7522-489B-839F-6EE975676C86}" dt="2023-12-12T19:16:10.220" v="12"/>
        <pc:sldMkLst>
          <pc:docMk/>
          <pc:sldMk cId="1586993574" sldId="290"/>
        </pc:sldMkLst>
      </pc:sldChg>
      <pc:sldChg chg="modSp">
        <pc:chgData name="Lutticken,Ian" userId="S::i.lutticken@ufl.edu::7c924bd7-b15d-44ce-a55d-4f6ade4fe12e" providerId="AD" clId="Web-{4E6631BA-7522-489B-839F-6EE975676C86}" dt="2023-12-12T19:17:41.145" v="19" actId="20577"/>
        <pc:sldMkLst>
          <pc:docMk/>
          <pc:sldMk cId="3937088441" sldId="310"/>
        </pc:sldMkLst>
        <pc:spChg chg="mod">
          <ac:chgData name="Lutticken,Ian" userId="S::i.lutticken@ufl.edu::7c924bd7-b15d-44ce-a55d-4f6ade4fe12e" providerId="AD" clId="Web-{4E6631BA-7522-489B-839F-6EE975676C86}" dt="2023-12-12T19:17:41.145" v="19" actId="20577"/>
          <ac:spMkLst>
            <pc:docMk/>
            <pc:sldMk cId="3937088441" sldId="310"/>
            <ac:spMk id="5" creationId="{01CE7849-C1C5-4ABE-9B84-7BDFD550368E}"/>
          </ac:spMkLst>
        </pc:spChg>
      </pc:sldChg>
      <pc:sldChg chg="modSp">
        <pc:chgData name="Lutticken,Ian" userId="S::i.lutticken@ufl.edu::7c924bd7-b15d-44ce-a55d-4f6ade4fe12e" providerId="AD" clId="Web-{4E6631BA-7522-489B-839F-6EE975676C86}" dt="2023-12-12T19:17:54.724" v="21" actId="20577"/>
        <pc:sldMkLst>
          <pc:docMk/>
          <pc:sldMk cId="248021896" sldId="312"/>
        </pc:sldMkLst>
        <pc:spChg chg="mod">
          <ac:chgData name="Lutticken,Ian" userId="S::i.lutticken@ufl.edu::7c924bd7-b15d-44ce-a55d-4f6ade4fe12e" providerId="AD" clId="Web-{4E6631BA-7522-489B-839F-6EE975676C86}" dt="2023-12-12T19:17:54.724" v="21" actId="20577"/>
          <ac:spMkLst>
            <pc:docMk/>
            <pc:sldMk cId="248021896" sldId="312"/>
            <ac:spMk id="5" creationId="{01CE7849-C1C5-4ABE-9B84-7BDFD550368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10A1A-A808-BB4B-9D01-0ED38EEFB996}" type="datetimeFigureOut">
              <a:rPr lang="en-US" smtClean="0"/>
              <a:t>09-Feb-24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85222-9165-C245-A7AE-8FF9838EE23D}" type="slidenum">
              <a:rPr lang="en-US" smtClean="0"/>
              <a:t>‹#›</a:t>
            </a:fld>
            <a:endParaRPr lang="en-US"/>
          </a:p>
        </p:txBody>
      </p:sp>
    </p:spTree>
    <p:extLst>
      <p:ext uri="{BB962C8B-B14F-4D97-AF65-F5344CB8AC3E}">
        <p14:creationId xmlns:p14="http://schemas.microsoft.com/office/powerpoint/2010/main" val="36010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and welcome to the second presentation in the Practicum AI Deep Learning Foundations workshop series.  I’m [[YOUR NAME HERE]], and I will act as your guide and mentor for this learning experience.  I currently work as an AI Trainer / Consultant in the Research Computing Department at the University of Florida.</a:t>
            </a:r>
          </a:p>
          <a:p>
            <a:endParaRPr lang="en-US"/>
          </a:p>
          <a:p>
            <a:r>
              <a:rPr lang="en-US"/>
              <a:t>Let’s get started…</a:t>
            </a:r>
          </a:p>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1</a:t>
            </a:fld>
            <a:endParaRPr lang="en-US"/>
          </a:p>
        </p:txBody>
      </p:sp>
    </p:spTree>
    <p:extLst>
      <p:ext uri="{BB962C8B-B14F-4D97-AF65-F5344CB8AC3E}">
        <p14:creationId xmlns:p14="http://schemas.microsoft.com/office/powerpoint/2010/main" val="2876128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17</a:t>
            </a:fld>
            <a:endParaRPr lang="en-US"/>
          </a:p>
        </p:txBody>
      </p:sp>
    </p:spTree>
    <p:extLst>
      <p:ext uri="{BB962C8B-B14F-4D97-AF65-F5344CB8AC3E}">
        <p14:creationId xmlns:p14="http://schemas.microsoft.com/office/powerpoint/2010/main" val="554670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 Capacity:</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Network capacity refers to the complexity or flexibility of a neural network to capture patterns in data. A network with higher capacity can model more intricate relationships but is also more prone to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overfitting</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meaning it might perform well on training data but poorly on unseen data. Factors affecting capacity include:</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layers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neurons in each layer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type of activation functions used</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18</a:t>
            </a:fld>
            <a:endParaRPr lang="en-US"/>
          </a:p>
        </p:txBody>
      </p:sp>
    </p:spTree>
    <p:extLst>
      <p:ext uri="{BB962C8B-B14F-4D97-AF65-F5344CB8AC3E}">
        <p14:creationId xmlns:p14="http://schemas.microsoft.com/office/powerpoint/2010/main" val="3657870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19</a:t>
            </a:fld>
            <a:endParaRPr lang="en-US"/>
          </a:p>
        </p:txBody>
      </p:sp>
    </p:spTree>
    <p:extLst>
      <p:ext uri="{BB962C8B-B14F-4D97-AF65-F5344CB8AC3E}">
        <p14:creationId xmlns:p14="http://schemas.microsoft.com/office/powerpoint/2010/main" val="2763722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Inputs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Each neuron receives one or more inputs. These can be raw data values (in the input layer) or the outputs from neurons in previous layers.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Weights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Associated with each input is a weight. Weights are crucial numerical parameters in neural networks and determine the importance or influence of a particular input on the neuron's output. They are adjusted during the training process (specifically, during</a:t>
            </a: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back-propagation</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to minimize the error in the network's predictions. Back-propagation and training in general are explained in more detail later in this module. The inputs and weights are multiplied and added together.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Bias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This numerical parameter is added to the sum of all the input by weight products. The bias allows the neuron to shift its sum, enabling more complex representations. It is like an intercept in linear regression.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Activation Function</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After summing the weighted inputs and the bias, the result is passed through an activation function. This function can introduce non-linearity to the model, allowing the network to capture complex relationships in the data.</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4</a:t>
            </a:fld>
            <a:endParaRPr lang="en-US"/>
          </a:p>
        </p:txBody>
      </p:sp>
    </p:spTree>
    <p:extLst>
      <p:ext uri="{BB962C8B-B14F-4D97-AF65-F5344CB8AC3E}">
        <p14:creationId xmlns:p14="http://schemas.microsoft.com/office/powerpoint/2010/main" val="351802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dirty="0">
                <a:solidFill>
                  <a:srgbClr val="000000"/>
                </a:solidFill>
                <a:effectLst/>
                <a:latin typeface="Calibri" panose="020F0502020204030204" pitchFamily="34" charset="0"/>
                <a:ea typeface="Calibri" panose="020F0502020204030204" pitchFamily="34" charset="0"/>
              </a:rPr>
              <a:t>Activation functions introduce non-linearity to the model, allowing neural networks to capture complex relationships and patterns in the data. Without them, no matter how deep the network, it would behave like a linear model, limiting its predictive power. As an analogy, imagine building a complex structure out of blocks. If you only use straight pieces, you're limited in what shapes you can create. But introduce some curved or angled pieces (akin to activation functions), and suddenly, you can build intricate and varied designs.</a:t>
            </a:r>
          </a:p>
          <a:p>
            <a:pPr marL="0" marR="0" lvl="0" indent="0">
              <a:lnSpc>
                <a:spcPct val="107000"/>
              </a:lnSpc>
              <a:spcBef>
                <a:spcPts val="0"/>
              </a:spcBef>
              <a:spcAft>
                <a:spcPts val="0"/>
              </a:spcAft>
              <a:buFont typeface="+mj-lt"/>
              <a:buNone/>
            </a:pP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r>
              <a:rPr lang="en-US" sz="1800" dirty="0"/>
              <a:t>Our first activation function is the simple step function.  When its input is less than or equal to zero, the perceptron outputs 0.  If the input becomes positive – even by a tiny amount – the perceptron outputs a 1.  But this sudden and extreme transition is not ideal for training.  Essentially, the neuron has no finesse – it’s either yelling or it’s silent. </a:t>
            </a:r>
          </a:p>
          <a:p>
            <a:endParaRPr lang="en-US" sz="1800" dirty="0"/>
          </a:p>
          <a:p>
            <a:r>
              <a:rPr lang="en-US" sz="1800" dirty="0"/>
              <a:t>Think about it like this.  In real life, learning is generally incremental, consisting of a series of small steps towards mastery.  Complete understanding rarely happens in an instant.  The same holds true in deep learning.  Ideally, we’d like to move along a gradient, capable of reflecting small learning adjustments.</a:t>
            </a:r>
          </a:p>
          <a:p>
            <a:pPr marL="0" marR="0" lvl="0" indent="0">
              <a:lnSpc>
                <a:spcPct val="107000"/>
              </a:lnSpc>
              <a:spcBef>
                <a:spcPts val="0"/>
              </a:spcBef>
              <a:spcAft>
                <a:spcPts val="0"/>
              </a:spcAft>
              <a:buFont typeface="+mj-l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6</a:t>
            </a:fld>
            <a:endParaRPr lang="en-US"/>
          </a:p>
        </p:txBody>
      </p:sp>
    </p:spTree>
    <p:extLst>
      <p:ext uri="{BB962C8B-B14F-4D97-AF65-F5344CB8AC3E}">
        <p14:creationId xmlns:p14="http://schemas.microsoft.com/office/powerpoint/2010/main" val="175224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b="0">
                <a:effectLst/>
                <a:latin typeface="Calibri" panose="020F0502020204030204" pitchFamily="34" charset="0"/>
                <a:ea typeface="Calibri" panose="020F0502020204030204" pitchFamily="34" charset="0"/>
                <a:cs typeface="Arial" panose="020B0604020202020204" pitchFamily="34" charset="0"/>
              </a:rPr>
              <a:t>The step function has largely been replaced by some other common activation functions:</a:t>
            </a:r>
          </a:p>
          <a:p>
            <a:pPr marL="0" marR="0" lvl="0" indent="0">
              <a:lnSpc>
                <a:spcPct val="107000"/>
              </a:lnSpc>
              <a:spcBef>
                <a:spcPts val="0"/>
              </a:spcBef>
              <a:spcAft>
                <a:spcPts val="0"/>
              </a:spcAft>
              <a:buFont typeface="+mj-lt"/>
              <a:buNone/>
            </a:pPr>
            <a:endParaRPr lang="en-US" sz="1800" b="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err="1">
                <a:effectLst/>
                <a:latin typeface="Calibri" panose="020F0502020204030204" pitchFamily="34" charset="0"/>
                <a:ea typeface="Calibri" panose="020F0502020204030204" pitchFamily="34" charset="0"/>
                <a:cs typeface="Arial" panose="020B0604020202020204" pitchFamily="34" charset="0"/>
              </a:rPr>
              <a:t>ReLU</a:t>
            </a:r>
            <a:r>
              <a:rPr lang="en-US" sz="1800" b="1">
                <a:effectLst/>
                <a:latin typeface="Calibri" panose="020F0502020204030204" pitchFamily="34" charset="0"/>
                <a:ea typeface="Calibri" panose="020F0502020204030204" pitchFamily="34" charset="0"/>
                <a:cs typeface="Arial" panose="020B0604020202020204" pitchFamily="34" charset="0"/>
              </a:rPr>
              <a:t> (Rectified Linear Unit) Function:</a:t>
            </a:r>
            <a:r>
              <a:rPr lang="en-US" sz="1800">
                <a:effectLst/>
                <a:latin typeface="Calibri" panose="020F0502020204030204" pitchFamily="34" charset="0"/>
                <a:ea typeface="Calibri" panose="020F0502020204030204" pitchFamily="34" charset="0"/>
                <a:cs typeface="Arial" panose="020B0604020202020204" pitchFamily="34" charset="0"/>
              </a:rPr>
              <a:t> The </a:t>
            </a:r>
            <a:r>
              <a:rPr lang="en-US" sz="1800" err="1">
                <a:effectLst/>
                <a:latin typeface="Calibri" panose="020F0502020204030204" pitchFamily="34" charset="0"/>
                <a:ea typeface="Calibri" panose="020F0502020204030204" pitchFamily="34" charset="0"/>
                <a:cs typeface="Arial" panose="020B0604020202020204" pitchFamily="34" charset="0"/>
              </a:rPr>
              <a:t>ReLU</a:t>
            </a:r>
            <a:r>
              <a:rPr lang="en-US" sz="1800">
                <a:effectLst/>
                <a:latin typeface="Calibri" panose="020F0502020204030204" pitchFamily="34" charset="0"/>
                <a:ea typeface="Calibri" panose="020F0502020204030204" pitchFamily="34" charset="0"/>
                <a:cs typeface="Arial" panose="020B0604020202020204" pitchFamily="34" charset="0"/>
              </a:rPr>
              <a:t> (rectified linear unit) function outputs 0 for all negative inputs; otherwise, the output is the input. The </a:t>
            </a:r>
            <a:r>
              <a:rPr lang="en-US" sz="1800" err="1">
                <a:effectLst/>
                <a:latin typeface="Calibri" panose="020F0502020204030204" pitchFamily="34" charset="0"/>
                <a:ea typeface="Calibri" panose="020F0502020204030204" pitchFamily="34" charset="0"/>
                <a:cs typeface="Arial" panose="020B0604020202020204" pitchFamily="34" charset="0"/>
              </a:rPr>
              <a:t>ReLU</a:t>
            </a:r>
            <a:r>
              <a:rPr lang="en-US" sz="1800">
                <a:effectLst/>
                <a:latin typeface="Calibri" panose="020F0502020204030204" pitchFamily="34" charset="0"/>
                <a:ea typeface="Calibri" panose="020F0502020204030204" pitchFamily="34" charset="0"/>
                <a:cs typeface="Arial" panose="020B0604020202020204" pitchFamily="34" charset="0"/>
              </a:rPr>
              <a:t> activation function has recently become quite popular because it’s simple and trains exceptionally well. The angles it outputs allow it to model linear functions and make excellent approximations of curves if there is enough capacity in the network.</a:t>
            </a: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lang="en-US" sz="1800" b="1">
                <a:effectLst/>
                <a:latin typeface="Calibri" panose="020F0502020204030204" pitchFamily="34" charset="0"/>
                <a:ea typeface="Calibri" panose="020F0502020204030204" pitchFamily="34" charset="0"/>
                <a:cs typeface="Arial" panose="020B0604020202020204" pitchFamily="34" charset="0"/>
              </a:rPr>
              <a:t>tanh Function</a:t>
            </a:r>
            <a:r>
              <a:rPr lang="en-US" sz="1800">
                <a:effectLst/>
                <a:latin typeface="Calibri" panose="020F0502020204030204" pitchFamily="34" charset="0"/>
                <a:ea typeface="Calibri" panose="020F0502020204030204" pitchFamily="34" charset="0"/>
                <a:cs typeface="Arial" panose="020B0604020202020204" pitchFamily="34" charset="0"/>
              </a:rPr>
              <a:t>: The output of the tanh is a hyperbolic tangent and looks like the sigmoid function.  It has that same S-shape.  But there are differences.  For example, the TANH function returns a value of −1 for extremely negative inputs.</a:t>
            </a:r>
          </a:p>
          <a:p>
            <a:pPr marL="342900" marR="0" lvl="0" indent="-342900">
              <a:lnSpc>
                <a:spcPct val="107000"/>
              </a:lnSpc>
              <a:spcBef>
                <a:spcPts val="0"/>
              </a:spcBef>
              <a:spcAft>
                <a:spcPts val="0"/>
              </a:spcAft>
              <a:buFont typeface="+mj-lt"/>
              <a:buAutoNum type="arabicPeriod"/>
            </a:pPr>
            <a:r>
              <a:rPr lang="en-US" sz="1800" b="1">
                <a:effectLst/>
                <a:latin typeface="Calibri" panose="020F0502020204030204" pitchFamily="34" charset="0"/>
                <a:ea typeface="Calibri" panose="020F0502020204030204" pitchFamily="34" charset="0"/>
                <a:cs typeface="Arial" panose="020B0604020202020204" pitchFamily="34" charset="0"/>
              </a:rPr>
              <a:t>Sigmoid (or Logistic) Function:</a:t>
            </a:r>
            <a:r>
              <a:rPr lang="en-US" sz="1800">
                <a:effectLst/>
                <a:latin typeface="Calibri" panose="020F0502020204030204" pitchFamily="34" charset="0"/>
                <a:ea typeface="Calibri" panose="020F0502020204030204" pitchFamily="34" charset="0"/>
                <a:cs typeface="Arial" panose="020B0604020202020204" pitchFamily="34" charset="0"/>
              </a:rPr>
              <a:t> The sigmoid function – also known as the logistic function – returns a 0 value for extremely negative inputs and a value of 1 for extremely positive inputs.  This function is called sigmoid because it resembles the curve of an S shape. Because of its binary output, this function works well for binary classifiers that are separated by a curved line rather than a straight one.</a:t>
            </a: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7</a:t>
            </a:fld>
            <a:endParaRPr lang="en-US"/>
          </a:p>
        </p:txBody>
      </p:sp>
    </p:spTree>
    <p:extLst>
      <p:ext uri="{BB962C8B-B14F-4D97-AF65-F5344CB8AC3E}">
        <p14:creationId xmlns:p14="http://schemas.microsoft.com/office/powerpoint/2010/main" val="290456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 make them up! At first, at least.</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Weights and biases are initialized, often with some form of randomness, and then iteratively adjusted using the training data to minimize the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network's prediction error</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adjustment process uses the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derived from the </a:t>
            </a: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loss function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guide the updates.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Font typeface="+mj-lt"/>
              <a:buNone/>
            </a:pPr>
            <a:endPar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Font typeface="+mj-lt"/>
              <a:buNone/>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Initialization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Weights are typically initialized with small random values. This breaks the symmetry, ensuring that each neuron learns something different from the start. If all weights started with the same value, all neurons in each layer would update identically, making them redundant.</a:t>
            </a:r>
          </a:p>
          <a:p>
            <a:pPr marL="0" marR="0" lvl="0" indent="0">
              <a:lnSpc>
                <a:spcPct val="107000"/>
              </a:lnSpc>
              <a:spcBef>
                <a:spcPts val="0"/>
              </a:spcBef>
              <a:spcAft>
                <a:spcPts val="800"/>
              </a:spcAft>
              <a:buFont typeface="+mj-lt"/>
              <a:buNone/>
            </a:pPr>
            <a:endPar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 typeface="+mj-lt"/>
              <a:buNone/>
              <a:tabLst/>
              <a:defRPr/>
            </a:pPr>
            <a:r>
              <a:rPr lang="en-US" sz="1800" b="1" dirty="0">
                <a:solidFill>
                  <a:srgbClr val="000000"/>
                </a:solidFill>
                <a:latin typeface="Calibri"/>
                <a:ea typeface="Calibri"/>
                <a:cs typeface="Calibri"/>
              </a:rPr>
              <a:t>Zeroes Initialization: </a:t>
            </a:r>
            <a:r>
              <a:rPr lang="en-US" sz="1800" dirty="0">
                <a:solidFill>
                  <a:srgbClr val="000000"/>
                </a:solidFill>
                <a:latin typeface="Calibri"/>
                <a:ea typeface="Calibri"/>
                <a:cs typeface="Calibri"/>
              </a:rPr>
              <a:t>Setting all initial weights to zero is also an option. Choosing to initialize with all zeroes doesn't work with certain activation functions, such as </a:t>
            </a:r>
            <a:r>
              <a:rPr lang="en-US" sz="1800" dirty="0" err="1">
                <a:solidFill>
                  <a:srgbClr val="000000"/>
                </a:solidFill>
                <a:latin typeface="Calibri"/>
                <a:ea typeface="Calibri"/>
                <a:cs typeface="Calibri"/>
              </a:rPr>
              <a:t>ReLU</a:t>
            </a:r>
            <a:r>
              <a:rPr lang="en-US" sz="1800" dirty="0">
                <a:solidFill>
                  <a:srgbClr val="000000"/>
                </a:solidFill>
                <a:latin typeface="Calibri"/>
                <a:ea typeface="Calibri"/>
                <a:cs typeface="Calibri"/>
              </a:rPr>
              <a:t> as it passes all zeroes forward as... zero, effectively "killing" your nodes.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Tx/>
              <a:buFont typeface="+mj-lt"/>
              <a:buNone/>
              <a:tabLst/>
              <a:defRPr/>
            </a:pPr>
            <a:r>
              <a:rPr lang="en-US" sz="18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Bias Initialization</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Biases can be initialized to zero or small values. Starting with zero is often acceptable since the random weights already introduce the asymmetry.</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9</a:t>
            </a:fld>
            <a:endParaRPr lang="en-US"/>
          </a:p>
        </p:txBody>
      </p:sp>
    </p:spTree>
    <p:extLst>
      <p:ext uri="{BB962C8B-B14F-4D97-AF65-F5344CB8AC3E}">
        <p14:creationId xmlns:p14="http://schemas.microsoft.com/office/powerpoint/2010/main" val="321035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b="0">
                <a:solidFill>
                  <a:srgbClr val="000000"/>
                </a:solidFill>
                <a:effectLst/>
                <a:latin typeface="Calibri" panose="020F0502020204030204" pitchFamily="34" charset="0"/>
                <a:ea typeface="Calibri" panose="020F0502020204030204" pitchFamily="34" charset="0"/>
                <a:cs typeface="Calibri" panose="020F0502020204030204" pitchFamily="34" charset="0"/>
              </a:rPr>
              <a:t>We’ve briefly covered network training in previous modules. Here’s a closer look at the process:</a:t>
            </a: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Forward Pass: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Input data is passed through the network layer by layer, using the current weights and biases to produce a prediction. In the last module, we had a model that could predict the class of a picture fed to it. During the training process, the forward pass was feeding images into the model and letting it guess what it “thought” it was “seeing.”</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Loss Calculation: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network's prediction is compared to the actual target values using a loss function, quantifying how far off the predictions are. In the pizza recognizer example, if the model guessed that a picture of a pizza was a “cat,” the loss function would tell the model it needed to adjust its weights and biases and try again.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Backward Pass (Backpropagation):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of the loss function concerning each weight and bias is computed. We aren’t going to dive into the details, but this uses partial differential equations (from that Calculus class you may have taken long ago) to find the gradients (or tangents). These gradients indicate the direction and magnitude to adjust each parameter (weights and biases) to minimize the loss calculated by the loss function.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Optimization: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Weights and biases are adjusted to decrease the loss. The learning rate, a hyperparameter, determines the size of the adjustments. This step is the secret sauce for how networks learn: With each backward pass, the network (hopefully) gets a little more accurate with its predictions.</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mj-lt"/>
              <a:buAutoNum type="arabicPeriod"/>
            </a:pPr>
            <a:r>
              <a:rPr lang="en-US" sz="2800" b="1">
                <a:solidFill>
                  <a:srgbClr val="000000"/>
                </a:solidFill>
                <a:effectLst/>
                <a:latin typeface="Calibri" panose="020F0502020204030204" pitchFamily="34" charset="0"/>
                <a:ea typeface="Calibri" panose="020F0502020204030204" pitchFamily="34" charset="0"/>
                <a:cs typeface="Calibri" panose="020F0502020204030204" pitchFamily="34" charset="0"/>
              </a:rPr>
              <a:t>Iterative Process:</a:t>
            </a:r>
            <a:r>
              <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forward pass, loss calculation, backpropagation, and optimization steps are repeated multiple times (epochs) on the training data until the network converges to an optimal set of weights and biases or until a set number of epochs is reached.</a:t>
            </a:r>
            <a:r>
              <a:rPr lang="en-US" sz="2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11</a:t>
            </a:fld>
            <a:endParaRPr lang="en-US"/>
          </a:p>
        </p:txBody>
      </p:sp>
    </p:spTree>
    <p:extLst>
      <p:ext uri="{BB962C8B-B14F-4D97-AF65-F5344CB8AC3E}">
        <p14:creationId xmlns:p14="http://schemas.microsoft.com/office/powerpoint/2010/main" val="3668803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The 3D surface in this figure represents the loss surface for different sets of weights. While we draw this in 3D, this surface is highly dimensional, with as many dimensions as there are parameters (millions!). At each epoch, the loss is calculated. Each blue dot is the position on the loss surface at an epoch. The gradient and learning rate are used to calculate the direction and amount each parameter should be adjusted. The training data are re-evaluated, and the new loss is calculated. This process iterates repeatedly until the loss reaches a satisfactory level.</a:t>
            </a:r>
          </a:p>
          <a:p>
            <a:pPr marL="0" marR="0" algn="l">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Once a model is trained with its parameters adjusted, it can be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deployed</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is made available in a production environment to make predictions on new, unseen data, fed as input to the trained model. This could be on a server in a </a:t>
            </a: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Jupyter</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Notebook, a cloud platform, a mobile app, or any system where real-time or batch predictions are needed based on the model.</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12</a:t>
            </a:fld>
            <a:endParaRPr lang="en-US"/>
          </a:p>
        </p:txBody>
      </p:sp>
    </p:spTree>
    <p:extLst>
      <p:ext uri="{BB962C8B-B14F-4D97-AF65-F5344CB8AC3E}">
        <p14:creationId xmlns:p14="http://schemas.microsoft.com/office/powerpoint/2010/main" val="1253800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 neurons' simplicity and adaptability make them incredibly powerful when combined in layers to form neural networks. One of the most remarkable properties of neural networks is their ability to serve as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universal approximators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Theoretically, a neural network (even with a single hidden layer, given enough neurons) can approximate </a:t>
            </a:r>
            <a:r>
              <a:rPr lang="en-US" sz="1800" i="1">
                <a:solidFill>
                  <a:srgbClr val="000000"/>
                </a:solidFill>
                <a:effectLst/>
                <a:latin typeface="Calibri" panose="020F0502020204030204" pitchFamily="34" charset="0"/>
                <a:ea typeface="Calibri" panose="020F0502020204030204" pitchFamily="34" charset="0"/>
                <a:cs typeface="Calibri" panose="020F0502020204030204" pitchFamily="34" charset="0"/>
              </a:rPr>
              <a:t>any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continuous function to a desired level of accuracy. In other words, they can model and represent a vast range of intricate patterns, behaviors, and relationships in data.</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concept of universal approximation underscores the potential and versatility of neural networks. By adjusting the weights and biases during training, a neural network doesn't just adapt—it can model complex, non-linear relationships in the data, making it a tool of choice for numerous applications ranging from image recognition to financial forecasting.</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14</a:t>
            </a:fld>
            <a:endParaRPr lang="en-US"/>
          </a:p>
        </p:txBody>
      </p:sp>
    </p:spTree>
    <p:extLst>
      <p:ext uri="{BB962C8B-B14F-4D97-AF65-F5344CB8AC3E}">
        <p14:creationId xmlns:p14="http://schemas.microsoft.com/office/powerpoint/2010/main" val="3388004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As we mentioned in our Getting Started with AI course, the perceptron was developed by Frank Rosenblatt in the late 1950s and is one of the simplest forms of a neural network. It can be considered the building block or the "atom" of more complex neural networks. It’s essentially a single-layer neural network. Functionally, perceptrons work as binary classifiers, meaning they can categorize inputs into one of two classes. This is because, with a single neuron, perceptrons can't handle data that can’t be separated by a single straight line (or hyperplane in higher dimensions).  This limitation in </a:t>
            </a:r>
            <a:r>
              <a:rPr lang="en-US" sz="1800" b="1">
                <a:solidFill>
                  <a:srgbClr val="000000"/>
                </a:solidFill>
                <a:effectLst/>
                <a:latin typeface="Calibri" panose="020F0502020204030204" pitchFamily="34" charset="0"/>
                <a:ea typeface="Calibri" panose="020F0502020204030204" pitchFamily="34" charset="0"/>
              </a:rPr>
              <a:t>network capacity</a:t>
            </a:r>
            <a:r>
              <a:rPr lang="en-US" sz="1800">
                <a:solidFill>
                  <a:srgbClr val="000000"/>
                </a:solidFill>
                <a:effectLst/>
                <a:latin typeface="Calibri" panose="020F0502020204030204" pitchFamily="34" charset="0"/>
                <a:ea typeface="Calibri" panose="020F0502020204030204" pitchFamily="34" charset="0"/>
              </a:rPr>
              <a:t> inspired the creation of linking perceptrons together, creating networks... Neural networks! In this module’s exercise, we will create our own perceptron and take it for a spin!</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16</a:t>
            </a:fld>
            <a:endParaRPr lang="en-US"/>
          </a:p>
        </p:txBody>
      </p:sp>
    </p:spTree>
    <p:extLst>
      <p:ext uri="{BB962C8B-B14F-4D97-AF65-F5344CB8AC3E}">
        <p14:creationId xmlns:p14="http://schemas.microsoft.com/office/powerpoint/2010/main" val="9450858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4D7054-063B-B530-B14F-0A456C42C54C}"/>
              </a:ext>
            </a:extLst>
          </p:cNvPr>
          <p:cNvSpPr>
            <a:spLocks noGrp="1"/>
          </p:cNvSpPr>
          <p:nvPr>
            <p:ph type="subTitle" idx="1"/>
          </p:nvPr>
        </p:nvSpPr>
        <p:spPr>
          <a:xfrm>
            <a:off x="597762" y="5105341"/>
            <a:ext cx="9144000" cy="944592"/>
          </a:xfrm>
        </p:spPr>
        <p:txBody>
          <a:bodyPr>
            <a:normAutofit/>
          </a:bodyPr>
          <a:lstStyle>
            <a:lvl1pPr marL="0" indent="0" algn="l">
              <a:buNone/>
              <a:defRPr sz="2800" b="0">
                <a:solidFill>
                  <a:srgbClr val="57576B"/>
                </a:solidFill>
                <a:latin typeface="Avenir Black"/>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Practicum AI logo with subtitle &quot;building AI knowledge&quot;">
            <a:extLst>
              <a:ext uri="{FF2B5EF4-FFF2-40B4-BE49-F238E27FC236}">
                <a16:creationId xmlns:a16="http://schemas.microsoft.com/office/drawing/2014/main" id="{348522FD-CF56-4A0F-BD19-77D5E476E7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327" y="3074748"/>
            <a:ext cx="7772400" cy="2109073"/>
          </a:xfrm>
          <a:prstGeom prst="rect">
            <a:avLst/>
          </a:prstGeom>
        </p:spPr>
      </p:pic>
    </p:spTree>
    <p:extLst>
      <p:ext uri="{BB962C8B-B14F-4D97-AF65-F5344CB8AC3E}">
        <p14:creationId xmlns:p14="http://schemas.microsoft.com/office/powerpoint/2010/main" val="281715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1111-A733-A007-0C03-32B4F3D0A7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CFDDE7-7F81-EA83-4AA8-4A2DFC6A8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635AE-8EBE-EE45-315E-F44617CB0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F7317-0C75-A5D9-D256-7A45A60EC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C3C56-6CE2-2A8F-740E-DD160207C1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872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D0FC-2D24-5575-ADC4-B2E0B8EDC4F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870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953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7BC8-1C7A-D67A-8AAF-08DE8B757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3F2731-1D0F-74FB-78C8-4DCB2E855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0926AC-3751-9B7C-785A-E407EFF4C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5640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2C2BB8-7EF6-4E07-B8B4-1A0ABE93489C}"/>
              </a:ext>
            </a:extLst>
          </p:cNvPr>
          <p:cNvGrpSpPr/>
          <p:nvPr userDrawn="1"/>
        </p:nvGrpSpPr>
        <p:grpSpPr>
          <a:xfrm rot="10454157">
            <a:off x="10825193" y="178507"/>
            <a:ext cx="1105690" cy="918099"/>
            <a:chOff x="7418717" y="1268412"/>
            <a:chExt cx="1105690" cy="918099"/>
          </a:xfrm>
        </p:grpSpPr>
        <p:pic>
          <p:nvPicPr>
            <p:cNvPr id="5" name="Picture 4">
              <a:extLst>
                <a:ext uri="{FF2B5EF4-FFF2-40B4-BE49-F238E27FC236}">
                  <a16:creationId xmlns:a16="http://schemas.microsoft.com/office/drawing/2014/main" id="{A79CB8F0-037D-4A08-8036-8B8375EF7C4C}"/>
                </a:ext>
              </a:extLst>
            </p:cNvPr>
            <p:cNvPicPr>
              <a:picLocks noChangeAspect="1"/>
            </p:cNvPicPr>
            <p:nvPr userDrawn="1"/>
          </p:nvPicPr>
          <p:blipFill>
            <a:blip r:embed="rId2"/>
            <a:stretch>
              <a:fillRect/>
            </a:stretch>
          </p:blipFill>
          <p:spPr>
            <a:xfrm>
              <a:off x="7418717" y="1268412"/>
              <a:ext cx="894558" cy="918099"/>
            </a:xfrm>
            <a:prstGeom prst="rect">
              <a:avLst/>
            </a:prstGeom>
          </p:spPr>
        </p:pic>
        <p:grpSp>
          <p:nvGrpSpPr>
            <p:cNvPr id="6" name="Group 5">
              <a:extLst>
                <a:ext uri="{FF2B5EF4-FFF2-40B4-BE49-F238E27FC236}">
                  <a16:creationId xmlns:a16="http://schemas.microsoft.com/office/drawing/2014/main" id="{35A49B3E-FC35-4433-8920-BC67E60FCDBE}"/>
                </a:ext>
              </a:extLst>
            </p:cNvPr>
            <p:cNvGrpSpPr/>
            <p:nvPr userDrawn="1"/>
          </p:nvGrpSpPr>
          <p:grpSpPr>
            <a:xfrm>
              <a:off x="8126381" y="1344743"/>
              <a:ext cx="398026" cy="480792"/>
              <a:chOff x="5063706" y="603849"/>
              <a:chExt cx="612475" cy="739834"/>
            </a:xfrm>
          </p:grpSpPr>
          <p:pic>
            <p:nvPicPr>
              <p:cNvPr id="8" name="Picture 7">
                <a:extLst>
                  <a:ext uri="{FF2B5EF4-FFF2-40B4-BE49-F238E27FC236}">
                    <a16:creationId xmlns:a16="http://schemas.microsoft.com/office/drawing/2014/main" id="{F6E6DE77-0311-43C6-8D54-813C951D2B1C}"/>
                  </a:ext>
                </a:extLst>
              </p:cNvPr>
              <p:cNvPicPr>
                <a:picLocks noChangeAspect="1"/>
              </p:cNvPicPr>
              <p:nvPr userDrawn="1"/>
            </p:nvPicPr>
            <p:blipFill rotWithShape="1">
              <a:blip r:embed="rId3"/>
              <a:srcRect l="20829" t="13839" r="6922" b="14489"/>
              <a:stretch/>
            </p:blipFill>
            <p:spPr>
              <a:xfrm>
                <a:off x="5063706" y="681487"/>
                <a:ext cx="612475" cy="662196"/>
              </a:xfrm>
              <a:prstGeom prst="rect">
                <a:avLst/>
              </a:prstGeom>
            </p:spPr>
          </p:pic>
          <p:sp>
            <p:nvSpPr>
              <p:cNvPr id="9" name="Rectangle 8">
                <a:extLst>
                  <a:ext uri="{FF2B5EF4-FFF2-40B4-BE49-F238E27FC236}">
                    <a16:creationId xmlns:a16="http://schemas.microsoft.com/office/drawing/2014/main" id="{FAB873E1-C9A0-44AE-B560-CFE404BE1907}"/>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5CC3B293-1101-3E43-B564-2C84D5295281}"/>
              </a:ext>
            </a:extLst>
          </p:cNvPr>
          <p:cNvSpPr>
            <a:spLocks noGrp="1"/>
          </p:cNvSpPr>
          <p:nvPr>
            <p:ph type="title"/>
          </p:nvPr>
        </p:nvSpPr>
        <p:spPr/>
        <p:txBody>
          <a:bodyPr>
            <a:normAutofit/>
          </a:bodyPr>
          <a:lstStyle>
            <a:lvl1pPr>
              <a:defRPr sz="3600" b="1">
                <a:solidFill>
                  <a:srgbClr val="30335D"/>
                </a:solidFill>
                <a:latin typeface="Avenir Black" panose="02000503020000020003"/>
              </a:defRPr>
            </a:lvl1pPr>
          </a:lstStyle>
          <a:p>
            <a:r>
              <a:rPr lang="en-US"/>
              <a:t>Click to edit Master title style</a:t>
            </a:r>
          </a:p>
        </p:txBody>
      </p:sp>
      <p:sp>
        <p:nvSpPr>
          <p:cNvPr id="3" name="Content Placeholder 2">
            <a:extLst>
              <a:ext uri="{FF2B5EF4-FFF2-40B4-BE49-F238E27FC236}">
                <a16:creationId xmlns:a16="http://schemas.microsoft.com/office/drawing/2014/main" id="{84924489-40C5-1289-18A8-117699F6AA43}"/>
              </a:ext>
            </a:extLst>
          </p:cNvPr>
          <p:cNvSpPr>
            <a:spLocks noGrp="1"/>
          </p:cNvSpPr>
          <p:nvPr>
            <p:ph idx="1"/>
          </p:nvPr>
        </p:nvSpPr>
        <p:spPr/>
        <p:txBody>
          <a:bodyPr/>
          <a:lstStyle>
            <a:lvl1pPr>
              <a:defRPr>
                <a:latin typeface="Avenir" panose="02000503020000020003"/>
              </a:defRPr>
            </a:lvl1pPr>
            <a:lvl2pPr>
              <a:defRPr>
                <a:latin typeface="Avenir" panose="02000503020000020003"/>
              </a:defRPr>
            </a:lvl2pPr>
            <a:lvl3pPr>
              <a:defRPr sz="2400">
                <a:latin typeface="Avenir" panose="02000503020000020003"/>
              </a:defRPr>
            </a:lvl3pPr>
            <a:lvl4pPr>
              <a:defRPr sz="2200">
                <a:latin typeface="Avenir" panose="02000503020000020003"/>
              </a:defRPr>
            </a:lvl4pPr>
            <a:lvl5pPr>
              <a:defRPr sz="2000">
                <a:latin typeface="Avenir" panose="0200050302000002000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4A3765D3-0E96-494A-B90C-D8E3461F5B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 name="Picture 9">
            <a:extLst>
              <a:ext uri="{FF2B5EF4-FFF2-40B4-BE49-F238E27FC236}">
                <a16:creationId xmlns:a16="http://schemas.microsoft.com/office/drawing/2014/main" id="{757DFCC2-9303-4155-B678-DF2FEF6A7B8C}"/>
              </a:ext>
            </a:extLst>
          </p:cNvPr>
          <p:cNvPicPr>
            <a:picLocks noChangeAspect="1"/>
          </p:cNvPicPr>
          <p:nvPr userDrawn="1"/>
        </p:nvPicPr>
        <p:blipFill>
          <a:blip r:embed="rId5"/>
          <a:stretch>
            <a:fillRect/>
          </a:stretch>
        </p:blipFill>
        <p:spPr>
          <a:xfrm rot="15963087">
            <a:off x="440093" y="6116637"/>
            <a:ext cx="447675" cy="390525"/>
          </a:xfrm>
          <a:prstGeom prst="rect">
            <a:avLst/>
          </a:prstGeom>
        </p:spPr>
      </p:pic>
    </p:spTree>
    <p:extLst>
      <p:ext uri="{BB962C8B-B14F-4D97-AF65-F5344CB8AC3E}">
        <p14:creationId xmlns:p14="http://schemas.microsoft.com/office/powerpoint/2010/main" val="103836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FA620CC4-ACB0-4717-A635-90507D6A24FA}"/>
              </a:ext>
            </a:extLst>
          </p:cNvPr>
          <p:cNvSpPr/>
          <p:nvPr userDrawn="1"/>
        </p:nvSpPr>
        <p:spPr>
          <a:xfrm>
            <a:off x="865159" y="427561"/>
            <a:ext cx="10712346" cy="5794566"/>
          </a:xfrm>
          <a:custGeom>
            <a:avLst/>
            <a:gdLst>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47325 w 6737574"/>
              <a:gd name="connsiteY51" fmla="*/ 8627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94598 w 6737574"/>
              <a:gd name="connsiteY51" fmla="*/ 13103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30072 w 6737574"/>
              <a:gd name="connsiteY51" fmla="*/ 43133 h 2087593"/>
              <a:gd name="connsiteX0" fmla="*/ 681831 w 6737574"/>
              <a:gd name="connsiteY0" fmla="*/ 0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459537 w 6737574"/>
              <a:gd name="connsiteY38" fmla="*/ 233024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31794 w 6737574"/>
              <a:gd name="connsiteY35" fmla="*/ 148024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176537 w 6737574"/>
              <a:gd name="connsiteY35" fmla="*/ 142610 h 2070451"/>
              <a:gd name="connsiteX36" fmla="*/ 3761461 w 6737574"/>
              <a:gd name="connsiteY36" fmla="*/ 207145 h 2070451"/>
              <a:gd name="connsiteX37" fmla="*/ 2786676 w 6737574"/>
              <a:gd name="connsiteY37" fmla="*/ 172640 h 2070451"/>
              <a:gd name="connsiteX38" fmla="*/ 2415740 w 6737574"/>
              <a:gd name="connsiteY38" fmla="*/ 138134 h 2070451"/>
              <a:gd name="connsiteX39" fmla="*/ 2096563 w 6737574"/>
              <a:gd name="connsiteY39" fmla="*/ 112255 h 2070451"/>
              <a:gd name="connsiteX40" fmla="*/ 1967167 w 6737574"/>
              <a:gd name="connsiteY40" fmla="*/ 95002 h 2070451"/>
              <a:gd name="connsiteX41" fmla="*/ 1786012 w 6737574"/>
              <a:gd name="connsiteY41" fmla="*/ 60496 h 2070451"/>
              <a:gd name="connsiteX42" fmla="*/ 1622110 w 6737574"/>
              <a:gd name="connsiteY42" fmla="*/ 51870 h 2070451"/>
              <a:gd name="connsiteX43" fmla="*/ 1277054 w 6737574"/>
              <a:gd name="connsiteY43" fmla="*/ 43243 h 2070451"/>
              <a:gd name="connsiteX44" fmla="*/ 1156284 w 6737574"/>
              <a:gd name="connsiteY44" fmla="*/ 34617 h 2070451"/>
              <a:gd name="connsiteX45" fmla="*/ 1087272 w 6737574"/>
              <a:gd name="connsiteY45" fmla="*/ 17364 h 2070451"/>
              <a:gd name="connsiteX46" fmla="*/ 983755 w 6737574"/>
              <a:gd name="connsiteY46"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27023 w 6737574"/>
              <a:gd name="connsiteY23" fmla="*/ 1509734 h 2070451"/>
              <a:gd name="connsiteX24" fmla="*/ 6461529 w 6737574"/>
              <a:gd name="connsiteY24" fmla="*/ 1302700 h 2070451"/>
              <a:gd name="connsiteX25" fmla="*/ 6582299 w 6737574"/>
              <a:gd name="connsiteY25" fmla="*/ 1138798 h 2070451"/>
              <a:gd name="connsiteX26" fmla="*/ 6677189 w 6737574"/>
              <a:gd name="connsiteY26" fmla="*/ 983523 h 2070451"/>
              <a:gd name="connsiteX27" fmla="*/ 6737574 w 6737574"/>
              <a:gd name="connsiteY27" fmla="*/ 733357 h 2070451"/>
              <a:gd name="connsiteX28" fmla="*/ 6720322 w 6737574"/>
              <a:gd name="connsiteY28" fmla="*/ 647092 h 2070451"/>
              <a:gd name="connsiteX29" fmla="*/ 6659937 w 6737574"/>
              <a:gd name="connsiteY29" fmla="*/ 578081 h 2070451"/>
              <a:gd name="connsiteX30" fmla="*/ 6556420 w 6737574"/>
              <a:gd name="connsiteY30" fmla="*/ 500443 h 2070451"/>
              <a:gd name="connsiteX31" fmla="*/ 6176857 w 6737574"/>
              <a:gd name="connsiteY31" fmla="*/ 302036 h 2070451"/>
              <a:gd name="connsiteX32" fmla="*/ 6047461 w 6737574"/>
              <a:gd name="connsiteY32" fmla="*/ 250277 h 2070451"/>
              <a:gd name="connsiteX33" fmla="*/ 5900812 w 6737574"/>
              <a:gd name="connsiteY33" fmla="*/ 241651 h 2070451"/>
              <a:gd name="connsiteX34" fmla="*/ 5176537 w 6737574"/>
              <a:gd name="connsiteY34" fmla="*/ 142610 h 2070451"/>
              <a:gd name="connsiteX35" fmla="*/ 3761461 w 6737574"/>
              <a:gd name="connsiteY35" fmla="*/ 207145 h 2070451"/>
              <a:gd name="connsiteX36" fmla="*/ 2786676 w 6737574"/>
              <a:gd name="connsiteY36" fmla="*/ 172640 h 2070451"/>
              <a:gd name="connsiteX37" fmla="*/ 2415740 w 6737574"/>
              <a:gd name="connsiteY37" fmla="*/ 138134 h 2070451"/>
              <a:gd name="connsiteX38" fmla="*/ 2096563 w 6737574"/>
              <a:gd name="connsiteY38" fmla="*/ 112255 h 2070451"/>
              <a:gd name="connsiteX39" fmla="*/ 1967167 w 6737574"/>
              <a:gd name="connsiteY39" fmla="*/ 95002 h 2070451"/>
              <a:gd name="connsiteX40" fmla="*/ 1786012 w 6737574"/>
              <a:gd name="connsiteY40" fmla="*/ 60496 h 2070451"/>
              <a:gd name="connsiteX41" fmla="*/ 1622110 w 6737574"/>
              <a:gd name="connsiteY41" fmla="*/ 51870 h 2070451"/>
              <a:gd name="connsiteX42" fmla="*/ 1277054 w 6737574"/>
              <a:gd name="connsiteY42" fmla="*/ 43243 h 2070451"/>
              <a:gd name="connsiteX43" fmla="*/ 1156284 w 6737574"/>
              <a:gd name="connsiteY43" fmla="*/ 34617 h 2070451"/>
              <a:gd name="connsiteX44" fmla="*/ 1087272 w 6737574"/>
              <a:gd name="connsiteY44" fmla="*/ 17364 h 2070451"/>
              <a:gd name="connsiteX45" fmla="*/ 983755 w 6737574"/>
              <a:gd name="connsiteY45" fmla="*/ 111 h 2070451"/>
              <a:gd name="connsiteX0" fmla="*/ 983755 w 6738121"/>
              <a:gd name="connsiteY0" fmla="*/ 111 h 2070451"/>
              <a:gd name="connsiteX1" fmla="*/ 630072 w 6738121"/>
              <a:gd name="connsiteY1" fmla="*/ 25991 h 2070451"/>
              <a:gd name="connsiteX2" fmla="*/ 517929 w 6738121"/>
              <a:gd name="connsiteY2" fmla="*/ 95002 h 2070451"/>
              <a:gd name="connsiteX3" fmla="*/ 336774 w 6738121"/>
              <a:gd name="connsiteY3" fmla="*/ 293409 h 2070451"/>
              <a:gd name="connsiteX4" fmla="*/ 285016 w 6738121"/>
              <a:gd name="connsiteY4" fmla="*/ 405553 h 2070451"/>
              <a:gd name="connsiteX5" fmla="*/ 250510 w 6738121"/>
              <a:gd name="connsiteY5" fmla="*/ 681598 h 2070451"/>
              <a:gd name="connsiteX6" fmla="*/ 95235 w 6738121"/>
              <a:gd name="connsiteY6" fmla="*/ 888632 h 2070451"/>
              <a:gd name="connsiteX7" fmla="*/ 43476 w 6738121"/>
              <a:gd name="connsiteY7" fmla="*/ 949017 h 2070451"/>
              <a:gd name="connsiteX8" fmla="*/ 344 w 6738121"/>
              <a:gd name="connsiteY8" fmla="*/ 1259568 h 2070451"/>
              <a:gd name="connsiteX9" fmla="*/ 52103 w 6738121"/>
              <a:gd name="connsiteY9" fmla="*/ 1544240 h 2070451"/>
              <a:gd name="connsiteX10" fmla="*/ 198752 w 6738121"/>
              <a:gd name="connsiteY10" fmla="*/ 1785779 h 2070451"/>
              <a:gd name="connsiteX11" fmla="*/ 681831 w 6738121"/>
              <a:gd name="connsiteY11" fmla="*/ 1958307 h 2070451"/>
              <a:gd name="connsiteX12" fmla="*/ 1363318 w 6738121"/>
              <a:gd name="connsiteY12" fmla="*/ 2061824 h 2070451"/>
              <a:gd name="connsiteX13" fmla="*/ 2726291 w 6738121"/>
              <a:gd name="connsiteY13" fmla="*/ 2070451 h 2070451"/>
              <a:gd name="connsiteX14" fmla="*/ 3312888 w 6738121"/>
              <a:gd name="connsiteY14" fmla="*/ 2044572 h 2070451"/>
              <a:gd name="connsiteX15" fmla="*/ 3580306 w 6738121"/>
              <a:gd name="connsiteY15" fmla="*/ 2035945 h 2070451"/>
              <a:gd name="connsiteX16" fmla="*/ 3933989 w 6738121"/>
              <a:gd name="connsiteY16" fmla="*/ 2053198 h 2070451"/>
              <a:gd name="connsiteX17" fmla="*/ 4261793 w 6738121"/>
              <a:gd name="connsiteY17" fmla="*/ 2061824 h 2070451"/>
              <a:gd name="connsiteX18" fmla="*/ 5210699 w 6738121"/>
              <a:gd name="connsiteY18" fmla="*/ 2053198 h 2070451"/>
              <a:gd name="connsiteX19" fmla="*/ 5711031 w 6738121"/>
              <a:gd name="connsiteY19" fmla="*/ 2001440 h 2070451"/>
              <a:gd name="connsiteX20" fmla="*/ 5883559 w 6738121"/>
              <a:gd name="connsiteY20" fmla="*/ 1966934 h 2070451"/>
              <a:gd name="connsiteX21" fmla="*/ 6021582 w 6738121"/>
              <a:gd name="connsiteY21" fmla="*/ 1897923 h 2070451"/>
              <a:gd name="connsiteX22" fmla="*/ 6332133 w 6738121"/>
              <a:gd name="connsiteY22" fmla="*/ 1639130 h 2070451"/>
              <a:gd name="connsiteX23" fmla="*/ 6427023 w 6738121"/>
              <a:gd name="connsiteY23" fmla="*/ 1509734 h 2070451"/>
              <a:gd name="connsiteX24" fmla="*/ 6461529 w 6738121"/>
              <a:gd name="connsiteY24" fmla="*/ 1302700 h 2070451"/>
              <a:gd name="connsiteX25" fmla="*/ 6582299 w 6738121"/>
              <a:gd name="connsiteY25" fmla="*/ 1138798 h 2070451"/>
              <a:gd name="connsiteX26" fmla="*/ 6677189 w 6738121"/>
              <a:gd name="connsiteY26" fmla="*/ 983523 h 2070451"/>
              <a:gd name="connsiteX27" fmla="*/ 6737574 w 6738121"/>
              <a:gd name="connsiteY27" fmla="*/ 733357 h 2070451"/>
              <a:gd name="connsiteX28" fmla="*/ 6720322 w 6738121"/>
              <a:gd name="connsiteY28" fmla="*/ 647092 h 2070451"/>
              <a:gd name="connsiteX29" fmla="*/ 6556420 w 6738121"/>
              <a:gd name="connsiteY29" fmla="*/ 500443 h 2070451"/>
              <a:gd name="connsiteX30" fmla="*/ 6176857 w 6738121"/>
              <a:gd name="connsiteY30" fmla="*/ 302036 h 2070451"/>
              <a:gd name="connsiteX31" fmla="*/ 6047461 w 6738121"/>
              <a:gd name="connsiteY31" fmla="*/ 250277 h 2070451"/>
              <a:gd name="connsiteX32" fmla="*/ 5900812 w 6738121"/>
              <a:gd name="connsiteY32" fmla="*/ 241651 h 2070451"/>
              <a:gd name="connsiteX33" fmla="*/ 5176537 w 6738121"/>
              <a:gd name="connsiteY33" fmla="*/ 142610 h 2070451"/>
              <a:gd name="connsiteX34" fmla="*/ 3761461 w 6738121"/>
              <a:gd name="connsiteY34" fmla="*/ 207145 h 2070451"/>
              <a:gd name="connsiteX35" fmla="*/ 2786676 w 6738121"/>
              <a:gd name="connsiteY35" fmla="*/ 172640 h 2070451"/>
              <a:gd name="connsiteX36" fmla="*/ 2415740 w 6738121"/>
              <a:gd name="connsiteY36" fmla="*/ 138134 h 2070451"/>
              <a:gd name="connsiteX37" fmla="*/ 2096563 w 6738121"/>
              <a:gd name="connsiteY37" fmla="*/ 112255 h 2070451"/>
              <a:gd name="connsiteX38" fmla="*/ 1967167 w 6738121"/>
              <a:gd name="connsiteY38" fmla="*/ 95002 h 2070451"/>
              <a:gd name="connsiteX39" fmla="*/ 1786012 w 6738121"/>
              <a:gd name="connsiteY39" fmla="*/ 60496 h 2070451"/>
              <a:gd name="connsiteX40" fmla="*/ 1622110 w 6738121"/>
              <a:gd name="connsiteY40" fmla="*/ 51870 h 2070451"/>
              <a:gd name="connsiteX41" fmla="*/ 1277054 w 6738121"/>
              <a:gd name="connsiteY41" fmla="*/ 43243 h 2070451"/>
              <a:gd name="connsiteX42" fmla="*/ 1156284 w 6738121"/>
              <a:gd name="connsiteY42" fmla="*/ 34617 h 2070451"/>
              <a:gd name="connsiteX43" fmla="*/ 1087272 w 6738121"/>
              <a:gd name="connsiteY43" fmla="*/ 17364 h 2070451"/>
              <a:gd name="connsiteX44" fmla="*/ 983755 w 6738121"/>
              <a:gd name="connsiteY44" fmla="*/ 111 h 207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738121" h="2070451">
                <a:moveTo>
                  <a:pt x="983755" y="111"/>
                </a:moveTo>
                <a:cubicBezTo>
                  <a:pt x="907555" y="1549"/>
                  <a:pt x="667453" y="2987"/>
                  <a:pt x="630072" y="25991"/>
                </a:cubicBezTo>
                <a:cubicBezTo>
                  <a:pt x="592691" y="48995"/>
                  <a:pt x="552074" y="67423"/>
                  <a:pt x="517929" y="95002"/>
                </a:cubicBezTo>
                <a:cubicBezTo>
                  <a:pt x="480473" y="125255"/>
                  <a:pt x="368648" y="241045"/>
                  <a:pt x="336774" y="293409"/>
                </a:cubicBezTo>
                <a:cubicBezTo>
                  <a:pt x="315367" y="328577"/>
                  <a:pt x="302269" y="368172"/>
                  <a:pt x="285016" y="405553"/>
                </a:cubicBezTo>
                <a:cubicBezTo>
                  <a:pt x="279887" y="482481"/>
                  <a:pt x="276093" y="609501"/>
                  <a:pt x="250510" y="681598"/>
                </a:cubicBezTo>
                <a:cubicBezTo>
                  <a:pt x="210754" y="793639"/>
                  <a:pt x="170931" y="808205"/>
                  <a:pt x="95235" y="888632"/>
                </a:cubicBezTo>
                <a:cubicBezTo>
                  <a:pt x="77065" y="907937"/>
                  <a:pt x="60729" y="928889"/>
                  <a:pt x="43476" y="949017"/>
                </a:cubicBezTo>
                <a:cubicBezTo>
                  <a:pt x="16400" y="1066349"/>
                  <a:pt x="-2838" y="1125897"/>
                  <a:pt x="344" y="1259568"/>
                </a:cubicBezTo>
                <a:cubicBezTo>
                  <a:pt x="1196" y="1295345"/>
                  <a:pt x="38042" y="1495027"/>
                  <a:pt x="52103" y="1544240"/>
                </a:cubicBezTo>
                <a:cubicBezTo>
                  <a:pt x="81289" y="1646390"/>
                  <a:pt x="106833" y="1717581"/>
                  <a:pt x="198752" y="1785779"/>
                </a:cubicBezTo>
                <a:cubicBezTo>
                  <a:pt x="298112" y="1859498"/>
                  <a:pt x="607381" y="1940625"/>
                  <a:pt x="681831" y="1958307"/>
                </a:cubicBezTo>
                <a:cubicBezTo>
                  <a:pt x="828165" y="1993061"/>
                  <a:pt x="1198573" y="2057578"/>
                  <a:pt x="1363318" y="2061824"/>
                </a:cubicBezTo>
                <a:cubicBezTo>
                  <a:pt x="1817501" y="2073530"/>
                  <a:pt x="2271967" y="2067575"/>
                  <a:pt x="2726291" y="2070451"/>
                </a:cubicBezTo>
                <a:lnTo>
                  <a:pt x="3312888" y="2044572"/>
                </a:lnTo>
                <a:cubicBezTo>
                  <a:pt x="3402001" y="2040971"/>
                  <a:pt x="3491129" y="2034706"/>
                  <a:pt x="3580306" y="2035945"/>
                </a:cubicBezTo>
                <a:cubicBezTo>
                  <a:pt x="3698329" y="2037584"/>
                  <a:pt x="3816039" y="2048719"/>
                  <a:pt x="3933989" y="2053198"/>
                </a:cubicBezTo>
                <a:cubicBezTo>
                  <a:pt x="4043216" y="2057346"/>
                  <a:pt x="4152525" y="2058949"/>
                  <a:pt x="4261793" y="2061824"/>
                </a:cubicBezTo>
                <a:lnTo>
                  <a:pt x="5210699" y="2053198"/>
                </a:lnTo>
                <a:cubicBezTo>
                  <a:pt x="5312485" y="2050390"/>
                  <a:pt x="5588488" y="2021389"/>
                  <a:pt x="5711031" y="2001440"/>
                </a:cubicBezTo>
                <a:cubicBezTo>
                  <a:pt x="5768917" y="1992017"/>
                  <a:pt x="5826050" y="1978436"/>
                  <a:pt x="5883559" y="1966934"/>
                </a:cubicBezTo>
                <a:cubicBezTo>
                  <a:pt x="5929567" y="1943930"/>
                  <a:pt x="5978427" y="1925915"/>
                  <a:pt x="6021582" y="1897923"/>
                </a:cubicBezTo>
                <a:cubicBezTo>
                  <a:pt x="6131006" y="1826945"/>
                  <a:pt x="6264560" y="1703828"/>
                  <a:pt x="6332133" y="1639130"/>
                </a:cubicBezTo>
                <a:cubicBezTo>
                  <a:pt x="6399706" y="1574432"/>
                  <a:pt x="6405457" y="1565806"/>
                  <a:pt x="6427023" y="1509734"/>
                </a:cubicBezTo>
                <a:cubicBezTo>
                  <a:pt x="6448589" y="1453662"/>
                  <a:pt x="6418843" y="1370495"/>
                  <a:pt x="6461529" y="1302700"/>
                </a:cubicBezTo>
                <a:cubicBezTo>
                  <a:pt x="6497688" y="1245272"/>
                  <a:pt x="6544655" y="1195264"/>
                  <a:pt x="6582299" y="1138798"/>
                </a:cubicBezTo>
                <a:cubicBezTo>
                  <a:pt x="6618661" y="1084254"/>
                  <a:pt x="6649236" y="1042921"/>
                  <a:pt x="6677189" y="983523"/>
                </a:cubicBezTo>
                <a:cubicBezTo>
                  <a:pt x="6714107" y="905073"/>
                  <a:pt x="6723509" y="817750"/>
                  <a:pt x="6737574" y="733357"/>
                </a:cubicBezTo>
                <a:cubicBezTo>
                  <a:pt x="6731823" y="704602"/>
                  <a:pt x="6750514" y="685911"/>
                  <a:pt x="6720322" y="647092"/>
                </a:cubicBezTo>
                <a:cubicBezTo>
                  <a:pt x="6690130" y="608273"/>
                  <a:pt x="6646998" y="557952"/>
                  <a:pt x="6556420" y="500443"/>
                </a:cubicBezTo>
                <a:cubicBezTo>
                  <a:pt x="6465843" y="442934"/>
                  <a:pt x="6342078" y="368125"/>
                  <a:pt x="6176857" y="302036"/>
                </a:cubicBezTo>
                <a:cubicBezTo>
                  <a:pt x="6133725" y="284783"/>
                  <a:pt x="6092843" y="260204"/>
                  <a:pt x="6047461" y="250277"/>
                </a:cubicBezTo>
                <a:cubicBezTo>
                  <a:pt x="5999625" y="239813"/>
                  <a:pt x="5949695" y="244526"/>
                  <a:pt x="5900812" y="241651"/>
                </a:cubicBezTo>
                <a:cubicBezTo>
                  <a:pt x="5755658" y="223707"/>
                  <a:pt x="5533095" y="148361"/>
                  <a:pt x="5176537" y="142610"/>
                </a:cubicBezTo>
                <a:cubicBezTo>
                  <a:pt x="4819979" y="136859"/>
                  <a:pt x="4159771" y="202140"/>
                  <a:pt x="3761461" y="207145"/>
                </a:cubicBezTo>
                <a:cubicBezTo>
                  <a:pt x="3363151" y="212150"/>
                  <a:pt x="3010963" y="184142"/>
                  <a:pt x="2786676" y="172640"/>
                </a:cubicBezTo>
                <a:lnTo>
                  <a:pt x="2415740" y="138134"/>
                </a:lnTo>
                <a:cubicBezTo>
                  <a:pt x="2309405" y="128830"/>
                  <a:pt x="2202368" y="126363"/>
                  <a:pt x="2096563" y="112255"/>
                </a:cubicBezTo>
                <a:cubicBezTo>
                  <a:pt x="2053431" y="106504"/>
                  <a:pt x="2010089" y="102156"/>
                  <a:pt x="1967167" y="95002"/>
                </a:cubicBezTo>
                <a:cubicBezTo>
                  <a:pt x="1906533" y="84896"/>
                  <a:pt x="1847008" y="68120"/>
                  <a:pt x="1786012" y="60496"/>
                </a:cubicBezTo>
                <a:cubicBezTo>
                  <a:pt x="1731725" y="53710"/>
                  <a:pt x="1676788" y="53724"/>
                  <a:pt x="1622110" y="51870"/>
                </a:cubicBezTo>
                <a:lnTo>
                  <a:pt x="1277054" y="43243"/>
                </a:lnTo>
                <a:cubicBezTo>
                  <a:pt x="1236797" y="40368"/>
                  <a:pt x="1196273" y="40070"/>
                  <a:pt x="1156284" y="34617"/>
                </a:cubicBezTo>
                <a:cubicBezTo>
                  <a:pt x="1132789" y="31413"/>
                  <a:pt x="1116027" y="23115"/>
                  <a:pt x="1087272" y="17364"/>
                </a:cubicBezTo>
                <a:cubicBezTo>
                  <a:pt x="1058517" y="11613"/>
                  <a:pt x="1059955" y="-1327"/>
                  <a:pt x="983755" y="111"/>
                </a:cubicBezTo>
                <a:close/>
              </a:path>
            </a:pathLst>
          </a:custGeom>
          <a:solidFill>
            <a:srgbClr val="F1F1F1"/>
          </a:solidFill>
          <a:ln w="3810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1719262"/>
          </a:xfrm>
        </p:spPr>
        <p:txBody>
          <a:bodyPr anchor="b">
            <a:normAutofit/>
          </a:bodyPr>
          <a:lstStyle>
            <a:lvl1pPr algn="ctr">
              <a:defRPr sz="4800"/>
            </a:lvl1pPr>
          </a:lstStyle>
          <a:p>
            <a:r>
              <a:rPr lang="en-US"/>
              <a:t>Section Header Goes Here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p:nvPr>
        </p:nvSpPr>
        <p:spPr>
          <a:xfrm>
            <a:off x="831850" y="3429001"/>
            <a:ext cx="10515600" cy="1768184"/>
          </a:xfrm>
        </p:spPr>
        <p:txBody>
          <a:bodyPr>
            <a:normAutofit/>
          </a:bodyPr>
          <a:lstStyle>
            <a:lvl1pPr marL="0" indent="0" algn="ctr">
              <a:buNone/>
              <a:defRPr sz="2800">
                <a:solidFill>
                  <a:srgbClr val="57576B"/>
                </a:solidFill>
                <a:latin typeface="Avenir Black" panose="020005030200000200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45139" y="280532"/>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481869" y="1222008"/>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a:extLst>
              <a:ext uri="{FF2B5EF4-FFF2-40B4-BE49-F238E27FC236}">
                <a16:creationId xmlns:a16="http://schemas.microsoft.com/office/drawing/2014/main" id="{2EDE8E65-D09C-4B39-8405-49E7EF39E78C}"/>
              </a:ext>
            </a:extLst>
          </p:cNvPr>
          <p:cNvPicPr>
            <a:picLocks noChangeAspect="1"/>
          </p:cNvPicPr>
          <p:nvPr userDrawn="1"/>
        </p:nvPicPr>
        <p:blipFill>
          <a:blip r:embed="rId5"/>
          <a:stretch>
            <a:fillRect/>
          </a:stretch>
        </p:blipFill>
        <p:spPr>
          <a:xfrm>
            <a:off x="10868315" y="5371281"/>
            <a:ext cx="345851" cy="356659"/>
          </a:xfrm>
          <a:prstGeom prst="rect">
            <a:avLst/>
          </a:prstGeom>
        </p:spPr>
      </p:pic>
      <p:pic>
        <p:nvPicPr>
          <p:cNvPr id="28" name="Picture 27">
            <a:extLst>
              <a:ext uri="{FF2B5EF4-FFF2-40B4-BE49-F238E27FC236}">
                <a16:creationId xmlns:a16="http://schemas.microsoft.com/office/drawing/2014/main" id="{3BA75FBC-2644-4E74-90C5-C9F0DA0CF34C}"/>
              </a:ext>
            </a:extLst>
          </p:cNvPr>
          <p:cNvPicPr>
            <a:picLocks noChangeAspect="1"/>
          </p:cNvPicPr>
          <p:nvPr userDrawn="1"/>
        </p:nvPicPr>
        <p:blipFill>
          <a:blip r:embed="rId6"/>
          <a:stretch>
            <a:fillRect/>
          </a:stretch>
        </p:blipFill>
        <p:spPr>
          <a:xfrm rot="215293">
            <a:off x="10820824" y="872140"/>
            <a:ext cx="1114425" cy="485775"/>
          </a:xfrm>
          <a:prstGeom prst="rect">
            <a:avLst/>
          </a:prstGeom>
        </p:spPr>
      </p:pic>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7"/>
          <a:stretch>
            <a:fillRect/>
          </a:stretch>
        </p:blipFill>
        <p:spPr>
          <a:xfrm rot="15963087">
            <a:off x="709662" y="5436852"/>
            <a:ext cx="447675" cy="390525"/>
          </a:xfrm>
          <a:prstGeom prst="rect">
            <a:avLst/>
          </a:prstGeom>
        </p:spPr>
      </p:pic>
    </p:spTree>
    <p:extLst>
      <p:ext uri="{BB962C8B-B14F-4D97-AF65-F5344CB8AC3E}">
        <p14:creationId xmlns:p14="http://schemas.microsoft.com/office/powerpoint/2010/main" val="274937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Exercis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B9E91C6-68F1-49FE-9EDA-C6CD19B79DDF}"/>
              </a:ext>
            </a:extLst>
          </p:cNvPr>
          <p:cNvGrpSpPr/>
          <p:nvPr userDrawn="1"/>
        </p:nvGrpSpPr>
        <p:grpSpPr>
          <a:xfrm>
            <a:off x="-116541" y="559959"/>
            <a:ext cx="3088342" cy="805143"/>
            <a:chOff x="-116541" y="559959"/>
            <a:chExt cx="3088342" cy="805143"/>
          </a:xfrm>
        </p:grpSpPr>
        <p:sp>
          <p:nvSpPr>
            <p:cNvPr id="15" name="Pentagon 4">
              <a:extLst>
                <a:ext uri="{FF2B5EF4-FFF2-40B4-BE49-F238E27FC236}">
                  <a16:creationId xmlns:a16="http://schemas.microsoft.com/office/drawing/2014/main" id="{8665138C-1A64-46A1-8977-77CBF392639E}"/>
                </a:ext>
              </a:extLst>
            </p:cNvPr>
            <p:cNvSpPr/>
            <p:nvPr/>
          </p:nvSpPr>
          <p:spPr>
            <a:xfrm>
              <a:off x="-13447" y="559959"/>
              <a:ext cx="2985248" cy="805143"/>
            </a:xfrm>
            <a:prstGeom prst="homePlate">
              <a:avLst/>
            </a:prstGeom>
            <a:solidFill>
              <a:srgbClr val="5A5AA8"/>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100728A-F6BD-4D8F-8546-342A42F1E7E7}"/>
                </a:ext>
              </a:extLst>
            </p:cNvPr>
            <p:cNvSpPr txBox="1"/>
            <p:nvPr/>
          </p:nvSpPr>
          <p:spPr>
            <a:xfrm>
              <a:off x="-116541" y="714367"/>
              <a:ext cx="3074895" cy="553998"/>
            </a:xfrm>
            <a:prstGeom prst="rect">
              <a:avLst/>
            </a:prstGeom>
            <a:noFill/>
          </p:spPr>
          <p:txBody>
            <a:bodyPr wrap="square" rtlCol="0">
              <a:spAutoFit/>
            </a:bodyPr>
            <a:lstStyle/>
            <a:p>
              <a:pPr algn="ctr"/>
              <a:r>
                <a:rPr lang="en-US" sz="3000">
                  <a:solidFill>
                    <a:schemeClr val="bg1"/>
                  </a:solidFill>
                  <a:latin typeface="Avenir Medium" panose="02000503020000020003" pitchFamily="2" charset="0"/>
                  <a:cs typeface="Futura Medium" panose="020B0602020204020303" pitchFamily="34" charset="-79"/>
                </a:rPr>
                <a:t>Exercise</a:t>
              </a:r>
            </a:p>
          </p:txBody>
        </p:sp>
      </p:gr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Tree>
    <p:extLst>
      <p:ext uri="{BB962C8B-B14F-4D97-AF65-F5344CB8AC3E}">
        <p14:creationId xmlns:p14="http://schemas.microsoft.com/office/powerpoint/2010/main" val="396797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3_Practi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
        <p:nvSpPr>
          <p:cNvPr id="17" name="Pentagon 4">
            <a:extLst>
              <a:ext uri="{FF2B5EF4-FFF2-40B4-BE49-F238E27FC236}">
                <a16:creationId xmlns:a16="http://schemas.microsoft.com/office/drawing/2014/main" id="{B0B007C1-063C-4373-8774-C2CCFD09CD92}"/>
              </a:ext>
            </a:extLst>
          </p:cNvPr>
          <p:cNvSpPr/>
          <p:nvPr/>
        </p:nvSpPr>
        <p:spPr>
          <a:xfrm>
            <a:off x="-13447" y="559958"/>
            <a:ext cx="2985248" cy="805143"/>
          </a:xfrm>
          <a:prstGeom prst="homePlate">
            <a:avLst/>
          </a:prstGeom>
          <a:solidFill>
            <a:srgbClr val="D6EDCF"/>
          </a:solidFill>
          <a:ln w="9525">
            <a:solidFill>
              <a:srgbClr val="65BB7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9ABAD9-DB22-4C4D-9186-C94C05373031}"/>
              </a:ext>
            </a:extLst>
          </p:cNvPr>
          <p:cNvSpPr txBox="1"/>
          <p:nvPr/>
        </p:nvSpPr>
        <p:spPr>
          <a:xfrm>
            <a:off x="-116541" y="714366"/>
            <a:ext cx="3074895" cy="553998"/>
          </a:xfrm>
          <a:prstGeom prst="rect">
            <a:avLst/>
          </a:prstGeom>
          <a:noFill/>
          <a:ln w="9525">
            <a:noFill/>
          </a:ln>
        </p:spPr>
        <p:txBody>
          <a:bodyPr wrap="square" rtlCol="0">
            <a:spAutoFit/>
          </a:bodyPr>
          <a:lstStyle/>
          <a:p>
            <a:pPr algn="ctr"/>
            <a:r>
              <a:rPr lang="en-US" sz="3000">
                <a:solidFill>
                  <a:srgbClr val="30335D"/>
                </a:solidFill>
                <a:latin typeface="Avenir Medium" panose="02000503020000020003" pitchFamily="2" charset="0"/>
                <a:cs typeface="Futura Medium" panose="020B0602020204020303" pitchFamily="34" charset="-79"/>
              </a:rPr>
              <a:t>Practice</a:t>
            </a:r>
          </a:p>
        </p:txBody>
      </p:sp>
    </p:spTree>
    <p:extLst>
      <p:ext uri="{BB962C8B-B14F-4D97-AF65-F5344CB8AC3E}">
        <p14:creationId xmlns:p14="http://schemas.microsoft.com/office/powerpoint/2010/main" val="364287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PurpleBG_Quotation">
    <p:bg>
      <p:bgPr>
        <a:solidFill>
          <a:srgbClr val="5A5AA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chemeClr val="bg1"/>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4088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LtPurple_Quotation">
    <p:bg>
      <p:bgPr>
        <a:solidFill>
          <a:srgbClr val="D2D2F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6789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Green_Quotation">
    <p:bg>
      <p:bgPr>
        <a:solidFill>
          <a:srgbClr val="D6ED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85513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0FFA-15FE-AC6D-4D47-C9720B56C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E32FE1-3956-9401-7531-0720AA5E2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4F3FE5-C445-BA58-D1C3-79D71BDF9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44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BEF935-1AA8-B8D7-7BF0-07A5200B5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E0E3B-03AA-B7E7-B5D5-E701DFC88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65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4" r:id="rId5"/>
    <p:sldLayoutId id="2147483660" r:id="rId6"/>
    <p:sldLayoutId id="2147483663" r:id="rId7"/>
    <p:sldLayoutId id="2147483661" r:id="rId8"/>
    <p:sldLayoutId id="2147483652" r:id="rId9"/>
    <p:sldLayoutId id="2147483653" r:id="rId10"/>
    <p:sldLayoutId id="2147483654" r:id="rId11"/>
    <p:sldLayoutId id="2147483655" r:id="rId12"/>
    <p:sldLayoutId id="2147483657" r:id="rId13"/>
  </p:sldLayoutIdLst>
  <p:txStyles>
    <p:titleStyle>
      <a:lvl1pPr algn="l" defTabSz="914400" rtl="0" eaLnBrk="1" latinLnBrk="0" hangingPunct="1">
        <a:lnSpc>
          <a:spcPct val="90000"/>
        </a:lnSpc>
        <a:spcBef>
          <a:spcPct val="0"/>
        </a:spcBef>
        <a:buNone/>
        <a:defRPr sz="3600" b="1" kern="1200">
          <a:solidFill>
            <a:srgbClr val="30335D"/>
          </a:solidFill>
          <a:latin typeface="Avenir Black" panose="02000503020000020003"/>
          <a:ea typeface="+mj-ea"/>
          <a:cs typeface="+mj-cs"/>
        </a:defRPr>
      </a:lvl1pPr>
    </p:titleStyle>
    <p:bodyStyle>
      <a:lvl1pPr marL="228600" indent="-228600" algn="l" defTabSz="914400" rtl="0" eaLnBrk="1" latinLnBrk="0" hangingPunct="1">
        <a:lnSpc>
          <a:spcPct val="90000"/>
        </a:lnSpc>
        <a:spcBef>
          <a:spcPts val="1000"/>
        </a:spcBef>
        <a:buClr>
          <a:srgbClr val="65BB7B"/>
        </a:buClr>
        <a:buFont typeface="Courier New" panose="02070309020205020404" pitchFamily="49" charset="0"/>
        <a:buChar char="o"/>
        <a:defRPr sz="2800" kern="1200">
          <a:solidFill>
            <a:srgbClr val="30335D"/>
          </a:solidFill>
          <a:latin typeface="Avenir"/>
          <a:ea typeface="+mn-ea"/>
          <a:cs typeface="+mn-cs"/>
        </a:defRPr>
      </a:lvl1pPr>
      <a:lvl2pPr marL="685800" indent="-228600" algn="l" defTabSz="914400" rtl="0" eaLnBrk="1" latinLnBrk="0" hangingPunct="1">
        <a:lnSpc>
          <a:spcPct val="90000"/>
        </a:lnSpc>
        <a:spcBef>
          <a:spcPts val="500"/>
        </a:spcBef>
        <a:buClr>
          <a:srgbClr val="65BB7B"/>
        </a:buClr>
        <a:buFont typeface="Courier New" panose="02070309020205020404" pitchFamily="49" charset="0"/>
        <a:buChar char="o"/>
        <a:defRPr sz="2600" kern="1200">
          <a:solidFill>
            <a:srgbClr val="30335D"/>
          </a:solidFill>
          <a:latin typeface="Avenir"/>
          <a:ea typeface="+mn-ea"/>
          <a:cs typeface="+mn-cs"/>
        </a:defRPr>
      </a:lvl2pPr>
      <a:lvl3pPr marL="1143000" indent="-228600" algn="l" defTabSz="914400" rtl="0" eaLnBrk="1" latinLnBrk="0" hangingPunct="1">
        <a:lnSpc>
          <a:spcPct val="90000"/>
        </a:lnSpc>
        <a:spcBef>
          <a:spcPts val="500"/>
        </a:spcBef>
        <a:buClr>
          <a:srgbClr val="65BB7B"/>
        </a:buClr>
        <a:buFont typeface="Courier New" panose="02070309020205020404" pitchFamily="49" charset="0"/>
        <a:buChar char="o"/>
        <a:defRPr sz="2400" kern="1200">
          <a:solidFill>
            <a:srgbClr val="30335D"/>
          </a:solidFill>
          <a:latin typeface="Avenir"/>
          <a:ea typeface="+mn-ea"/>
          <a:cs typeface="+mn-cs"/>
        </a:defRPr>
      </a:lvl3pPr>
      <a:lvl4pPr marL="1600200" indent="-228600" algn="l" defTabSz="914400" rtl="0" eaLnBrk="1" latinLnBrk="0" hangingPunct="1">
        <a:lnSpc>
          <a:spcPct val="90000"/>
        </a:lnSpc>
        <a:spcBef>
          <a:spcPts val="500"/>
        </a:spcBef>
        <a:buClr>
          <a:srgbClr val="65BB7B"/>
        </a:buClr>
        <a:buFont typeface="Courier New" panose="02070309020205020404" pitchFamily="49" charset="0"/>
        <a:buChar char="o"/>
        <a:defRPr sz="2200" kern="1200">
          <a:solidFill>
            <a:srgbClr val="30335D"/>
          </a:solidFill>
          <a:latin typeface="Avenir"/>
          <a:ea typeface="+mn-ea"/>
          <a:cs typeface="+mn-cs"/>
        </a:defRPr>
      </a:lvl4pPr>
      <a:lvl5pPr marL="2057400" indent="-228600" algn="l" defTabSz="914400" rtl="0" eaLnBrk="1" latinLnBrk="0" hangingPunct="1">
        <a:lnSpc>
          <a:spcPct val="90000"/>
        </a:lnSpc>
        <a:spcBef>
          <a:spcPts val="500"/>
        </a:spcBef>
        <a:buClr>
          <a:srgbClr val="65BB7B"/>
        </a:buClr>
        <a:buFont typeface="Courier New" panose="02070309020205020404" pitchFamily="49" charset="0"/>
        <a:buChar char="o"/>
        <a:defRPr sz="2000" kern="1200">
          <a:solidFill>
            <a:srgbClr val="30335D"/>
          </a:solidFill>
          <a:latin typeface="Aveni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C7AEA56-28DE-4C7F-B29E-CBA1FAF09F68}"/>
              </a:ext>
            </a:extLst>
          </p:cNvPr>
          <p:cNvSpPr>
            <a:spLocks noGrp="1"/>
          </p:cNvSpPr>
          <p:nvPr>
            <p:ph type="subTitle" idx="1"/>
          </p:nvPr>
        </p:nvSpPr>
        <p:spPr/>
        <p:txBody>
          <a:bodyPr/>
          <a:lstStyle/>
          <a:p>
            <a:r>
              <a:rPr lang="en-US" dirty="0"/>
              <a:t>Deep Learning, Opening the Machine</a:t>
            </a:r>
          </a:p>
        </p:txBody>
      </p:sp>
      <p:pic>
        <p:nvPicPr>
          <p:cNvPr id="3" name="Picture 2">
            <a:extLst>
              <a:ext uri="{FF2B5EF4-FFF2-40B4-BE49-F238E27FC236}">
                <a16:creationId xmlns:a16="http://schemas.microsoft.com/office/drawing/2014/main" id="{993CBB29-FA93-F473-6076-B6FDE9E8A5B0}"/>
              </a:ext>
            </a:extLst>
          </p:cNvPr>
          <p:cNvPicPr>
            <a:picLocks noChangeAspect="1"/>
          </p:cNvPicPr>
          <p:nvPr/>
        </p:nvPicPr>
        <p:blipFill>
          <a:blip r:embed="rId3"/>
          <a:srcRect/>
          <a:stretch/>
        </p:blipFill>
        <p:spPr>
          <a:xfrm>
            <a:off x="10830560" y="5540467"/>
            <a:ext cx="1201927" cy="1185233"/>
          </a:xfrm>
          <a:prstGeom prst="rect">
            <a:avLst/>
          </a:prstGeom>
        </p:spPr>
      </p:pic>
    </p:spTree>
    <p:extLst>
      <p:ext uri="{BB962C8B-B14F-4D97-AF65-F5344CB8AC3E}">
        <p14:creationId xmlns:p14="http://schemas.microsoft.com/office/powerpoint/2010/main" val="85728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A Closer Look at The Training Process</a:t>
            </a:r>
          </a:p>
        </p:txBody>
      </p:sp>
    </p:spTree>
    <p:extLst>
      <p:ext uri="{BB962C8B-B14F-4D97-AF65-F5344CB8AC3E}">
        <p14:creationId xmlns:p14="http://schemas.microsoft.com/office/powerpoint/2010/main" val="3147409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88A615C8-708D-916A-D85C-6F26FF7E6226}"/>
              </a:ext>
            </a:extLst>
          </p:cNvPr>
          <p:cNvGrpSpPr/>
          <p:nvPr/>
        </p:nvGrpSpPr>
        <p:grpSpPr>
          <a:xfrm>
            <a:off x="318939" y="545836"/>
            <a:ext cx="11465760" cy="5947039"/>
            <a:chOff x="318939" y="545836"/>
            <a:chExt cx="11465760" cy="5947039"/>
          </a:xfrm>
        </p:grpSpPr>
        <p:sp>
          <p:nvSpPr>
            <p:cNvPr id="3" name="Text Placeholder 3">
              <a:extLst>
                <a:ext uri="{FF2B5EF4-FFF2-40B4-BE49-F238E27FC236}">
                  <a16:creationId xmlns:a16="http://schemas.microsoft.com/office/drawing/2014/main" id="{998425CF-CE0E-F901-657E-D44EAB3C68C5}"/>
                </a:ext>
              </a:extLst>
            </p:cNvPr>
            <p:cNvSpPr txBox="1">
              <a:spLocks/>
            </p:cNvSpPr>
            <p:nvPr/>
          </p:nvSpPr>
          <p:spPr>
            <a:xfrm>
              <a:off x="3949623" y="5896384"/>
              <a:ext cx="2742012"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a:solidFill>
                    <a:schemeClr val="tx1">
                      <a:lumMod val="85000"/>
                      <a:lumOff val="15000"/>
                    </a:schemeClr>
                  </a:solidFill>
                  <a:latin typeface="Sofia Pro" pitchFamily="2" charset="0"/>
                </a:rPr>
                <a:t>Forward Propagation</a:t>
              </a:r>
            </a:p>
          </p:txBody>
        </p:sp>
        <p:sp>
          <p:nvSpPr>
            <p:cNvPr id="7" name="Down Arrow 5">
              <a:extLst>
                <a:ext uri="{FF2B5EF4-FFF2-40B4-BE49-F238E27FC236}">
                  <a16:creationId xmlns:a16="http://schemas.microsoft.com/office/drawing/2014/main" id="{1ED925A5-F2EA-B9A6-962E-CCF362CD6C21}"/>
                </a:ext>
              </a:extLst>
            </p:cNvPr>
            <p:cNvSpPr/>
            <p:nvPr/>
          </p:nvSpPr>
          <p:spPr>
            <a:xfrm rot="16200000">
              <a:off x="5076803" y="3754322"/>
              <a:ext cx="121513" cy="5278400"/>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EDFEB07-69E7-3160-1B27-165C24195790}"/>
                </a:ext>
              </a:extLst>
            </p:cNvPr>
            <p:cNvSpPr/>
            <p:nvPr/>
          </p:nvSpPr>
          <p:spPr>
            <a:xfrm>
              <a:off x="6434473"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F</a:t>
              </a:r>
            </a:p>
          </p:txBody>
        </p:sp>
        <p:sp>
          <p:nvSpPr>
            <p:cNvPr id="46" name="Oval 45">
              <a:extLst>
                <a:ext uri="{FF2B5EF4-FFF2-40B4-BE49-F238E27FC236}">
                  <a16:creationId xmlns:a16="http://schemas.microsoft.com/office/drawing/2014/main" id="{5B89130D-89C1-4687-F8AF-5B8AA49F3E6B}"/>
                </a:ext>
              </a:extLst>
            </p:cNvPr>
            <p:cNvSpPr/>
            <p:nvPr/>
          </p:nvSpPr>
          <p:spPr>
            <a:xfrm>
              <a:off x="4536986"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p>
          </p:txBody>
        </p:sp>
        <p:sp>
          <p:nvSpPr>
            <p:cNvPr id="47" name="Oval 46">
              <a:extLst>
                <a:ext uri="{FF2B5EF4-FFF2-40B4-BE49-F238E27FC236}">
                  <a16:creationId xmlns:a16="http://schemas.microsoft.com/office/drawing/2014/main" id="{990D6AEC-FDE5-01B1-0E47-81F6EC577E6C}"/>
                </a:ext>
              </a:extLst>
            </p:cNvPr>
            <p:cNvSpPr/>
            <p:nvPr/>
          </p:nvSpPr>
          <p:spPr>
            <a:xfrm>
              <a:off x="2625120" y="2349065"/>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1</a:t>
              </a:r>
              <a:endParaRPr lang="en-US" sz="2000" b="1">
                <a:solidFill>
                  <a:schemeClr val="tx1">
                    <a:lumMod val="85000"/>
                    <a:lumOff val="15000"/>
                  </a:schemeClr>
                </a:solidFill>
                <a:latin typeface="Sofia Pro" pitchFamily="2" charset="0"/>
              </a:endParaRPr>
            </a:p>
          </p:txBody>
        </p:sp>
        <p:sp>
          <p:nvSpPr>
            <p:cNvPr id="48" name="Oval 47">
              <a:extLst>
                <a:ext uri="{FF2B5EF4-FFF2-40B4-BE49-F238E27FC236}">
                  <a16:creationId xmlns:a16="http://schemas.microsoft.com/office/drawing/2014/main" id="{9B566EFE-90B4-AB59-D08D-C43935E3A2A0}"/>
                </a:ext>
              </a:extLst>
            </p:cNvPr>
            <p:cNvSpPr/>
            <p:nvPr/>
          </p:nvSpPr>
          <p:spPr>
            <a:xfrm>
              <a:off x="3817564" y="1031580"/>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49" name="Oval 48">
              <a:extLst>
                <a:ext uri="{FF2B5EF4-FFF2-40B4-BE49-F238E27FC236}">
                  <a16:creationId xmlns:a16="http://schemas.microsoft.com/office/drawing/2014/main" id="{D345D2E5-8DD4-7C29-F970-0A0099376A6B}"/>
                </a:ext>
              </a:extLst>
            </p:cNvPr>
            <p:cNvSpPr/>
            <p:nvPr/>
          </p:nvSpPr>
          <p:spPr>
            <a:xfrm>
              <a:off x="2587077" y="3917275"/>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2</a:t>
              </a:r>
              <a:endParaRPr lang="en-US" sz="2000" b="1">
                <a:solidFill>
                  <a:schemeClr val="tx1">
                    <a:lumMod val="85000"/>
                    <a:lumOff val="15000"/>
                  </a:schemeClr>
                </a:solidFill>
                <a:latin typeface="Sofia Pro" pitchFamily="2" charset="0"/>
              </a:endParaRPr>
            </a:p>
          </p:txBody>
        </p:sp>
        <p:sp>
          <p:nvSpPr>
            <p:cNvPr id="50" name="Oval 49">
              <a:extLst>
                <a:ext uri="{FF2B5EF4-FFF2-40B4-BE49-F238E27FC236}">
                  <a16:creationId xmlns:a16="http://schemas.microsoft.com/office/drawing/2014/main" id="{81D5EA57-F7D0-87C7-8C8B-0F19D2D153DD}"/>
                </a:ext>
              </a:extLst>
            </p:cNvPr>
            <p:cNvSpPr/>
            <p:nvPr/>
          </p:nvSpPr>
          <p:spPr>
            <a:xfrm>
              <a:off x="5671233" y="1017888"/>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51" name="Oval 50">
              <a:extLst>
                <a:ext uri="{FF2B5EF4-FFF2-40B4-BE49-F238E27FC236}">
                  <a16:creationId xmlns:a16="http://schemas.microsoft.com/office/drawing/2014/main" id="{401E9EE5-8B7C-3B9F-BC76-6BF21EE9A1EF}"/>
                </a:ext>
              </a:extLst>
            </p:cNvPr>
            <p:cNvSpPr/>
            <p:nvPr/>
          </p:nvSpPr>
          <p:spPr>
            <a:xfrm>
              <a:off x="8381072" y="300861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E</a:t>
              </a:r>
            </a:p>
          </p:txBody>
        </p:sp>
        <p:sp>
          <p:nvSpPr>
            <p:cNvPr id="52" name="Text Placeholder 3">
              <a:extLst>
                <a:ext uri="{FF2B5EF4-FFF2-40B4-BE49-F238E27FC236}">
                  <a16:creationId xmlns:a16="http://schemas.microsoft.com/office/drawing/2014/main" id="{798BC3A1-842B-E271-796F-64A50711CB8A}"/>
                </a:ext>
              </a:extLst>
            </p:cNvPr>
            <p:cNvSpPr txBox="1">
              <a:spLocks/>
            </p:cNvSpPr>
            <p:nvPr/>
          </p:nvSpPr>
          <p:spPr>
            <a:xfrm>
              <a:off x="2486784" y="5254527"/>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Input Layer</a:t>
              </a:r>
            </a:p>
          </p:txBody>
        </p:sp>
        <p:sp>
          <p:nvSpPr>
            <p:cNvPr id="53" name="Text Placeholder 3">
              <a:extLst>
                <a:ext uri="{FF2B5EF4-FFF2-40B4-BE49-F238E27FC236}">
                  <a16:creationId xmlns:a16="http://schemas.microsoft.com/office/drawing/2014/main" id="{3EBEA36E-4857-855E-27A4-749D55A9EAAC}"/>
                </a:ext>
              </a:extLst>
            </p:cNvPr>
            <p:cNvSpPr txBox="1">
              <a:spLocks/>
            </p:cNvSpPr>
            <p:nvPr/>
          </p:nvSpPr>
          <p:spPr>
            <a:xfrm>
              <a:off x="4355327" y="5251191"/>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Hidden Layer</a:t>
              </a:r>
            </a:p>
          </p:txBody>
        </p:sp>
        <p:sp>
          <p:nvSpPr>
            <p:cNvPr id="54" name="Text Placeholder 3">
              <a:extLst>
                <a:ext uri="{FF2B5EF4-FFF2-40B4-BE49-F238E27FC236}">
                  <a16:creationId xmlns:a16="http://schemas.microsoft.com/office/drawing/2014/main" id="{BEBE8D32-A9BA-2C52-46A2-3F8DFDA9D9CB}"/>
                </a:ext>
              </a:extLst>
            </p:cNvPr>
            <p:cNvSpPr txBox="1">
              <a:spLocks/>
            </p:cNvSpPr>
            <p:nvPr/>
          </p:nvSpPr>
          <p:spPr>
            <a:xfrm>
              <a:off x="6210524" y="5251190"/>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Output Layer</a:t>
              </a:r>
            </a:p>
          </p:txBody>
        </p:sp>
        <p:sp>
          <p:nvSpPr>
            <p:cNvPr id="55" name="Text Placeholder 3">
              <a:extLst>
                <a:ext uri="{FF2B5EF4-FFF2-40B4-BE49-F238E27FC236}">
                  <a16:creationId xmlns:a16="http://schemas.microsoft.com/office/drawing/2014/main" id="{E250ED69-99F7-BCCB-2A94-F2C417D8A45E}"/>
                </a:ext>
              </a:extLst>
            </p:cNvPr>
            <p:cNvSpPr txBox="1">
              <a:spLocks/>
            </p:cNvSpPr>
            <p:nvPr/>
          </p:nvSpPr>
          <p:spPr>
            <a:xfrm>
              <a:off x="8157001" y="527503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Error/Loss Function</a:t>
              </a:r>
            </a:p>
          </p:txBody>
        </p:sp>
        <p:sp>
          <p:nvSpPr>
            <p:cNvPr id="56" name="Text Placeholder 3">
              <a:extLst>
                <a:ext uri="{FF2B5EF4-FFF2-40B4-BE49-F238E27FC236}">
                  <a16:creationId xmlns:a16="http://schemas.microsoft.com/office/drawing/2014/main" id="{6F30D40D-D125-9D5A-EDAD-6442398C6BBA}"/>
                </a:ext>
              </a:extLst>
            </p:cNvPr>
            <p:cNvSpPr txBox="1">
              <a:spLocks/>
            </p:cNvSpPr>
            <p:nvPr/>
          </p:nvSpPr>
          <p:spPr>
            <a:xfrm>
              <a:off x="1931607" y="545836"/>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Bias Node</a:t>
              </a:r>
            </a:p>
          </p:txBody>
        </p:sp>
        <p:sp>
          <p:nvSpPr>
            <p:cNvPr id="57" name="Text Placeholder 3">
              <a:extLst>
                <a:ext uri="{FF2B5EF4-FFF2-40B4-BE49-F238E27FC236}">
                  <a16:creationId xmlns:a16="http://schemas.microsoft.com/office/drawing/2014/main" id="{995828A9-0CA9-0688-9787-0840120D38C1}"/>
                </a:ext>
              </a:extLst>
            </p:cNvPr>
            <p:cNvSpPr txBox="1">
              <a:spLocks/>
            </p:cNvSpPr>
            <p:nvPr/>
          </p:nvSpPr>
          <p:spPr>
            <a:xfrm>
              <a:off x="7322210" y="1835475"/>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Network Output</a:t>
              </a:r>
            </a:p>
          </p:txBody>
        </p:sp>
        <p:sp>
          <p:nvSpPr>
            <p:cNvPr id="58" name="Text Placeholder 3">
              <a:extLst>
                <a:ext uri="{FF2B5EF4-FFF2-40B4-BE49-F238E27FC236}">
                  <a16:creationId xmlns:a16="http://schemas.microsoft.com/office/drawing/2014/main" id="{B1DE1D67-3B2E-1A73-A9F8-0E5349263B22}"/>
                </a:ext>
              </a:extLst>
            </p:cNvPr>
            <p:cNvSpPr txBox="1">
              <a:spLocks/>
            </p:cNvSpPr>
            <p:nvPr/>
          </p:nvSpPr>
          <p:spPr>
            <a:xfrm>
              <a:off x="7104182" y="4799589"/>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b="1">
                  <a:solidFill>
                    <a:schemeClr val="tx1">
                      <a:lumMod val="85000"/>
                      <a:lumOff val="15000"/>
                    </a:schemeClr>
                  </a:solidFill>
                  <a:latin typeface="Sofia Pro" pitchFamily="2" charset="0"/>
                </a:rPr>
                <a:t>y</a:t>
              </a:r>
              <a:r>
                <a:rPr lang="en-US" sz="1800" b="1" baseline="-25000">
                  <a:solidFill>
                    <a:schemeClr val="tx1">
                      <a:lumMod val="85000"/>
                      <a:lumOff val="15000"/>
                    </a:schemeClr>
                  </a:solidFill>
                  <a:latin typeface="Sofia Pro" pitchFamily="2" charset="0"/>
                </a:rPr>
                <a:t>truth</a:t>
              </a:r>
              <a:endParaRPr lang="en-US" sz="1800" b="1">
                <a:solidFill>
                  <a:schemeClr val="tx1">
                    <a:lumMod val="85000"/>
                    <a:lumOff val="15000"/>
                  </a:schemeClr>
                </a:solidFill>
                <a:latin typeface="Sofia Pro" pitchFamily="2" charset="0"/>
              </a:endParaRPr>
            </a:p>
          </p:txBody>
        </p:sp>
        <p:sp>
          <p:nvSpPr>
            <p:cNvPr id="59" name="Text Placeholder 3">
              <a:extLst>
                <a:ext uri="{FF2B5EF4-FFF2-40B4-BE49-F238E27FC236}">
                  <a16:creationId xmlns:a16="http://schemas.microsoft.com/office/drawing/2014/main" id="{BABA3CB4-F23C-51E0-B29B-4C48E1368322}"/>
                </a:ext>
              </a:extLst>
            </p:cNvPr>
            <p:cNvSpPr txBox="1">
              <a:spLocks/>
            </p:cNvSpPr>
            <p:nvPr/>
          </p:nvSpPr>
          <p:spPr>
            <a:xfrm>
              <a:off x="4954768" y="3093157"/>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gf1</a:t>
              </a:r>
              <a:endParaRPr lang="en-US" sz="1800">
                <a:solidFill>
                  <a:schemeClr val="tx1">
                    <a:lumMod val="85000"/>
                    <a:lumOff val="15000"/>
                  </a:schemeClr>
                </a:solidFill>
                <a:latin typeface="Sofia Pro Medium" pitchFamily="2" charset="0"/>
              </a:endParaRPr>
            </a:p>
          </p:txBody>
        </p:sp>
        <p:sp>
          <p:nvSpPr>
            <p:cNvPr id="60" name="Text Placeholder 3">
              <a:extLst>
                <a:ext uri="{FF2B5EF4-FFF2-40B4-BE49-F238E27FC236}">
                  <a16:creationId xmlns:a16="http://schemas.microsoft.com/office/drawing/2014/main" id="{BA00A996-4538-366D-EACB-C2B6B2C27D97}"/>
                </a:ext>
              </a:extLst>
            </p:cNvPr>
            <p:cNvSpPr txBox="1">
              <a:spLocks/>
            </p:cNvSpPr>
            <p:nvPr/>
          </p:nvSpPr>
          <p:spPr>
            <a:xfrm>
              <a:off x="5832879" y="2164740"/>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gf0</a:t>
              </a:r>
              <a:endParaRPr lang="en-US" sz="1800">
                <a:solidFill>
                  <a:schemeClr val="tx1">
                    <a:lumMod val="85000"/>
                    <a:lumOff val="15000"/>
                  </a:schemeClr>
                </a:solidFill>
                <a:latin typeface="Sofia Pro Medium" pitchFamily="2" charset="0"/>
              </a:endParaRPr>
            </a:p>
          </p:txBody>
        </p:sp>
        <p:sp>
          <p:nvSpPr>
            <p:cNvPr id="61" name="Text Placeholder 3">
              <a:extLst>
                <a:ext uri="{FF2B5EF4-FFF2-40B4-BE49-F238E27FC236}">
                  <a16:creationId xmlns:a16="http://schemas.microsoft.com/office/drawing/2014/main" id="{E9265374-8F42-2B4D-822A-00277D467C0C}"/>
                </a:ext>
              </a:extLst>
            </p:cNvPr>
            <p:cNvSpPr txBox="1">
              <a:spLocks/>
            </p:cNvSpPr>
            <p:nvPr/>
          </p:nvSpPr>
          <p:spPr>
            <a:xfrm>
              <a:off x="3909696" y="2166401"/>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xg0</a:t>
              </a:r>
              <a:endParaRPr lang="en-US" sz="1800">
                <a:solidFill>
                  <a:schemeClr val="tx1">
                    <a:lumMod val="85000"/>
                    <a:lumOff val="15000"/>
                  </a:schemeClr>
                </a:solidFill>
                <a:latin typeface="Sofia Pro Medium" pitchFamily="2" charset="0"/>
              </a:endParaRPr>
            </a:p>
          </p:txBody>
        </p:sp>
        <p:sp>
          <p:nvSpPr>
            <p:cNvPr id="62" name="Text Placeholder 3">
              <a:extLst>
                <a:ext uri="{FF2B5EF4-FFF2-40B4-BE49-F238E27FC236}">
                  <a16:creationId xmlns:a16="http://schemas.microsoft.com/office/drawing/2014/main" id="{09E7E21B-D291-822B-0CBD-A1606D5D5A3D}"/>
                </a:ext>
              </a:extLst>
            </p:cNvPr>
            <p:cNvSpPr txBox="1">
              <a:spLocks/>
            </p:cNvSpPr>
            <p:nvPr/>
          </p:nvSpPr>
          <p:spPr>
            <a:xfrm>
              <a:off x="2945028" y="2793095"/>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xg1</a:t>
              </a:r>
              <a:endParaRPr lang="en-US" sz="1800">
                <a:solidFill>
                  <a:schemeClr val="tx1">
                    <a:lumMod val="85000"/>
                    <a:lumOff val="15000"/>
                  </a:schemeClr>
                </a:solidFill>
                <a:latin typeface="Sofia Pro Medium" pitchFamily="2" charset="0"/>
              </a:endParaRPr>
            </a:p>
          </p:txBody>
        </p:sp>
        <p:sp>
          <p:nvSpPr>
            <p:cNvPr id="63" name="Text Placeholder 3">
              <a:extLst>
                <a:ext uri="{FF2B5EF4-FFF2-40B4-BE49-F238E27FC236}">
                  <a16:creationId xmlns:a16="http://schemas.microsoft.com/office/drawing/2014/main" id="{A7B848A1-AC09-CB43-1D1E-940B1A2C7DAF}"/>
                </a:ext>
              </a:extLst>
            </p:cNvPr>
            <p:cNvSpPr txBox="1">
              <a:spLocks/>
            </p:cNvSpPr>
            <p:nvPr/>
          </p:nvSpPr>
          <p:spPr>
            <a:xfrm>
              <a:off x="3074478" y="4126223"/>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xg2</a:t>
              </a:r>
              <a:endParaRPr lang="en-US" sz="1800">
                <a:solidFill>
                  <a:schemeClr val="tx1">
                    <a:lumMod val="85000"/>
                    <a:lumOff val="15000"/>
                  </a:schemeClr>
                </a:solidFill>
                <a:latin typeface="Sofia Pro Medium" pitchFamily="2" charset="0"/>
              </a:endParaRPr>
            </a:p>
          </p:txBody>
        </p:sp>
        <p:cxnSp>
          <p:nvCxnSpPr>
            <p:cNvPr id="64" name="Straight Arrow Connector 63">
              <a:extLst>
                <a:ext uri="{FF2B5EF4-FFF2-40B4-BE49-F238E27FC236}">
                  <a16:creationId xmlns:a16="http://schemas.microsoft.com/office/drawing/2014/main" id="{E67D5BB8-0590-9218-04B7-A0DA36BC7CA9}"/>
                </a:ext>
              </a:extLst>
            </p:cNvPr>
            <p:cNvCxnSpPr>
              <a:cxnSpLocks/>
              <a:endCxn id="45" idx="2"/>
            </p:cNvCxnSpPr>
            <p:nvPr/>
          </p:nvCxnSpPr>
          <p:spPr>
            <a:xfrm>
              <a:off x="5601857" y="3540547"/>
              <a:ext cx="832616" cy="82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E033339-8ED8-2225-5335-80F220ED7FAA}"/>
                </a:ext>
              </a:extLst>
            </p:cNvPr>
            <p:cNvCxnSpPr>
              <a:cxnSpLocks/>
              <a:endCxn id="51" idx="2"/>
            </p:cNvCxnSpPr>
            <p:nvPr/>
          </p:nvCxnSpPr>
          <p:spPr>
            <a:xfrm>
              <a:off x="7502961" y="3530366"/>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5DEDDE8-E571-B487-EA80-94243DCAA130}"/>
                </a:ext>
              </a:extLst>
            </p:cNvPr>
            <p:cNvCxnSpPr>
              <a:cxnSpLocks/>
            </p:cNvCxnSpPr>
            <p:nvPr/>
          </p:nvCxnSpPr>
          <p:spPr>
            <a:xfrm>
              <a:off x="9445943" y="3540547"/>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8F00211-86E1-4D87-E96B-3875AA6656D6}"/>
                </a:ext>
              </a:extLst>
            </p:cNvPr>
            <p:cNvCxnSpPr>
              <a:cxnSpLocks/>
            </p:cNvCxnSpPr>
            <p:nvPr/>
          </p:nvCxnSpPr>
          <p:spPr>
            <a:xfrm>
              <a:off x="4535179" y="2067184"/>
              <a:ext cx="358461" cy="957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FE5C0D5-8782-2C6B-BBE3-1536E9B98978}"/>
                </a:ext>
              </a:extLst>
            </p:cNvPr>
            <p:cNvCxnSpPr>
              <a:cxnSpLocks/>
            </p:cNvCxnSpPr>
            <p:nvPr/>
          </p:nvCxnSpPr>
          <p:spPr>
            <a:xfrm>
              <a:off x="6414183" y="2038738"/>
              <a:ext cx="383364" cy="10158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AE4FB3A-4668-D3E3-CCB2-4390D0A597EF}"/>
                </a:ext>
              </a:extLst>
            </p:cNvPr>
            <p:cNvCxnSpPr>
              <a:cxnSpLocks/>
              <a:stCxn id="58" idx="0"/>
            </p:cNvCxnSpPr>
            <p:nvPr/>
          </p:nvCxnSpPr>
          <p:spPr>
            <a:xfrm flipV="1">
              <a:off x="8166049" y="3988433"/>
              <a:ext cx="476379" cy="811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E477A68-707D-4E8D-3FA6-F508CBCF9186}"/>
                </a:ext>
              </a:extLst>
            </p:cNvPr>
            <p:cNvCxnSpPr>
              <a:cxnSpLocks/>
            </p:cNvCxnSpPr>
            <p:nvPr/>
          </p:nvCxnSpPr>
          <p:spPr>
            <a:xfrm flipV="1">
              <a:off x="3628476" y="3765936"/>
              <a:ext cx="961396" cy="531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CBD7E90-ABB5-86A9-2620-46F81EA3D907}"/>
                </a:ext>
              </a:extLst>
            </p:cNvPr>
            <p:cNvCxnSpPr>
              <a:cxnSpLocks/>
            </p:cNvCxnSpPr>
            <p:nvPr/>
          </p:nvCxnSpPr>
          <p:spPr>
            <a:xfrm>
              <a:off x="3649070" y="3093157"/>
              <a:ext cx="922345" cy="2854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FF4D148-87C5-B5A7-F9EF-04F761764647}"/>
                </a:ext>
              </a:extLst>
            </p:cNvPr>
            <p:cNvCxnSpPr>
              <a:cxnSpLocks/>
            </p:cNvCxnSpPr>
            <p:nvPr/>
          </p:nvCxnSpPr>
          <p:spPr>
            <a:xfrm>
              <a:off x="2960018" y="957015"/>
              <a:ext cx="759328" cy="35256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6FBF9B5-4720-7739-0685-6C1034368DF3}"/>
                </a:ext>
              </a:extLst>
            </p:cNvPr>
            <p:cNvCxnSpPr>
              <a:cxnSpLocks/>
            </p:cNvCxnSpPr>
            <p:nvPr/>
          </p:nvCxnSpPr>
          <p:spPr>
            <a:xfrm flipH="1">
              <a:off x="7926629" y="2237102"/>
              <a:ext cx="440272" cy="1121054"/>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D28B3E38-CA2E-80EF-0B4C-B9B3D1A5E138}"/>
                </a:ext>
              </a:extLst>
            </p:cNvPr>
            <p:cNvGrpSpPr/>
            <p:nvPr/>
          </p:nvGrpSpPr>
          <p:grpSpPr>
            <a:xfrm>
              <a:off x="2169597" y="2799887"/>
              <a:ext cx="332371" cy="1725722"/>
              <a:chOff x="2275615" y="2810278"/>
              <a:chExt cx="332371" cy="1725722"/>
            </a:xfrm>
          </p:grpSpPr>
          <p:cxnSp>
            <p:nvCxnSpPr>
              <p:cNvPr id="75" name="Straight Arrow Connector 74">
                <a:extLst>
                  <a:ext uri="{FF2B5EF4-FFF2-40B4-BE49-F238E27FC236}">
                    <a16:creationId xmlns:a16="http://schemas.microsoft.com/office/drawing/2014/main" id="{B3068FBE-8878-BA72-C4B6-C802BF39F001}"/>
                  </a:ext>
                </a:extLst>
              </p:cNvPr>
              <p:cNvCxnSpPr>
                <a:cxnSpLocks/>
              </p:cNvCxnSpPr>
              <p:nvPr/>
            </p:nvCxnSpPr>
            <p:spPr>
              <a:xfrm>
                <a:off x="2275615" y="4536000"/>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C4B644F-F5D6-6E35-6693-0E51C65FFB0F}"/>
                  </a:ext>
                </a:extLst>
              </p:cNvPr>
              <p:cNvCxnSpPr>
                <a:cxnSpLocks/>
              </p:cNvCxnSpPr>
              <p:nvPr/>
            </p:nvCxnSpPr>
            <p:spPr>
              <a:xfrm>
                <a:off x="2279224" y="2815302"/>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4DA051C-DF2B-7870-E58D-FEA1BED2AF10}"/>
                  </a:ext>
                </a:extLst>
              </p:cNvPr>
              <p:cNvCxnSpPr>
                <a:cxnSpLocks/>
              </p:cNvCxnSpPr>
              <p:nvPr/>
            </p:nvCxnSpPr>
            <p:spPr>
              <a:xfrm flipV="1">
                <a:off x="2287608" y="2810278"/>
                <a:ext cx="0" cy="172572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5" name="Text Placeholder 3">
              <a:extLst>
                <a:ext uri="{FF2B5EF4-FFF2-40B4-BE49-F238E27FC236}">
                  <a16:creationId xmlns:a16="http://schemas.microsoft.com/office/drawing/2014/main" id="{EFDB2568-7E88-CDAD-0310-071491D8177F}"/>
                </a:ext>
              </a:extLst>
            </p:cNvPr>
            <p:cNvSpPr txBox="1">
              <a:spLocks/>
            </p:cNvSpPr>
            <p:nvPr/>
          </p:nvSpPr>
          <p:spPr>
            <a:xfrm>
              <a:off x="9660966" y="335815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a:t>
              </a:r>
            </a:p>
          </p:txBody>
        </p:sp>
        <p:sp>
          <p:nvSpPr>
            <p:cNvPr id="116" name="Text Placeholder 3">
              <a:extLst>
                <a:ext uri="{FF2B5EF4-FFF2-40B4-BE49-F238E27FC236}">
                  <a16:creationId xmlns:a16="http://schemas.microsoft.com/office/drawing/2014/main" id="{71DE4111-DD9F-12D9-6317-70484E277C64}"/>
                </a:ext>
              </a:extLst>
            </p:cNvPr>
            <p:cNvSpPr txBox="1">
              <a:spLocks/>
            </p:cNvSpPr>
            <p:nvPr/>
          </p:nvSpPr>
          <p:spPr>
            <a:xfrm>
              <a:off x="318939" y="3406279"/>
              <a:ext cx="2123733" cy="42188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Input Features</a:t>
              </a:r>
            </a:p>
          </p:txBody>
        </p:sp>
      </p:grpSp>
      <p:grpSp>
        <p:nvGrpSpPr>
          <p:cNvPr id="151" name="Group 150">
            <a:extLst>
              <a:ext uri="{FF2B5EF4-FFF2-40B4-BE49-F238E27FC236}">
                <a16:creationId xmlns:a16="http://schemas.microsoft.com/office/drawing/2014/main" id="{418B6B2B-0810-D1A9-35FC-A8087FEFAC15}"/>
              </a:ext>
            </a:extLst>
          </p:cNvPr>
          <p:cNvGrpSpPr/>
          <p:nvPr/>
        </p:nvGrpSpPr>
        <p:grpSpPr>
          <a:xfrm>
            <a:off x="2384730" y="995434"/>
            <a:ext cx="9393968" cy="5508545"/>
            <a:chOff x="2384730" y="995434"/>
            <a:chExt cx="9393968" cy="5508545"/>
          </a:xfrm>
        </p:grpSpPr>
        <p:cxnSp>
          <p:nvCxnSpPr>
            <p:cNvPr id="119" name="Straight Arrow Connector 118">
              <a:extLst>
                <a:ext uri="{FF2B5EF4-FFF2-40B4-BE49-F238E27FC236}">
                  <a16:creationId xmlns:a16="http://schemas.microsoft.com/office/drawing/2014/main" id="{04FAC5AC-6670-1118-5624-B9C6FF620019}"/>
                </a:ext>
              </a:extLst>
            </p:cNvPr>
            <p:cNvCxnSpPr>
              <a:cxnSpLocks/>
            </p:cNvCxnSpPr>
            <p:nvPr/>
          </p:nvCxnSpPr>
          <p:spPr>
            <a:xfrm>
              <a:off x="6321249" y="2076762"/>
              <a:ext cx="364714" cy="970617"/>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0" name="Text Placeholder 3">
              <a:extLst>
                <a:ext uri="{FF2B5EF4-FFF2-40B4-BE49-F238E27FC236}">
                  <a16:creationId xmlns:a16="http://schemas.microsoft.com/office/drawing/2014/main" id="{09C33FCA-3B45-D569-929B-D82B11777F6C}"/>
                </a:ext>
              </a:extLst>
            </p:cNvPr>
            <p:cNvSpPr txBox="1">
              <a:spLocks/>
            </p:cNvSpPr>
            <p:nvPr/>
          </p:nvSpPr>
          <p:spPr>
            <a:xfrm>
              <a:off x="2580725" y="5532677"/>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Input Layer</a:t>
              </a:r>
            </a:p>
          </p:txBody>
        </p:sp>
        <p:sp>
          <p:nvSpPr>
            <p:cNvPr id="121" name="Text Placeholder 3">
              <a:extLst>
                <a:ext uri="{FF2B5EF4-FFF2-40B4-BE49-F238E27FC236}">
                  <a16:creationId xmlns:a16="http://schemas.microsoft.com/office/drawing/2014/main" id="{CDD4E073-95E5-008C-E46A-334C29DA6CB2}"/>
                </a:ext>
              </a:extLst>
            </p:cNvPr>
            <p:cNvSpPr txBox="1">
              <a:spLocks/>
            </p:cNvSpPr>
            <p:nvPr/>
          </p:nvSpPr>
          <p:spPr>
            <a:xfrm>
              <a:off x="4386785" y="5560541"/>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Hidden Layer</a:t>
              </a:r>
            </a:p>
          </p:txBody>
        </p:sp>
        <p:sp>
          <p:nvSpPr>
            <p:cNvPr id="122" name="Text Placeholder 3">
              <a:extLst>
                <a:ext uri="{FF2B5EF4-FFF2-40B4-BE49-F238E27FC236}">
                  <a16:creationId xmlns:a16="http://schemas.microsoft.com/office/drawing/2014/main" id="{037EAC37-E839-7B7C-D50B-B2D0DDA1056D}"/>
                </a:ext>
              </a:extLst>
            </p:cNvPr>
            <p:cNvSpPr txBox="1">
              <a:spLocks/>
            </p:cNvSpPr>
            <p:nvPr/>
          </p:nvSpPr>
          <p:spPr>
            <a:xfrm>
              <a:off x="6241982" y="5560540"/>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Output Layer</a:t>
              </a:r>
            </a:p>
          </p:txBody>
        </p:sp>
        <p:sp>
          <p:nvSpPr>
            <p:cNvPr id="123" name="Text Placeholder 3">
              <a:extLst>
                <a:ext uri="{FF2B5EF4-FFF2-40B4-BE49-F238E27FC236}">
                  <a16:creationId xmlns:a16="http://schemas.microsoft.com/office/drawing/2014/main" id="{B7A179C4-150A-9048-A31E-7B6DA101B6DE}"/>
                </a:ext>
              </a:extLst>
            </p:cNvPr>
            <p:cNvSpPr txBox="1">
              <a:spLocks/>
            </p:cNvSpPr>
            <p:nvPr/>
          </p:nvSpPr>
          <p:spPr>
            <a:xfrm>
              <a:off x="9654965" y="5560539"/>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Error/Loss Function</a:t>
              </a:r>
            </a:p>
          </p:txBody>
        </p:sp>
        <p:sp>
          <p:nvSpPr>
            <p:cNvPr id="124" name="Text Placeholder 3">
              <a:extLst>
                <a:ext uri="{FF2B5EF4-FFF2-40B4-BE49-F238E27FC236}">
                  <a16:creationId xmlns:a16="http://schemas.microsoft.com/office/drawing/2014/main" id="{41C62350-D21A-19A5-B42F-DCB434ECF8A1}"/>
                </a:ext>
              </a:extLst>
            </p:cNvPr>
            <p:cNvSpPr txBox="1">
              <a:spLocks/>
            </p:cNvSpPr>
            <p:nvPr/>
          </p:nvSpPr>
          <p:spPr>
            <a:xfrm>
              <a:off x="7663368" y="5560538"/>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Optimizer</a:t>
              </a:r>
            </a:p>
          </p:txBody>
        </p:sp>
        <p:sp>
          <p:nvSpPr>
            <p:cNvPr id="125" name="Text Placeholder 3">
              <a:extLst>
                <a:ext uri="{FF2B5EF4-FFF2-40B4-BE49-F238E27FC236}">
                  <a16:creationId xmlns:a16="http://schemas.microsoft.com/office/drawing/2014/main" id="{3849FE8E-0468-4F62-CD18-CF03B68221BC}"/>
                </a:ext>
              </a:extLst>
            </p:cNvPr>
            <p:cNvSpPr txBox="1">
              <a:spLocks/>
            </p:cNvSpPr>
            <p:nvPr/>
          </p:nvSpPr>
          <p:spPr>
            <a:xfrm>
              <a:off x="4001896" y="5907488"/>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Back Propagation</a:t>
              </a:r>
            </a:p>
          </p:txBody>
        </p:sp>
        <p:sp>
          <p:nvSpPr>
            <p:cNvPr id="126" name="Down Arrow 14">
              <a:extLst>
                <a:ext uri="{FF2B5EF4-FFF2-40B4-BE49-F238E27FC236}">
                  <a16:creationId xmlns:a16="http://schemas.microsoft.com/office/drawing/2014/main" id="{8FE0F904-3024-DD84-3F11-E5260726FB4E}"/>
                </a:ext>
              </a:extLst>
            </p:cNvPr>
            <p:cNvSpPr/>
            <p:nvPr/>
          </p:nvSpPr>
          <p:spPr>
            <a:xfrm rot="16200000" flipV="1">
              <a:off x="4998675" y="3720892"/>
              <a:ext cx="130174" cy="5358064"/>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E6044A7-6494-2CBF-489A-5291DF89B24B}"/>
                </a:ext>
              </a:extLst>
            </p:cNvPr>
            <p:cNvSpPr/>
            <p:nvPr/>
          </p:nvSpPr>
          <p:spPr>
            <a:xfrm>
              <a:off x="2611868" y="232661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1</a:t>
              </a:r>
              <a:endParaRPr lang="en-US" sz="2000" b="1">
                <a:solidFill>
                  <a:schemeClr val="tx1">
                    <a:lumMod val="85000"/>
                    <a:lumOff val="15000"/>
                  </a:schemeClr>
                </a:solidFill>
                <a:latin typeface="Sofia Pro" pitchFamily="2" charset="0"/>
              </a:endParaRPr>
            </a:p>
          </p:txBody>
        </p:sp>
        <p:sp>
          <p:nvSpPr>
            <p:cNvPr id="128" name="Oval 127">
              <a:extLst>
                <a:ext uri="{FF2B5EF4-FFF2-40B4-BE49-F238E27FC236}">
                  <a16:creationId xmlns:a16="http://schemas.microsoft.com/office/drawing/2014/main" id="{E9C3984F-4A92-EF9A-C731-715D624027E4}"/>
                </a:ext>
              </a:extLst>
            </p:cNvPr>
            <p:cNvSpPr/>
            <p:nvPr/>
          </p:nvSpPr>
          <p:spPr>
            <a:xfrm>
              <a:off x="3804312" y="1009126"/>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129" name="Oval 128">
              <a:extLst>
                <a:ext uri="{FF2B5EF4-FFF2-40B4-BE49-F238E27FC236}">
                  <a16:creationId xmlns:a16="http://schemas.microsoft.com/office/drawing/2014/main" id="{9A4063AD-6844-15C6-90DC-E2A72283A178}"/>
                </a:ext>
              </a:extLst>
            </p:cNvPr>
            <p:cNvSpPr/>
            <p:nvPr/>
          </p:nvSpPr>
          <p:spPr>
            <a:xfrm>
              <a:off x="2573825" y="389482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2</a:t>
              </a:r>
              <a:endParaRPr lang="en-US" sz="2000" b="1">
                <a:solidFill>
                  <a:schemeClr val="tx1">
                    <a:lumMod val="85000"/>
                    <a:lumOff val="15000"/>
                  </a:schemeClr>
                </a:solidFill>
                <a:latin typeface="Sofia Pro" pitchFamily="2" charset="0"/>
              </a:endParaRPr>
            </a:p>
          </p:txBody>
        </p:sp>
        <p:sp>
          <p:nvSpPr>
            <p:cNvPr id="130" name="Oval 129">
              <a:extLst>
                <a:ext uri="{FF2B5EF4-FFF2-40B4-BE49-F238E27FC236}">
                  <a16:creationId xmlns:a16="http://schemas.microsoft.com/office/drawing/2014/main" id="{EE59F8B1-DB42-A4B2-35AF-B475DD04634E}"/>
                </a:ext>
              </a:extLst>
            </p:cNvPr>
            <p:cNvSpPr/>
            <p:nvPr/>
          </p:nvSpPr>
          <p:spPr>
            <a:xfrm>
              <a:off x="5657981" y="995434"/>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131" name="Oval 130">
              <a:extLst>
                <a:ext uri="{FF2B5EF4-FFF2-40B4-BE49-F238E27FC236}">
                  <a16:creationId xmlns:a16="http://schemas.microsoft.com/office/drawing/2014/main" id="{0F0987F6-3858-735E-F068-1FB085150CCE}"/>
                </a:ext>
              </a:extLst>
            </p:cNvPr>
            <p:cNvSpPr/>
            <p:nvPr/>
          </p:nvSpPr>
          <p:spPr>
            <a:xfrm>
              <a:off x="10017420" y="3019093"/>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E</a:t>
              </a:r>
            </a:p>
          </p:txBody>
        </p:sp>
        <p:sp>
          <p:nvSpPr>
            <p:cNvPr id="132" name="Oval 131">
              <a:extLst>
                <a:ext uri="{FF2B5EF4-FFF2-40B4-BE49-F238E27FC236}">
                  <a16:creationId xmlns:a16="http://schemas.microsoft.com/office/drawing/2014/main" id="{6B6B6D16-225F-82E5-BD2F-95849997DBF8}"/>
                </a:ext>
              </a:extLst>
            </p:cNvPr>
            <p:cNvSpPr/>
            <p:nvPr/>
          </p:nvSpPr>
          <p:spPr>
            <a:xfrm>
              <a:off x="8373986" y="3006729"/>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Q</a:t>
              </a:r>
            </a:p>
          </p:txBody>
        </p:sp>
        <mc:AlternateContent xmlns:mc="http://schemas.openxmlformats.org/markup-compatibility/2006" xmlns:a14="http://schemas.microsoft.com/office/drawing/2010/main">
          <mc:Choice Requires="a14">
            <p:sp>
              <p:nvSpPr>
                <p:cNvPr id="133" name="Oval 132">
                  <a:extLst>
                    <a:ext uri="{FF2B5EF4-FFF2-40B4-BE49-F238E27FC236}">
                      <a16:creationId xmlns:a16="http://schemas.microsoft.com/office/drawing/2014/main" id="{52E1DE6E-F1E2-0A16-5D8D-F0AD522CB798}"/>
                    </a:ext>
                  </a:extLst>
                </p:cNvPr>
                <p:cNvSpPr/>
                <p:nvPr/>
              </p:nvSpPr>
              <p:spPr>
                <a:xfrm>
                  <a:off x="6451469"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F(</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a:solidFill>
                        <a:schemeClr val="tx1">
                          <a:lumMod val="85000"/>
                          <a:lumOff val="15000"/>
                        </a:schemeClr>
                      </a:solidFill>
                      <a:latin typeface="Sofia Pro" pitchFamily="2" charset="0"/>
                    </a:rPr>
                    <a:t>)</a:t>
                  </a:r>
                </a:p>
              </p:txBody>
            </p:sp>
          </mc:Choice>
          <mc:Fallback xmlns="">
            <p:sp>
              <p:nvSpPr>
                <p:cNvPr id="133" name="Oval 132">
                  <a:extLst>
                    <a:ext uri="{FF2B5EF4-FFF2-40B4-BE49-F238E27FC236}">
                      <a16:creationId xmlns:a16="http://schemas.microsoft.com/office/drawing/2014/main" id="{52E1DE6E-F1E2-0A16-5D8D-F0AD522CB798}"/>
                    </a:ext>
                  </a:extLst>
                </p:cNvPr>
                <p:cNvSpPr>
                  <a:spLocks noRot="1" noChangeAspect="1" noMove="1" noResize="1" noEditPoints="1" noAdjustHandles="1" noChangeArrowheads="1" noChangeShapeType="1" noTextEdit="1"/>
                </p:cNvSpPr>
                <p:nvPr/>
              </p:nvSpPr>
              <p:spPr>
                <a:xfrm>
                  <a:off x="6451469" y="3014955"/>
                  <a:ext cx="1064871" cy="1067636"/>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Oval 133">
                  <a:extLst>
                    <a:ext uri="{FF2B5EF4-FFF2-40B4-BE49-F238E27FC236}">
                      <a16:creationId xmlns:a16="http://schemas.microsoft.com/office/drawing/2014/main" id="{758FD162-9BBA-727D-6048-31193C2DC0BF}"/>
                    </a:ext>
                  </a:extLst>
                </p:cNvPr>
                <p:cNvSpPr/>
                <p:nvPr/>
              </p:nvSpPr>
              <p:spPr>
                <a:xfrm>
                  <a:off x="4493919" y="3016442"/>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a:solidFill>
                        <a:schemeClr val="tx1">
                          <a:lumMod val="85000"/>
                          <a:lumOff val="15000"/>
                        </a:schemeClr>
                      </a:solidFill>
                      <a:latin typeface="Sofia Pro" pitchFamily="2" charset="0"/>
                    </a:rPr>
                    <a:t>)</a:t>
                  </a:r>
                </a:p>
              </p:txBody>
            </p:sp>
          </mc:Choice>
          <mc:Fallback xmlns="">
            <p:sp>
              <p:nvSpPr>
                <p:cNvPr id="134" name="Oval 133">
                  <a:extLst>
                    <a:ext uri="{FF2B5EF4-FFF2-40B4-BE49-F238E27FC236}">
                      <a16:creationId xmlns:a16="http://schemas.microsoft.com/office/drawing/2014/main" id="{758FD162-9BBA-727D-6048-31193C2DC0BF}"/>
                    </a:ext>
                  </a:extLst>
                </p:cNvPr>
                <p:cNvSpPr>
                  <a:spLocks noRot="1" noChangeAspect="1" noMove="1" noResize="1" noEditPoints="1" noAdjustHandles="1" noChangeArrowheads="1" noChangeShapeType="1" noTextEdit="1"/>
                </p:cNvSpPr>
                <p:nvPr/>
              </p:nvSpPr>
              <p:spPr>
                <a:xfrm>
                  <a:off x="4493919" y="3016442"/>
                  <a:ext cx="1064871" cy="1067636"/>
                </a:xfrm>
                <a:prstGeom prst="ellipse">
                  <a:avLst/>
                </a:prstGeom>
                <a:blipFill>
                  <a:blip r:embed="rId4"/>
                  <a:stretch>
                    <a:fillRect/>
                  </a:stretch>
                </a:blipFill>
                <a:ln>
                  <a:solidFill>
                    <a:schemeClr val="tx1"/>
                  </a:solidFill>
                </a:ln>
              </p:spPr>
              <p:txBody>
                <a:bodyPr/>
                <a:lstStyle/>
                <a:p>
                  <a:r>
                    <a:rPr lang="en-US">
                      <a:noFill/>
                    </a:rPr>
                    <a:t> </a:t>
                  </a:r>
                </a:p>
              </p:txBody>
            </p:sp>
          </mc:Fallback>
        </mc:AlternateContent>
        <p:sp>
          <p:nvSpPr>
            <p:cNvPr id="135" name="Text Placeholder 3">
              <a:extLst>
                <a:ext uri="{FF2B5EF4-FFF2-40B4-BE49-F238E27FC236}">
                  <a16:creationId xmlns:a16="http://schemas.microsoft.com/office/drawing/2014/main" id="{12190F90-8205-D25E-F0B3-CB901285FBAE}"/>
                </a:ext>
              </a:extLst>
            </p:cNvPr>
            <p:cNvSpPr txBox="1">
              <a:spLocks/>
            </p:cNvSpPr>
            <p:nvPr/>
          </p:nvSpPr>
          <p:spPr>
            <a:xfrm>
              <a:off x="4869183" y="3097554"/>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gf1</a:t>
              </a:r>
              <a:endParaRPr lang="en-US" sz="1800">
                <a:solidFill>
                  <a:schemeClr val="tx1">
                    <a:lumMod val="85000"/>
                    <a:lumOff val="15000"/>
                  </a:schemeClr>
                </a:solidFill>
                <a:latin typeface="Sofia Pro Medium" pitchFamily="2" charset="0"/>
              </a:endParaRPr>
            </a:p>
          </p:txBody>
        </p:sp>
        <p:sp>
          <p:nvSpPr>
            <p:cNvPr id="136" name="Text Placeholder 3">
              <a:extLst>
                <a:ext uri="{FF2B5EF4-FFF2-40B4-BE49-F238E27FC236}">
                  <a16:creationId xmlns:a16="http://schemas.microsoft.com/office/drawing/2014/main" id="{8A3B9154-91BC-AA90-B57C-B50D6178F456}"/>
                </a:ext>
              </a:extLst>
            </p:cNvPr>
            <p:cNvSpPr txBox="1">
              <a:spLocks/>
            </p:cNvSpPr>
            <p:nvPr/>
          </p:nvSpPr>
          <p:spPr>
            <a:xfrm>
              <a:off x="3899072" y="2311351"/>
              <a:ext cx="2123733" cy="38591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xg0</a:t>
              </a:r>
              <a:endParaRPr lang="en-US" sz="1800">
                <a:solidFill>
                  <a:schemeClr val="tx1">
                    <a:lumMod val="85000"/>
                    <a:lumOff val="15000"/>
                  </a:schemeClr>
                </a:solidFill>
                <a:latin typeface="Sofia Pro Medium" pitchFamily="2" charset="0"/>
              </a:endParaRPr>
            </a:p>
          </p:txBody>
        </p:sp>
        <p:sp>
          <p:nvSpPr>
            <p:cNvPr id="137" name="Text Placeholder 3">
              <a:extLst>
                <a:ext uri="{FF2B5EF4-FFF2-40B4-BE49-F238E27FC236}">
                  <a16:creationId xmlns:a16="http://schemas.microsoft.com/office/drawing/2014/main" id="{4C1B7F66-DA81-C498-9AEF-2E7BB7AF2CAB}"/>
                </a:ext>
              </a:extLst>
            </p:cNvPr>
            <p:cNvSpPr txBox="1">
              <a:spLocks/>
            </p:cNvSpPr>
            <p:nvPr/>
          </p:nvSpPr>
          <p:spPr>
            <a:xfrm rot="931672">
              <a:off x="3094671" y="2868869"/>
              <a:ext cx="2123733" cy="3751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xg1</a:t>
              </a:r>
              <a:endParaRPr lang="en-US" sz="1800">
                <a:solidFill>
                  <a:schemeClr val="tx1">
                    <a:lumMod val="85000"/>
                    <a:lumOff val="15000"/>
                  </a:schemeClr>
                </a:solidFill>
                <a:latin typeface="Sofia Pro Medium" pitchFamily="2" charset="0"/>
              </a:endParaRPr>
            </a:p>
          </p:txBody>
        </p:sp>
        <p:sp>
          <p:nvSpPr>
            <p:cNvPr id="138" name="Text Placeholder 3">
              <a:extLst>
                <a:ext uri="{FF2B5EF4-FFF2-40B4-BE49-F238E27FC236}">
                  <a16:creationId xmlns:a16="http://schemas.microsoft.com/office/drawing/2014/main" id="{B364A241-5BD9-E087-6B55-A28D87DA1E58}"/>
                </a:ext>
              </a:extLst>
            </p:cNvPr>
            <p:cNvSpPr txBox="1">
              <a:spLocks/>
            </p:cNvSpPr>
            <p:nvPr/>
          </p:nvSpPr>
          <p:spPr>
            <a:xfrm rot="19871385">
              <a:off x="2842277" y="3609470"/>
              <a:ext cx="2123733" cy="3751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xg2</a:t>
              </a:r>
              <a:endParaRPr lang="en-US" sz="1800">
                <a:solidFill>
                  <a:schemeClr val="tx1">
                    <a:lumMod val="85000"/>
                    <a:lumOff val="15000"/>
                  </a:schemeClr>
                </a:solidFill>
                <a:latin typeface="Sofia Pro Medium" pitchFamily="2" charset="0"/>
              </a:endParaRPr>
            </a:p>
          </p:txBody>
        </p:sp>
        <p:sp>
          <p:nvSpPr>
            <p:cNvPr id="139" name="Text Placeholder 3">
              <a:extLst>
                <a:ext uri="{FF2B5EF4-FFF2-40B4-BE49-F238E27FC236}">
                  <a16:creationId xmlns:a16="http://schemas.microsoft.com/office/drawing/2014/main" id="{C1FEA1ED-53F6-AABE-A06A-AD519F6C62C3}"/>
                </a:ext>
              </a:extLst>
            </p:cNvPr>
            <p:cNvSpPr txBox="1">
              <a:spLocks/>
            </p:cNvSpPr>
            <p:nvPr/>
          </p:nvSpPr>
          <p:spPr>
            <a:xfrm>
              <a:off x="8527299" y="317169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400">
                  <a:solidFill>
                    <a:schemeClr val="tx1">
                      <a:lumMod val="85000"/>
                      <a:lumOff val="15000"/>
                    </a:schemeClr>
                  </a:solidFill>
                  <a:latin typeface="Sofia Pro" pitchFamily="2" charset="0"/>
                </a:rPr>
                <a:t>Error</a:t>
              </a:r>
            </a:p>
          </p:txBody>
        </p:sp>
        <p:cxnSp>
          <p:nvCxnSpPr>
            <p:cNvPr id="140" name="Straight Arrow Connector 139">
              <a:extLst>
                <a:ext uri="{FF2B5EF4-FFF2-40B4-BE49-F238E27FC236}">
                  <a16:creationId xmlns:a16="http://schemas.microsoft.com/office/drawing/2014/main" id="{D5CD2C0E-2785-961A-67D7-7B71B10038DE}"/>
                </a:ext>
              </a:extLst>
            </p:cNvPr>
            <p:cNvCxnSpPr>
              <a:cxnSpLocks/>
              <a:stCxn id="133" idx="6"/>
              <a:endCxn id="132" idx="2"/>
            </p:cNvCxnSpPr>
            <p:nvPr/>
          </p:nvCxnSpPr>
          <p:spPr>
            <a:xfrm flipV="1">
              <a:off x="7516340" y="3540547"/>
              <a:ext cx="857646" cy="822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E6B65D1-2F76-29CC-DB09-07CCEA73F2FF}"/>
                </a:ext>
              </a:extLst>
            </p:cNvPr>
            <p:cNvCxnSpPr>
              <a:cxnSpLocks/>
              <a:stCxn id="132" idx="6"/>
            </p:cNvCxnSpPr>
            <p:nvPr/>
          </p:nvCxnSpPr>
          <p:spPr>
            <a:xfrm flipV="1">
              <a:off x="9438857" y="3501896"/>
              <a:ext cx="578563" cy="3865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28C812C-1EE3-2E74-1085-B66BF622F5CD}"/>
                </a:ext>
              </a:extLst>
            </p:cNvPr>
            <p:cNvCxnSpPr>
              <a:cxnSpLocks/>
              <a:endCxn id="133" idx="2"/>
            </p:cNvCxnSpPr>
            <p:nvPr/>
          </p:nvCxnSpPr>
          <p:spPr>
            <a:xfrm>
              <a:off x="5558790" y="3495377"/>
              <a:ext cx="892679" cy="5339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1DB567A2-A18E-6DF5-63B8-C4075C2BEE9D}"/>
                </a:ext>
              </a:extLst>
            </p:cNvPr>
            <p:cNvCxnSpPr>
              <a:cxnSpLocks/>
            </p:cNvCxnSpPr>
            <p:nvPr/>
          </p:nvCxnSpPr>
          <p:spPr>
            <a:xfrm flipV="1">
              <a:off x="3578232" y="3772264"/>
              <a:ext cx="964057" cy="49533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361E3F1-7ABB-C5E1-645B-E6EB662C069E}"/>
                </a:ext>
              </a:extLst>
            </p:cNvPr>
            <p:cNvCxnSpPr>
              <a:cxnSpLocks/>
            </p:cNvCxnSpPr>
            <p:nvPr/>
          </p:nvCxnSpPr>
          <p:spPr>
            <a:xfrm>
              <a:off x="4542289" y="2063070"/>
              <a:ext cx="313366" cy="984803"/>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906C919A-9016-0CA6-19A0-A6A899C4DC0C}"/>
                </a:ext>
              </a:extLst>
            </p:cNvPr>
            <p:cNvCxnSpPr>
              <a:cxnSpLocks/>
            </p:cNvCxnSpPr>
            <p:nvPr/>
          </p:nvCxnSpPr>
          <p:spPr>
            <a:xfrm>
              <a:off x="3578232" y="3118486"/>
              <a:ext cx="944328" cy="253239"/>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6" name="Text Placeholder 3">
              <a:extLst>
                <a:ext uri="{FF2B5EF4-FFF2-40B4-BE49-F238E27FC236}">
                  <a16:creationId xmlns:a16="http://schemas.microsoft.com/office/drawing/2014/main" id="{C6FA8FB6-C075-AC75-F5D5-8ED2D475E608}"/>
                </a:ext>
              </a:extLst>
            </p:cNvPr>
            <p:cNvSpPr txBox="1">
              <a:spLocks/>
            </p:cNvSpPr>
            <p:nvPr/>
          </p:nvSpPr>
          <p:spPr>
            <a:xfrm>
              <a:off x="5682975" y="2289155"/>
              <a:ext cx="2123733" cy="37193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gf0</a:t>
              </a:r>
              <a:endParaRPr lang="en-US" sz="1800">
                <a:solidFill>
                  <a:schemeClr val="tx1">
                    <a:lumMod val="85000"/>
                    <a:lumOff val="15000"/>
                  </a:schemeClr>
                </a:solidFill>
                <a:latin typeface="Sofia Pro Medium" pitchFamily="2" charset="0"/>
              </a:endParaRPr>
            </a:p>
          </p:txBody>
        </p:sp>
      </p:grpSp>
    </p:spTree>
    <p:extLst>
      <p:ext uri="{BB962C8B-B14F-4D97-AF65-F5344CB8AC3E}">
        <p14:creationId xmlns:p14="http://schemas.microsoft.com/office/powerpoint/2010/main" val="268679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 Low Down</a:t>
            </a:r>
          </a:p>
        </p:txBody>
      </p:sp>
      <p:sp>
        <p:nvSpPr>
          <p:cNvPr id="3" name="TextBox 2">
            <a:extLst>
              <a:ext uri="{FF2B5EF4-FFF2-40B4-BE49-F238E27FC236}">
                <a16:creationId xmlns:a16="http://schemas.microsoft.com/office/drawing/2014/main" id="{E414D59D-3D84-C108-5BB0-BD2B039D6B46}"/>
              </a:ext>
            </a:extLst>
          </p:cNvPr>
          <p:cNvSpPr txBox="1"/>
          <p:nvPr/>
        </p:nvSpPr>
        <p:spPr>
          <a:xfrm>
            <a:off x="4148038" y="6407232"/>
            <a:ext cx="3895924" cy="369332"/>
          </a:xfrm>
          <a:prstGeom prst="rect">
            <a:avLst/>
          </a:prstGeom>
          <a:noFill/>
        </p:spPr>
        <p:txBody>
          <a:bodyPr wrap="square" rtlCol="0">
            <a:spAutoFit/>
          </a:bodyPr>
          <a:lstStyle/>
          <a:p>
            <a:r>
              <a:rPr lang="en-US"/>
              <a:t>This image was generated using AI tools</a:t>
            </a:r>
          </a:p>
        </p:txBody>
      </p:sp>
      <p:pic>
        <p:nvPicPr>
          <p:cNvPr id="2" name="Picture 1" descr="A diagram of a mountain&#10;&#10;Description automatically generated">
            <a:extLst>
              <a:ext uri="{FF2B5EF4-FFF2-40B4-BE49-F238E27FC236}">
                <a16:creationId xmlns:a16="http://schemas.microsoft.com/office/drawing/2014/main" id="{0837334D-7C81-D2AF-9318-3F7E01672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341" y="1470459"/>
            <a:ext cx="5207317" cy="4721574"/>
          </a:xfrm>
          <a:prstGeom prst="rect">
            <a:avLst/>
          </a:prstGeom>
        </p:spPr>
      </p:pic>
    </p:spTree>
    <p:extLst>
      <p:ext uri="{BB962C8B-B14F-4D97-AF65-F5344CB8AC3E}">
        <p14:creationId xmlns:p14="http://schemas.microsoft.com/office/powerpoint/2010/main" val="3726448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WHY do we use Neural Networks?</a:t>
            </a:r>
          </a:p>
        </p:txBody>
      </p:sp>
    </p:spTree>
    <p:extLst>
      <p:ext uri="{BB962C8B-B14F-4D97-AF65-F5344CB8AC3E}">
        <p14:creationId xmlns:p14="http://schemas.microsoft.com/office/powerpoint/2010/main" val="2115670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Universal Approximation!</a:t>
            </a:r>
          </a:p>
        </p:txBody>
      </p:sp>
      <p:pic>
        <p:nvPicPr>
          <p:cNvPr id="1026" name="Picture 2">
            <a:extLst>
              <a:ext uri="{FF2B5EF4-FFF2-40B4-BE49-F238E27FC236}">
                <a16:creationId xmlns:a16="http://schemas.microsoft.com/office/drawing/2014/main" id="{3881E90C-8184-7B9D-D726-C4CF8AC1C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580" y="1564481"/>
            <a:ext cx="8182840" cy="3729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2CF0D8-FE67-B5E8-7C86-102D665CBA1D}"/>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Fortuner, B (2017). </a:t>
            </a:r>
            <a:r>
              <a:rPr lang="en-US" sz="1400" i="1">
                <a:solidFill>
                  <a:schemeClr val="tx1">
                    <a:lumMod val="65000"/>
                    <a:lumOff val="35000"/>
                  </a:schemeClr>
                </a:solidFill>
                <a:latin typeface="+mj-lt"/>
                <a:ea typeface="Verdana" panose="020B0604030504040204" pitchFamily="34" charset="0"/>
              </a:rPr>
              <a:t>Can neural networks solve any problem? </a:t>
            </a:r>
            <a:r>
              <a:rPr lang="en-US" sz="1400" b="0" i="0">
                <a:solidFill>
                  <a:schemeClr val="tx1">
                    <a:lumMod val="65000"/>
                    <a:lumOff val="35000"/>
                  </a:schemeClr>
                </a:solidFill>
                <a:effectLst/>
                <a:latin typeface="+mj-lt"/>
                <a:ea typeface="Verdana" panose="020B0604030504040204" pitchFamily="34" charset="0"/>
              </a:rPr>
              <a:t>Medium.com: Towards Data Science</a:t>
            </a:r>
            <a:endParaRPr lang="en-US" sz="140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080419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a:xfrm>
            <a:off x="838200" y="2340032"/>
            <a:ext cx="10515600" cy="2177935"/>
          </a:xfrm>
        </p:spPr>
        <p:txBody>
          <a:bodyPr>
            <a:normAutofit/>
          </a:bodyPr>
          <a:lstStyle/>
          <a:p>
            <a:r>
              <a:rPr lang="en-US"/>
              <a:t>The Perceptron</a:t>
            </a:r>
            <a:br>
              <a:rPr lang="en-US"/>
            </a:br>
            <a:r>
              <a:rPr lang="en-US"/>
              <a:t>or</a:t>
            </a:r>
            <a:br>
              <a:rPr lang="en-US"/>
            </a:br>
            <a:r>
              <a:rPr lang="en-US"/>
              <a:t> AI’s Humble Beginnings</a:t>
            </a:r>
          </a:p>
        </p:txBody>
      </p:sp>
    </p:spTree>
    <p:extLst>
      <p:ext uri="{BB962C8B-B14F-4D97-AF65-F5344CB8AC3E}">
        <p14:creationId xmlns:p14="http://schemas.microsoft.com/office/powerpoint/2010/main" val="2261717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 Lonely Node</a:t>
            </a:r>
          </a:p>
        </p:txBody>
      </p:sp>
      <p:sp>
        <p:nvSpPr>
          <p:cNvPr id="5" name="TextBox 4">
            <a:extLst>
              <a:ext uri="{FF2B5EF4-FFF2-40B4-BE49-F238E27FC236}">
                <a16:creationId xmlns:a16="http://schemas.microsoft.com/office/drawing/2014/main" id="{292CF0D8-FE67-B5E8-7C86-102D665CBA1D}"/>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Fortuner, B (2017). </a:t>
            </a:r>
            <a:r>
              <a:rPr lang="en-US" sz="1400" i="1">
                <a:solidFill>
                  <a:schemeClr val="tx1">
                    <a:lumMod val="65000"/>
                    <a:lumOff val="35000"/>
                  </a:schemeClr>
                </a:solidFill>
                <a:latin typeface="+mj-lt"/>
                <a:ea typeface="Verdana" panose="020B0604030504040204" pitchFamily="34" charset="0"/>
              </a:rPr>
              <a:t>Can neural networks solve any problem? </a:t>
            </a:r>
            <a:r>
              <a:rPr lang="en-US" sz="1400" b="0" i="0">
                <a:solidFill>
                  <a:schemeClr val="tx1">
                    <a:lumMod val="65000"/>
                    <a:lumOff val="35000"/>
                  </a:schemeClr>
                </a:solidFill>
                <a:effectLst/>
                <a:latin typeface="+mj-lt"/>
                <a:ea typeface="Verdana" panose="020B0604030504040204" pitchFamily="34" charset="0"/>
              </a:rPr>
              <a:t>Medium.com: Towards Data Science</a:t>
            </a:r>
            <a:endParaRPr lang="en-US" sz="1400">
              <a:solidFill>
                <a:schemeClr val="tx1">
                  <a:lumMod val="65000"/>
                  <a:lumOff val="35000"/>
                </a:schemeClr>
              </a:solidFill>
              <a:latin typeface="+mj-lt"/>
              <a:ea typeface="Verdana" panose="020B0604030504040204" pitchFamily="34" charset="0"/>
            </a:endParaRPr>
          </a:p>
        </p:txBody>
      </p:sp>
      <p:pic>
        <p:nvPicPr>
          <p:cNvPr id="2" name="Picture 1" descr="A person working on a machine&#10;&#10;Description automatically generated">
            <a:extLst>
              <a:ext uri="{FF2B5EF4-FFF2-40B4-BE49-F238E27FC236}">
                <a16:creationId xmlns:a16="http://schemas.microsoft.com/office/drawing/2014/main" id="{FD87ABEA-A82F-1A5F-5C99-C61C73B4C5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7037" y="1595675"/>
            <a:ext cx="6257925" cy="4897200"/>
          </a:xfrm>
          <a:prstGeom prst="rect">
            <a:avLst/>
          </a:prstGeom>
        </p:spPr>
      </p:pic>
    </p:spTree>
    <p:extLst>
      <p:ext uri="{BB962C8B-B14F-4D97-AF65-F5344CB8AC3E}">
        <p14:creationId xmlns:p14="http://schemas.microsoft.com/office/powerpoint/2010/main" val="585531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44DA2-2BB4-4423-ABB4-2088ABA6D5BF}"/>
              </a:ext>
            </a:extLst>
          </p:cNvPr>
          <p:cNvSpPr>
            <a:spLocks noGrp="1"/>
          </p:cNvSpPr>
          <p:nvPr>
            <p:ph type="title"/>
          </p:nvPr>
        </p:nvSpPr>
        <p:spPr>
          <a:xfrm>
            <a:off x="831850" y="2304099"/>
            <a:ext cx="10515600" cy="662196"/>
          </a:xfrm>
        </p:spPr>
        <p:txBody>
          <a:bodyPr/>
          <a:lstStyle/>
          <a:p>
            <a:r>
              <a:rPr lang="en-US"/>
              <a:t>The Perceptron</a:t>
            </a:r>
          </a:p>
        </p:txBody>
      </p:sp>
      <p:sp>
        <p:nvSpPr>
          <p:cNvPr id="5" name="Text Placeholder 4">
            <a:extLst>
              <a:ext uri="{FF2B5EF4-FFF2-40B4-BE49-F238E27FC236}">
                <a16:creationId xmlns:a16="http://schemas.microsoft.com/office/drawing/2014/main" id="{01CE7849-C1C5-4ABE-9B84-7BDFD550368E}"/>
              </a:ext>
            </a:extLst>
          </p:cNvPr>
          <p:cNvSpPr>
            <a:spLocks noGrp="1"/>
          </p:cNvSpPr>
          <p:nvPr>
            <p:ph type="body" idx="1"/>
          </p:nvPr>
        </p:nvSpPr>
        <p:spPr>
          <a:xfrm>
            <a:off x="831850" y="2966295"/>
            <a:ext cx="10515600" cy="2825250"/>
          </a:xfrm>
        </p:spPr>
        <p:txBody>
          <a:bodyPr vert="horz" lIns="91440" tIns="45720" rIns="91440" bIns="45720" rtlCol="0" anchor="t">
            <a:normAutofit/>
          </a:bodyPr>
          <a:lstStyle/>
          <a:p>
            <a:r>
              <a:rPr lang="en-US" dirty="0"/>
              <a:t>02_code_a_perceptron.ipynb</a:t>
            </a:r>
          </a:p>
          <a:p>
            <a:endParaRPr lang="en-US"/>
          </a:p>
          <a:p>
            <a:r>
              <a:rPr lang="en-US" dirty="0"/>
              <a:t>This notebook will walk you through building and training your own binary classification model, then using it to make predictions!</a:t>
            </a:r>
          </a:p>
        </p:txBody>
      </p:sp>
    </p:spTree>
    <p:extLst>
      <p:ext uri="{BB962C8B-B14F-4D97-AF65-F5344CB8AC3E}">
        <p14:creationId xmlns:p14="http://schemas.microsoft.com/office/powerpoint/2010/main" val="3937088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a:xfrm>
            <a:off x="838200" y="3040380"/>
            <a:ext cx="10515600" cy="777240"/>
          </a:xfrm>
        </p:spPr>
        <p:txBody>
          <a:bodyPr>
            <a:normAutofit/>
          </a:bodyPr>
          <a:lstStyle/>
          <a:p>
            <a:r>
              <a:rPr lang="en-US"/>
              <a:t>Network Capacity</a:t>
            </a:r>
          </a:p>
        </p:txBody>
      </p:sp>
    </p:spTree>
    <p:extLst>
      <p:ext uri="{BB962C8B-B14F-4D97-AF65-F5344CB8AC3E}">
        <p14:creationId xmlns:p14="http://schemas.microsoft.com/office/powerpoint/2010/main" val="623244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44DA2-2BB4-4423-ABB4-2088ABA6D5BF}"/>
              </a:ext>
            </a:extLst>
          </p:cNvPr>
          <p:cNvSpPr>
            <a:spLocks noGrp="1"/>
          </p:cNvSpPr>
          <p:nvPr>
            <p:ph type="title"/>
          </p:nvPr>
        </p:nvSpPr>
        <p:spPr>
          <a:xfrm>
            <a:off x="831850" y="2304099"/>
            <a:ext cx="10515600" cy="662196"/>
          </a:xfrm>
        </p:spPr>
        <p:txBody>
          <a:bodyPr/>
          <a:lstStyle/>
          <a:p>
            <a:r>
              <a:rPr lang="en-US"/>
              <a:t>Look at This</a:t>
            </a:r>
          </a:p>
        </p:txBody>
      </p:sp>
      <p:sp>
        <p:nvSpPr>
          <p:cNvPr id="5" name="Text Placeholder 4">
            <a:extLst>
              <a:ext uri="{FF2B5EF4-FFF2-40B4-BE49-F238E27FC236}">
                <a16:creationId xmlns:a16="http://schemas.microsoft.com/office/drawing/2014/main" id="{01CE7849-C1C5-4ABE-9B84-7BDFD550368E}"/>
              </a:ext>
            </a:extLst>
          </p:cNvPr>
          <p:cNvSpPr>
            <a:spLocks noGrp="1"/>
          </p:cNvSpPr>
          <p:nvPr>
            <p:ph type="body" idx="1"/>
          </p:nvPr>
        </p:nvSpPr>
        <p:spPr>
          <a:xfrm>
            <a:off x="831850" y="2966295"/>
            <a:ext cx="10515600" cy="2825250"/>
          </a:xfrm>
        </p:spPr>
        <p:txBody>
          <a:bodyPr vert="horz" lIns="91440" tIns="45720" rIns="91440" bIns="45720" rtlCol="0" anchor="t">
            <a:normAutofit/>
          </a:bodyPr>
          <a:lstStyle/>
          <a:p>
            <a:r>
              <a:rPr lang="en-US" dirty="0"/>
              <a:t>03_mnist_classifier.ipynb</a:t>
            </a:r>
          </a:p>
          <a:p>
            <a:endParaRPr lang="en-US"/>
          </a:p>
          <a:p>
            <a:r>
              <a:rPr lang="en-US" dirty="0"/>
              <a:t>This notebook will walk you through training an image classification model using a full neural network. </a:t>
            </a:r>
          </a:p>
        </p:txBody>
      </p:sp>
    </p:spTree>
    <p:extLst>
      <p:ext uri="{BB962C8B-B14F-4D97-AF65-F5344CB8AC3E}">
        <p14:creationId xmlns:p14="http://schemas.microsoft.com/office/powerpoint/2010/main" val="248021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Module 2 Objectives</a:t>
            </a:r>
          </a:p>
        </p:txBody>
      </p:sp>
      <p:sp>
        <p:nvSpPr>
          <p:cNvPr id="5" name="Content Placeholder 4">
            <a:extLst>
              <a:ext uri="{FF2B5EF4-FFF2-40B4-BE49-F238E27FC236}">
                <a16:creationId xmlns:a16="http://schemas.microsoft.com/office/drawing/2014/main" id="{777B6683-16C7-49CA-8A17-7AE3DB1EF13B}"/>
              </a:ext>
            </a:extLst>
          </p:cNvPr>
          <p:cNvSpPr>
            <a:spLocks noGrp="1"/>
          </p:cNvSpPr>
          <p:nvPr>
            <p:ph idx="1"/>
          </p:nvPr>
        </p:nvSpPr>
        <p:spPr>
          <a:xfrm>
            <a:off x="838200" y="2025649"/>
            <a:ext cx="10515600" cy="3332414"/>
          </a:xfrm>
        </p:spPr>
        <p:txBody>
          <a:bodyPr>
            <a:noAutofit/>
          </a:bodyPr>
          <a:lstStyle/>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the basis of a neural network (neuron).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Identify and describe an artificial neuron (perceptron).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Discuss bias and weights.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identify activation functions.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simulate image processing in a small neural network.</a:t>
            </a:r>
          </a:p>
          <a:p>
            <a:pPr marL="342900" marR="0" lvl="0" indent="-342900">
              <a:lnSpc>
                <a:spcPct val="107000"/>
              </a:lnSpc>
              <a:spcBef>
                <a:spcPts val="0"/>
              </a:spcBef>
              <a:spcAft>
                <a:spcPts val="80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Implement and train a perceptron using TensorFlow.</a:t>
            </a:r>
          </a:p>
        </p:txBody>
      </p:sp>
    </p:spTree>
    <p:extLst>
      <p:ext uri="{BB962C8B-B14F-4D97-AF65-F5344CB8AC3E}">
        <p14:creationId xmlns:p14="http://schemas.microsoft.com/office/powerpoint/2010/main" val="269134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297F6F-EDB5-4767-902C-8C8E790772D7}"/>
              </a:ext>
            </a:extLst>
          </p:cNvPr>
          <p:cNvSpPr>
            <a:spLocks noGrp="1"/>
          </p:cNvSpPr>
          <p:nvPr>
            <p:ph type="title"/>
          </p:nvPr>
        </p:nvSpPr>
        <p:spPr>
          <a:xfrm>
            <a:off x="831850" y="1709739"/>
            <a:ext cx="10515600" cy="1185862"/>
          </a:xfrm>
        </p:spPr>
        <p:txBody>
          <a:bodyPr>
            <a:normAutofit/>
          </a:bodyPr>
          <a:lstStyle/>
          <a:p>
            <a:r>
              <a:rPr lang="en-US" sz="4800"/>
              <a:t>Questions?</a:t>
            </a:r>
          </a:p>
        </p:txBody>
      </p:sp>
      <p:sp>
        <p:nvSpPr>
          <p:cNvPr id="5" name="Text Placeholder 4">
            <a:extLst>
              <a:ext uri="{FF2B5EF4-FFF2-40B4-BE49-F238E27FC236}">
                <a16:creationId xmlns:a16="http://schemas.microsoft.com/office/drawing/2014/main" id="{CC620DE2-5507-4A03-9868-FD932CE4FBC3}"/>
              </a:ext>
            </a:extLst>
          </p:cNvPr>
          <p:cNvSpPr>
            <a:spLocks noGrp="1"/>
          </p:cNvSpPr>
          <p:nvPr>
            <p:ph type="body" idx="1"/>
          </p:nvPr>
        </p:nvSpPr>
        <p:spPr/>
        <p:txBody>
          <a:bodyPr/>
          <a:lstStyle/>
          <a:p>
            <a:pPr algn="ctr"/>
            <a:r>
              <a:rPr lang="en-US">
                <a:highlight>
                  <a:srgbClr val="FFFF00"/>
                </a:highlight>
              </a:rPr>
              <a:t>(QR CODE FOR SURVEY!)</a:t>
            </a:r>
          </a:p>
        </p:txBody>
      </p:sp>
    </p:spTree>
    <p:extLst>
      <p:ext uri="{BB962C8B-B14F-4D97-AF65-F5344CB8AC3E}">
        <p14:creationId xmlns:p14="http://schemas.microsoft.com/office/powerpoint/2010/main" val="144159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Neural Network Neurons</a:t>
            </a:r>
          </a:p>
        </p:txBody>
      </p:sp>
    </p:spTree>
    <p:extLst>
      <p:ext uri="{BB962C8B-B14F-4D97-AF65-F5344CB8AC3E}">
        <p14:creationId xmlns:p14="http://schemas.microsoft.com/office/powerpoint/2010/main" val="366639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Remember The Node?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84836BF-7EF6-094C-4193-E078950F1BBF}"/>
                  </a:ext>
                </a:extLst>
              </p:cNvPr>
              <p:cNvSpPr txBox="1"/>
              <p:nvPr/>
            </p:nvSpPr>
            <p:spPr>
              <a:xfrm>
                <a:off x="5834252" y="2249738"/>
                <a:ext cx="609600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𝑆𝑢𝑚</m:t>
                      </m:r>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1</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0">
                              <a:latin typeface="Cambria Math" panose="02040503050406030204" pitchFamily="18" charset="0"/>
                            </a:rPr>
                            <m:t>1</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0">
                              <a:latin typeface="Cambria Math" panose="02040503050406030204" pitchFamily="18" charset="0"/>
                            </a:rPr>
                            <m:t>2</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0">
                              <a:latin typeface="Cambria Math" panose="02040503050406030204" pitchFamily="18" charset="0"/>
                            </a:rPr>
                            <m:t>2</m:t>
                          </m:r>
                        </m:sub>
                      </m:sSub>
                      <m:r>
                        <a:rPr lang="en-US" sz="2000" i="0">
                          <a:latin typeface="Cambria Math" panose="02040503050406030204" pitchFamily="18" charset="0"/>
                        </a:rPr>
                        <m:t>+⋯+</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𝑤</m:t>
                          </m:r>
                        </m:e>
                        <m:sub>
                          <m:r>
                            <a:rPr lang="en-US" sz="2000" i="1">
                              <a:latin typeface="Cambria Math" panose="02040503050406030204" pitchFamily="18" charset="0"/>
                            </a:rPr>
                            <m:t>𝑛</m:t>
                          </m:r>
                        </m:sub>
                      </m:sSub>
                      <m:r>
                        <a:rPr lang="en-US" sz="2000" i="0">
                          <a:latin typeface="Cambria Math" panose="02040503050406030204" pitchFamily="18" charset="0"/>
                        </a:rPr>
                        <m:t> ×</m:t>
                      </m:r>
                      <m:sSub>
                        <m:sSubPr>
                          <m:ctrlPr>
                            <a:rPr lang="en-US" sz="2000" i="1">
                              <a:solidFill>
                                <a:srgbClr val="836967"/>
                              </a:solidFill>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𝑛</m:t>
                          </m:r>
                        </m:sub>
                      </m:sSub>
                      <m:r>
                        <a:rPr lang="en-US" sz="2000" i="0">
                          <a:latin typeface="Cambria Math" panose="02040503050406030204" pitchFamily="18" charset="0"/>
                        </a:rPr>
                        <m:t>+</m:t>
                      </m:r>
                      <m:r>
                        <a:rPr lang="en-US" sz="2000" i="1">
                          <a:latin typeface="Cambria Math" panose="02040503050406030204" pitchFamily="18" charset="0"/>
                        </a:rPr>
                        <m:t>𝑏𝑖𝑎𝑠</m:t>
                      </m:r>
                    </m:oMath>
                  </m:oMathPara>
                </a14:m>
                <a:endParaRPr lang="en-US" sz="2000" dirty="0"/>
              </a:p>
            </p:txBody>
          </p:sp>
        </mc:Choice>
        <mc:Fallback xmlns="">
          <p:sp>
            <p:nvSpPr>
              <p:cNvPr id="3" name="TextBox 2">
                <a:extLst>
                  <a:ext uri="{FF2B5EF4-FFF2-40B4-BE49-F238E27FC236}">
                    <a16:creationId xmlns:a16="http://schemas.microsoft.com/office/drawing/2014/main" id="{E84836BF-7EF6-094C-4193-E078950F1BBF}"/>
                  </a:ext>
                </a:extLst>
              </p:cNvPr>
              <p:cNvSpPr txBox="1">
                <a:spLocks noRot="1" noChangeAspect="1" noMove="1" noResize="1" noEditPoints="1" noAdjustHandles="1" noChangeArrowheads="1" noChangeShapeType="1" noTextEdit="1"/>
              </p:cNvSpPr>
              <p:nvPr/>
            </p:nvSpPr>
            <p:spPr>
              <a:xfrm>
                <a:off x="5834252" y="2249738"/>
                <a:ext cx="6096000" cy="400110"/>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9D67E4F-6970-19B6-8991-79560E7BABA2}"/>
              </a:ext>
            </a:extLst>
          </p:cNvPr>
          <p:cNvSpPr txBox="1"/>
          <p:nvPr/>
        </p:nvSpPr>
        <p:spPr>
          <a:xfrm>
            <a:off x="5689600" y="1690688"/>
            <a:ext cx="2530764" cy="369332"/>
          </a:xfrm>
          <a:prstGeom prst="rect">
            <a:avLst/>
          </a:prstGeom>
          <a:noFill/>
        </p:spPr>
        <p:txBody>
          <a:bodyPr wrap="square">
            <a:spAutoFit/>
          </a:bodyPr>
          <a:lstStyle/>
          <a:p>
            <a:r>
              <a:rPr lang="en-US">
                <a:solidFill>
                  <a:srgbClr val="30335D"/>
                </a:solidFill>
              </a:rPr>
              <a:t>1. Linear Transformation</a:t>
            </a:r>
          </a:p>
        </p:txBody>
      </p:sp>
      <p:sp>
        <p:nvSpPr>
          <p:cNvPr id="7" name="TextBox 6">
            <a:extLst>
              <a:ext uri="{FF2B5EF4-FFF2-40B4-BE49-F238E27FC236}">
                <a16:creationId xmlns:a16="http://schemas.microsoft.com/office/drawing/2014/main" id="{50637492-02F9-DD1E-2E46-372569F0872C}"/>
              </a:ext>
            </a:extLst>
          </p:cNvPr>
          <p:cNvSpPr txBox="1"/>
          <p:nvPr/>
        </p:nvSpPr>
        <p:spPr>
          <a:xfrm>
            <a:off x="5689600" y="2921207"/>
            <a:ext cx="2530764" cy="369332"/>
          </a:xfrm>
          <a:prstGeom prst="rect">
            <a:avLst/>
          </a:prstGeom>
          <a:noFill/>
        </p:spPr>
        <p:txBody>
          <a:bodyPr wrap="square">
            <a:spAutoFit/>
          </a:bodyPr>
          <a:lstStyle/>
          <a:p>
            <a:r>
              <a:rPr lang="en-US">
                <a:solidFill>
                  <a:srgbClr val="30335D"/>
                </a:solidFill>
              </a:rPr>
              <a:t>2. Activation Function</a:t>
            </a:r>
          </a:p>
        </p:txBody>
      </p:sp>
      <p:pic>
        <p:nvPicPr>
          <p:cNvPr id="5" name="Picture 4">
            <a:extLst>
              <a:ext uri="{FF2B5EF4-FFF2-40B4-BE49-F238E27FC236}">
                <a16:creationId xmlns:a16="http://schemas.microsoft.com/office/drawing/2014/main" id="{3BE8079E-E028-60CA-85CF-6B9FB74A6C30}"/>
              </a:ext>
            </a:extLst>
          </p:cNvPr>
          <p:cNvPicPr>
            <a:picLocks noChangeAspect="1"/>
          </p:cNvPicPr>
          <p:nvPr/>
        </p:nvPicPr>
        <p:blipFill>
          <a:blip r:embed="rId4"/>
          <a:stretch>
            <a:fillRect/>
          </a:stretch>
        </p:blipFill>
        <p:spPr>
          <a:xfrm>
            <a:off x="0" y="1422400"/>
            <a:ext cx="5556850" cy="5151755"/>
          </a:xfrm>
          <a:prstGeom prst="rect">
            <a:avLst/>
          </a:prstGeom>
        </p:spPr>
      </p:pic>
      <p:grpSp>
        <p:nvGrpSpPr>
          <p:cNvPr id="15" name="Group 14">
            <a:extLst>
              <a:ext uri="{FF2B5EF4-FFF2-40B4-BE49-F238E27FC236}">
                <a16:creationId xmlns:a16="http://schemas.microsoft.com/office/drawing/2014/main" id="{3E380B92-9A53-7729-8F9C-69CD3CD64EDA}"/>
              </a:ext>
            </a:extLst>
          </p:cNvPr>
          <p:cNvGrpSpPr/>
          <p:nvPr/>
        </p:nvGrpSpPr>
        <p:grpSpPr>
          <a:xfrm>
            <a:off x="6316269" y="3511035"/>
            <a:ext cx="3549719" cy="3194628"/>
            <a:chOff x="5915577" y="3564193"/>
            <a:chExt cx="3549719" cy="3194628"/>
          </a:xfrm>
        </p:grpSpPr>
        <p:pic>
          <p:nvPicPr>
            <p:cNvPr id="10" name="Picture 9">
              <a:extLst>
                <a:ext uri="{FF2B5EF4-FFF2-40B4-BE49-F238E27FC236}">
                  <a16:creationId xmlns:a16="http://schemas.microsoft.com/office/drawing/2014/main" id="{74CCF7FE-C4D0-E3FA-432B-F75BA0093585}"/>
                </a:ext>
              </a:extLst>
            </p:cNvPr>
            <p:cNvPicPr>
              <a:picLocks noChangeAspect="1"/>
            </p:cNvPicPr>
            <p:nvPr/>
          </p:nvPicPr>
          <p:blipFill>
            <a:blip r:embed="rId5"/>
            <a:stretch>
              <a:fillRect/>
            </a:stretch>
          </p:blipFill>
          <p:spPr>
            <a:xfrm>
              <a:off x="6975431" y="3705484"/>
              <a:ext cx="2489865" cy="2508218"/>
            </a:xfrm>
            <a:prstGeom prst="rect">
              <a:avLst/>
            </a:prstGeom>
          </p:spPr>
        </p:pic>
        <p:sp>
          <p:nvSpPr>
            <p:cNvPr id="11" name="TextBox 10">
              <a:extLst>
                <a:ext uri="{FF2B5EF4-FFF2-40B4-BE49-F238E27FC236}">
                  <a16:creationId xmlns:a16="http://schemas.microsoft.com/office/drawing/2014/main" id="{6F4B5FBE-3A1D-F67E-2BE6-3AF2D4924C33}"/>
                </a:ext>
              </a:extLst>
            </p:cNvPr>
            <p:cNvSpPr txBox="1"/>
            <p:nvPr/>
          </p:nvSpPr>
          <p:spPr>
            <a:xfrm>
              <a:off x="7226565" y="6389489"/>
              <a:ext cx="1987595" cy="369332"/>
            </a:xfrm>
            <a:prstGeom prst="rect">
              <a:avLst/>
            </a:prstGeom>
            <a:noFill/>
          </p:spPr>
          <p:txBody>
            <a:bodyPr wrap="none" rtlCol="0">
              <a:spAutoFit/>
            </a:bodyPr>
            <a:lstStyle/>
            <a:p>
              <a:r>
                <a:rPr lang="en-US" dirty="0"/>
                <a:t>Neuron raw output</a:t>
              </a:r>
            </a:p>
          </p:txBody>
        </p:sp>
        <p:sp>
          <p:nvSpPr>
            <p:cNvPr id="12" name="TextBox 11">
              <a:extLst>
                <a:ext uri="{FF2B5EF4-FFF2-40B4-BE49-F238E27FC236}">
                  <a16:creationId xmlns:a16="http://schemas.microsoft.com/office/drawing/2014/main" id="{54CFCEDF-7D8D-286D-C09F-BA4BF5B74B47}"/>
                </a:ext>
              </a:extLst>
            </p:cNvPr>
            <p:cNvSpPr txBox="1"/>
            <p:nvPr/>
          </p:nvSpPr>
          <p:spPr>
            <a:xfrm rot="16200000">
              <a:off x="4843343" y="4636427"/>
              <a:ext cx="2790799" cy="646331"/>
            </a:xfrm>
            <a:prstGeom prst="rect">
              <a:avLst/>
            </a:prstGeom>
            <a:noFill/>
          </p:spPr>
          <p:txBody>
            <a:bodyPr wrap="square" rtlCol="0">
              <a:spAutoFit/>
            </a:bodyPr>
            <a:lstStyle/>
            <a:p>
              <a:pPr algn="ctr"/>
              <a:r>
                <a:rPr lang="en-US" dirty="0"/>
                <a:t>Neuron output after applying activation function</a:t>
              </a:r>
            </a:p>
          </p:txBody>
        </p:sp>
        <p:sp>
          <p:nvSpPr>
            <p:cNvPr id="13" name="TextBox 12">
              <a:extLst>
                <a:ext uri="{FF2B5EF4-FFF2-40B4-BE49-F238E27FC236}">
                  <a16:creationId xmlns:a16="http://schemas.microsoft.com/office/drawing/2014/main" id="{058B2BDE-C9D7-C629-09A9-97863BA1EA33}"/>
                </a:ext>
              </a:extLst>
            </p:cNvPr>
            <p:cNvSpPr txBox="1"/>
            <p:nvPr/>
          </p:nvSpPr>
          <p:spPr>
            <a:xfrm>
              <a:off x="8086799" y="6153187"/>
              <a:ext cx="301686" cy="369332"/>
            </a:xfrm>
            <a:prstGeom prst="rect">
              <a:avLst/>
            </a:prstGeom>
            <a:noFill/>
          </p:spPr>
          <p:txBody>
            <a:bodyPr wrap="none" rtlCol="0">
              <a:spAutoFit/>
            </a:bodyPr>
            <a:lstStyle/>
            <a:p>
              <a:r>
                <a:rPr lang="en-US" dirty="0"/>
                <a:t>0</a:t>
              </a:r>
            </a:p>
          </p:txBody>
        </p:sp>
        <p:sp>
          <p:nvSpPr>
            <p:cNvPr id="14" name="TextBox 13">
              <a:extLst>
                <a:ext uri="{FF2B5EF4-FFF2-40B4-BE49-F238E27FC236}">
                  <a16:creationId xmlns:a16="http://schemas.microsoft.com/office/drawing/2014/main" id="{A8239009-8D6F-1652-810F-62B03B0454DB}"/>
                </a:ext>
              </a:extLst>
            </p:cNvPr>
            <p:cNvSpPr txBox="1"/>
            <p:nvPr/>
          </p:nvSpPr>
          <p:spPr>
            <a:xfrm rot="16200000">
              <a:off x="6688891" y="4774926"/>
              <a:ext cx="301686" cy="369332"/>
            </a:xfrm>
            <a:prstGeom prst="rect">
              <a:avLst/>
            </a:prstGeom>
            <a:noFill/>
          </p:spPr>
          <p:txBody>
            <a:bodyPr wrap="none" rtlCol="0">
              <a:spAutoFit/>
            </a:bodyPr>
            <a:lstStyle/>
            <a:p>
              <a:r>
                <a:rPr lang="en-US" dirty="0"/>
                <a:t>0</a:t>
              </a:r>
            </a:p>
          </p:txBody>
        </p:sp>
      </p:grpSp>
    </p:spTree>
    <p:extLst>
      <p:ext uri="{BB962C8B-B14F-4D97-AF65-F5344CB8AC3E}">
        <p14:creationId xmlns:p14="http://schemas.microsoft.com/office/powerpoint/2010/main" val="198066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Functions, ACTIVATE!</a:t>
            </a:r>
          </a:p>
        </p:txBody>
      </p:sp>
    </p:spTree>
    <p:extLst>
      <p:ext uri="{BB962C8B-B14F-4D97-AF65-F5344CB8AC3E}">
        <p14:creationId xmlns:p14="http://schemas.microsoft.com/office/powerpoint/2010/main" val="11536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dirty="0"/>
              <a:t>What do Activation Functions do?</a:t>
            </a:r>
          </a:p>
        </p:txBody>
      </p:sp>
      <p:pic>
        <p:nvPicPr>
          <p:cNvPr id="2" name="Picture 1" descr="Chart, histogram">
            <a:extLst>
              <a:ext uri="{FF2B5EF4-FFF2-40B4-BE49-F238E27FC236}">
                <a16:creationId xmlns:a16="http://schemas.microsoft.com/office/drawing/2014/main" id="{E93A5525-DFB7-1A32-195D-DE2846F2A265}"/>
              </a:ext>
            </a:extLst>
          </p:cNvPr>
          <p:cNvPicPr>
            <a:picLocks noChangeAspect="1"/>
          </p:cNvPicPr>
          <p:nvPr/>
        </p:nvPicPr>
        <p:blipFill rotWithShape="1">
          <a:blip r:embed="rId3">
            <a:extLst>
              <a:ext uri="{28A0092B-C50C-407E-A947-70E740481C1C}">
                <a14:useLocalDpi xmlns:a14="http://schemas.microsoft.com/office/drawing/2010/main" val="0"/>
              </a:ext>
            </a:extLst>
          </a:blip>
          <a:srcRect t="10932" b="10000"/>
          <a:stretch/>
        </p:blipFill>
        <p:spPr>
          <a:xfrm>
            <a:off x="2830880" y="1690688"/>
            <a:ext cx="6530240" cy="4766149"/>
          </a:xfrm>
          <a:prstGeom prst="rect">
            <a:avLst/>
          </a:prstGeom>
        </p:spPr>
      </p:pic>
      <p:sp>
        <p:nvSpPr>
          <p:cNvPr id="3" name="Rectangle 2">
            <a:extLst>
              <a:ext uri="{FF2B5EF4-FFF2-40B4-BE49-F238E27FC236}">
                <a16:creationId xmlns:a16="http://schemas.microsoft.com/office/drawing/2014/main" id="{823242D5-2B8D-DB82-96DC-C2B347D24597}"/>
              </a:ext>
            </a:extLst>
          </p:cNvPr>
          <p:cNvSpPr/>
          <p:nvPr/>
        </p:nvSpPr>
        <p:spPr>
          <a:xfrm>
            <a:off x="5343525" y="1690688"/>
            <a:ext cx="1943100" cy="5238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723D433-77E3-9F08-11A1-120D3CBCD20E}"/>
              </a:ext>
            </a:extLst>
          </p:cNvPr>
          <p:cNvSpPr txBox="1"/>
          <p:nvPr/>
        </p:nvSpPr>
        <p:spPr>
          <a:xfrm>
            <a:off x="5174676" y="1690688"/>
            <a:ext cx="2177647" cy="523220"/>
          </a:xfrm>
          <a:prstGeom prst="rect">
            <a:avLst/>
          </a:prstGeom>
          <a:noFill/>
        </p:spPr>
        <p:txBody>
          <a:bodyPr wrap="none" rtlCol="0">
            <a:spAutoFit/>
          </a:bodyPr>
          <a:lstStyle/>
          <a:p>
            <a:r>
              <a:rPr lang="en-US" sz="2800" b="1" dirty="0">
                <a:solidFill>
                  <a:srgbClr val="5A5AA8"/>
                </a:solidFill>
                <a:latin typeface="Avenir Heavy"/>
              </a:rPr>
              <a:t>Step function</a:t>
            </a:r>
          </a:p>
        </p:txBody>
      </p:sp>
    </p:spTree>
    <p:extLst>
      <p:ext uri="{BB962C8B-B14F-4D97-AF65-F5344CB8AC3E}">
        <p14:creationId xmlns:p14="http://schemas.microsoft.com/office/powerpoint/2010/main" val="24332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line&#10;&#10;Description automatically generated with medium confidence">
            <a:extLst>
              <a:ext uri="{FF2B5EF4-FFF2-40B4-BE49-F238E27FC236}">
                <a16:creationId xmlns:a16="http://schemas.microsoft.com/office/drawing/2014/main" id="{DF0DC23B-98DC-1B78-83DC-83F83A376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60" y="943044"/>
            <a:ext cx="10267680" cy="4360473"/>
          </a:xfrm>
          <a:prstGeom prst="rect">
            <a:avLst/>
          </a:prstGeom>
        </p:spPr>
      </p:pic>
    </p:spTree>
    <p:extLst>
      <p:ext uri="{BB962C8B-B14F-4D97-AF65-F5344CB8AC3E}">
        <p14:creationId xmlns:p14="http://schemas.microsoft.com/office/powerpoint/2010/main" val="173443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Where Do Initial Weights and Biases Come From?</a:t>
            </a:r>
          </a:p>
        </p:txBody>
      </p:sp>
    </p:spTree>
    <p:extLst>
      <p:ext uri="{BB962C8B-B14F-4D97-AF65-F5344CB8AC3E}">
        <p14:creationId xmlns:p14="http://schemas.microsoft.com/office/powerpoint/2010/main" val="212804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They’re Random (Usually…)</a:t>
            </a:r>
          </a:p>
        </p:txBody>
      </p:sp>
      <p:pic>
        <p:nvPicPr>
          <p:cNvPr id="7" name="Picture 6">
            <a:extLst>
              <a:ext uri="{FF2B5EF4-FFF2-40B4-BE49-F238E27FC236}">
                <a16:creationId xmlns:a16="http://schemas.microsoft.com/office/drawing/2014/main" id="{1D7302FD-2BB3-7A16-D003-CF093D9EB454}"/>
              </a:ext>
            </a:extLst>
          </p:cNvPr>
          <p:cNvPicPr>
            <a:picLocks noChangeAspect="1"/>
          </p:cNvPicPr>
          <p:nvPr/>
        </p:nvPicPr>
        <p:blipFill>
          <a:blip r:embed="rId3"/>
          <a:stretch>
            <a:fillRect/>
          </a:stretch>
        </p:blipFill>
        <p:spPr>
          <a:xfrm>
            <a:off x="3750635" y="1690688"/>
            <a:ext cx="4690730" cy="4690730"/>
          </a:xfrm>
          <a:prstGeom prst="rect">
            <a:avLst/>
          </a:prstGeom>
        </p:spPr>
      </p:pic>
      <p:sp>
        <p:nvSpPr>
          <p:cNvPr id="3" name="TextBox 2">
            <a:extLst>
              <a:ext uri="{FF2B5EF4-FFF2-40B4-BE49-F238E27FC236}">
                <a16:creationId xmlns:a16="http://schemas.microsoft.com/office/drawing/2014/main" id="{E414D59D-3D84-C108-5BB0-BD2B039D6B46}"/>
              </a:ext>
            </a:extLst>
          </p:cNvPr>
          <p:cNvSpPr txBox="1"/>
          <p:nvPr/>
        </p:nvSpPr>
        <p:spPr>
          <a:xfrm>
            <a:off x="4148038" y="6407232"/>
            <a:ext cx="3895924" cy="369332"/>
          </a:xfrm>
          <a:prstGeom prst="rect">
            <a:avLst/>
          </a:prstGeom>
          <a:noFill/>
        </p:spPr>
        <p:txBody>
          <a:bodyPr wrap="square" rtlCol="0">
            <a:spAutoFit/>
          </a:bodyPr>
          <a:lstStyle/>
          <a:p>
            <a:r>
              <a:rPr lang="en-US"/>
              <a:t>This image was generated using AI tools</a:t>
            </a:r>
          </a:p>
        </p:txBody>
      </p:sp>
    </p:spTree>
    <p:extLst>
      <p:ext uri="{BB962C8B-B14F-4D97-AF65-F5344CB8AC3E}">
        <p14:creationId xmlns:p14="http://schemas.microsoft.com/office/powerpoint/2010/main" val="2834091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74D62019A86849A6E8272CE3CB8567" ma:contentTypeVersion="13" ma:contentTypeDescription="Create a new document." ma:contentTypeScope="" ma:versionID="8fb8b4bff7922b36b02b905c859354e3">
  <xsd:schema xmlns:xsd="http://www.w3.org/2001/XMLSchema" xmlns:xs="http://www.w3.org/2001/XMLSchema" xmlns:p="http://schemas.microsoft.com/office/2006/metadata/properties" xmlns:ns2="73469ae3-3789-4a7f-87ef-b4423e3499cf" xmlns:ns3="370954b4-d60e-43df-a72f-328730ed82f8" targetNamespace="http://schemas.microsoft.com/office/2006/metadata/properties" ma:root="true" ma:fieldsID="39ca5bb4a89a68417069cb211c771b18" ns2:_="" ns3:_="">
    <xsd:import namespace="73469ae3-3789-4a7f-87ef-b4423e3499cf"/>
    <xsd:import namespace="370954b4-d60e-43df-a72f-328730ed82f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69ae3-3789-4a7f-87ef-b4423e3499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70954b4-d60e-43df-a72f-328730ed82f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82dca3c-54a7-41ab-aa21-4ab4e1588e2d}" ma:internalName="TaxCatchAll" ma:showField="CatchAllData" ma:web="370954b4-d60e-43df-a72f-328730ed82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3469ae3-3789-4a7f-87ef-b4423e3499cf">
      <Terms xmlns="http://schemas.microsoft.com/office/infopath/2007/PartnerControls"/>
    </lcf76f155ced4ddcb4097134ff3c332f>
    <TaxCatchAll xmlns="370954b4-d60e-43df-a72f-328730ed82f8" xsi:nil="true"/>
  </documentManagement>
</p:properties>
</file>

<file path=customXml/itemProps1.xml><?xml version="1.0" encoding="utf-8"?>
<ds:datastoreItem xmlns:ds="http://schemas.openxmlformats.org/officeDocument/2006/customXml" ds:itemID="{7E8D0B54-EA8A-470E-AA56-47CC8CFEFA35}">
  <ds:schemaRefs>
    <ds:schemaRef ds:uri="http://schemas.microsoft.com/sharepoint/v3/contenttype/forms"/>
  </ds:schemaRefs>
</ds:datastoreItem>
</file>

<file path=customXml/itemProps2.xml><?xml version="1.0" encoding="utf-8"?>
<ds:datastoreItem xmlns:ds="http://schemas.openxmlformats.org/officeDocument/2006/customXml" ds:itemID="{BDBDF7E4-20D2-4F00-8895-3E02E25DC498}"/>
</file>

<file path=customXml/itemProps3.xml><?xml version="1.0" encoding="utf-8"?>
<ds:datastoreItem xmlns:ds="http://schemas.openxmlformats.org/officeDocument/2006/customXml" ds:itemID="{A38677FA-F138-428B-9820-6F102A8FC0B0}">
  <ds:schemaRefs>
    <ds:schemaRef ds:uri="73469ae3-3789-4a7f-87ef-b4423e3499cf"/>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www.w3.org/XML/1998/namespace"/>
    <ds:schemaRef ds:uri="http://purl.org/dc/elements/1.1/"/>
    <ds:schemaRef ds:uri="http://schemas.microsoft.com/office/infopath/2007/PartnerControls"/>
    <ds:schemaRef ds:uri="370954b4-d60e-43df-a72f-328730ed82f8"/>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TotalTime>
  <Words>2126</Words>
  <Application>Microsoft Office PowerPoint</Application>
  <PresentationFormat>Widescreen</PresentationFormat>
  <Paragraphs>137</Paragraphs>
  <Slides>20</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20</vt:i4>
      </vt:variant>
    </vt:vector>
  </HeadingPairs>
  <TitlesOfParts>
    <vt:vector size="33" baseType="lpstr">
      <vt:lpstr>Arial</vt:lpstr>
      <vt:lpstr>Avenir</vt:lpstr>
      <vt:lpstr>Avenir Black</vt:lpstr>
      <vt:lpstr>Avenir Heavy</vt:lpstr>
      <vt:lpstr>Avenir Light Oblique</vt:lpstr>
      <vt:lpstr>Avenir Medium</vt:lpstr>
      <vt:lpstr>Calibri</vt:lpstr>
      <vt:lpstr>Cambria Math</vt:lpstr>
      <vt:lpstr>Courier New</vt:lpstr>
      <vt:lpstr>Sofia Pro</vt:lpstr>
      <vt:lpstr>Sofia Pro Medium</vt:lpstr>
      <vt:lpstr>Symbol</vt:lpstr>
      <vt:lpstr>Office Theme</vt:lpstr>
      <vt:lpstr>PowerPoint Presentation</vt:lpstr>
      <vt:lpstr>Module 2 Objectives</vt:lpstr>
      <vt:lpstr>Neural Network Neurons</vt:lpstr>
      <vt:lpstr>Remember The Node?</vt:lpstr>
      <vt:lpstr>Functions, ACTIVATE!</vt:lpstr>
      <vt:lpstr>What do Activation Functions do?</vt:lpstr>
      <vt:lpstr>PowerPoint Presentation</vt:lpstr>
      <vt:lpstr>Where Do Initial Weights and Biases Come From?</vt:lpstr>
      <vt:lpstr>They’re Random (Usually…)</vt:lpstr>
      <vt:lpstr>A Closer Look at The Training Process</vt:lpstr>
      <vt:lpstr>PowerPoint Presentation</vt:lpstr>
      <vt:lpstr>The Low Down</vt:lpstr>
      <vt:lpstr>WHY do we use Neural Networks?</vt:lpstr>
      <vt:lpstr>Universal Approximation!</vt:lpstr>
      <vt:lpstr>The Perceptron or  AI’s Humble Beginnings</vt:lpstr>
      <vt:lpstr>The Lonely Node</vt:lpstr>
      <vt:lpstr>The Perceptron</vt:lpstr>
      <vt:lpstr>Network Capacity</vt:lpstr>
      <vt:lpstr>Look at This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Rhodes,Elizabeth A</dc:creator>
  <cp:lastModifiedBy>Lutticken,Ian</cp:lastModifiedBy>
  <cp:revision>9</cp:revision>
  <dcterms:created xsi:type="dcterms:W3CDTF">2022-10-29T18:14:49Z</dcterms:created>
  <dcterms:modified xsi:type="dcterms:W3CDTF">2024-02-09T22:03:01Z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0x010100EE74D62019A86849A6E8272CE3CB8567</vt:lpwstr>
  </property>
  <property fmtid="{D5CDD505-2E9C-101B-9397-08002B2CF9AE}" pid="3" name="MediaServiceImageTags">
    <vt:lpwstr/>
  </property>
</Properties>
</file>