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324" r:id="rId5"/>
    <p:sldId id="284" r:id="rId6"/>
    <p:sldId id="325" r:id="rId7"/>
    <p:sldId id="326" r:id="rId8"/>
    <p:sldId id="335" r:id="rId9"/>
    <p:sldId id="301" r:id="rId10"/>
    <p:sldId id="327" r:id="rId11"/>
    <p:sldId id="328" r:id="rId12"/>
    <p:sldId id="329" r:id="rId13"/>
    <p:sldId id="330" r:id="rId14"/>
    <p:sldId id="332" r:id="rId15"/>
    <p:sldId id="29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BB7B"/>
    <a:srgbClr val="30335D"/>
    <a:srgbClr val="4D6A6A"/>
    <a:srgbClr val="4D5EB6"/>
    <a:srgbClr val="D2D3F1"/>
    <a:srgbClr val="5A5AA8"/>
    <a:srgbClr val="5EBB78"/>
    <a:srgbClr val="6E61BA"/>
    <a:srgbClr val="6D61CA"/>
    <a:srgbClr val="7970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AFFF55-6C24-44CF-BF91-F5B778B45361}" v="2" dt="2023-11-01T13:00:32.7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819" autoAdjust="0"/>
  </p:normalViewPr>
  <p:slideViewPr>
    <p:cSldViewPr snapToGrid="0">
      <p:cViewPr varScale="1">
        <p:scale>
          <a:sx n="72" d="100"/>
          <a:sy n="72" d="100"/>
        </p:scale>
        <p:origin x="1584" y="60"/>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well,Daniel" userId="1b6ea79d-60d7-472e-a79a-e3fa9de1dfad" providerId="ADAL" clId="{0F0836D6-B553-40DC-B5B2-C62400F80913}"/>
    <pc:docChg chg="modSld">
      <pc:chgData name="Maxwell,Daniel" userId="1b6ea79d-60d7-472e-a79a-e3fa9de1dfad" providerId="ADAL" clId="{0F0836D6-B553-40DC-B5B2-C62400F80913}" dt="2023-07-05T17:29:25.756" v="6"/>
      <pc:docMkLst>
        <pc:docMk/>
      </pc:docMkLst>
      <pc:sldChg chg="delSp modTransition modAnim">
        <pc:chgData name="Maxwell,Daniel" userId="1b6ea79d-60d7-472e-a79a-e3fa9de1dfad" providerId="ADAL" clId="{0F0836D6-B553-40DC-B5B2-C62400F80913}" dt="2023-07-05T17:29:25.756" v="6"/>
        <pc:sldMkLst>
          <pc:docMk/>
          <pc:sldMk cId="2633006781" sldId="274"/>
        </pc:sldMkLst>
        <pc:picChg chg="del">
          <ac:chgData name="Maxwell,Daniel" userId="1b6ea79d-60d7-472e-a79a-e3fa9de1dfad" providerId="ADAL" clId="{0F0836D6-B553-40DC-B5B2-C62400F80913}" dt="2023-07-05T17:29:25.756" v="6"/>
          <ac:picMkLst>
            <pc:docMk/>
            <pc:sldMk cId="2633006781" sldId="274"/>
            <ac:picMk id="26" creationId="{AD043FDB-8F94-BB4E-28C9-F49BE815A0D1}"/>
          </ac:picMkLst>
        </pc:picChg>
      </pc:sldChg>
      <pc:sldChg chg="delSp modTransition modAnim">
        <pc:chgData name="Maxwell,Daniel" userId="1b6ea79d-60d7-472e-a79a-e3fa9de1dfad" providerId="ADAL" clId="{0F0836D6-B553-40DC-B5B2-C62400F80913}" dt="2023-07-05T17:29:25.756" v="6"/>
        <pc:sldMkLst>
          <pc:docMk/>
          <pc:sldMk cId="491246926" sldId="281"/>
        </pc:sldMkLst>
        <pc:picChg chg="del">
          <ac:chgData name="Maxwell,Daniel" userId="1b6ea79d-60d7-472e-a79a-e3fa9de1dfad" providerId="ADAL" clId="{0F0836D6-B553-40DC-B5B2-C62400F80913}" dt="2023-07-05T17:29:25.756" v="6"/>
          <ac:picMkLst>
            <pc:docMk/>
            <pc:sldMk cId="491246926" sldId="281"/>
            <ac:picMk id="16" creationId="{196D4072-3C11-19BA-4888-EE094AE21381}"/>
          </ac:picMkLst>
        </pc:picChg>
      </pc:sldChg>
      <pc:sldChg chg="delSp modTransition modAnim">
        <pc:chgData name="Maxwell,Daniel" userId="1b6ea79d-60d7-472e-a79a-e3fa9de1dfad" providerId="ADAL" clId="{0F0836D6-B553-40DC-B5B2-C62400F80913}" dt="2023-07-05T17:29:25.756" v="6"/>
        <pc:sldMkLst>
          <pc:docMk/>
          <pc:sldMk cId="86349095" sldId="284"/>
        </pc:sldMkLst>
        <pc:picChg chg="del">
          <ac:chgData name="Maxwell,Daniel" userId="1b6ea79d-60d7-472e-a79a-e3fa9de1dfad" providerId="ADAL" clId="{0F0836D6-B553-40DC-B5B2-C62400F80913}" dt="2023-07-05T17:29:25.756" v="6"/>
          <ac:picMkLst>
            <pc:docMk/>
            <pc:sldMk cId="86349095" sldId="284"/>
            <ac:picMk id="6" creationId="{12CE9035-8EC7-4522-40E1-7F48499506D0}"/>
          </ac:picMkLst>
        </pc:picChg>
      </pc:sldChg>
      <pc:sldChg chg="delSp modTransition modAnim">
        <pc:chgData name="Maxwell,Daniel" userId="1b6ea79d-60d7-472e-a79a-e3fa9de1dfad" providerId="ADAL" clId="{0F0836D6-B553-40DC-B5B2-C62400F80913}" dt="2023-07-05T17:29:25.756" v="6"/>
        <pc:sldMkLst>
          <pc:docMk/>
          <pc:sldMk cId="693668097" sldId="293"/>
        </pc:sldMkLst>
        <pc:picChg chg="del">
          <ac:chgData name="Maxwell,Daniel" userId="1b6ea79d-60d7-472e-a79a-e3fa9de1dfad" providerId="ADAL" clId="{0F0836D6-B553-40DC-B5B2-C62400F80913}" dt="2023-07-05T17:29:25.756" v="6"/>
          <ac:picMkLst>
            <pc:docMk/>
            <pc:sldMk cId="693668097" sldId="293"/>
            <ac:picMk id="16" creationId="{079F6528-87B5-FC0D-EEC0-7AD2AD9894E9}"/>
          </ac:picMkLst>
        </pc:picChg>
      </pc:sldChg>
      <pc:sldChg chg="delSp modTransition modAnim">
        <pc:chgData name="Maxwell,Daniel" userId="1b6ea79d-60d7-472e-a79a-e3fa9de1dfad" providerId="ADAL" clId="{0F0836D6-B553-40DC-B5B2-C62400F80913}" dt="2023-07-05T17:29:25.756" v="6"/>
        <pc:sldMkLst>
          <pc:docMk/>
          <pc:sldMk cId="1986634862" sldId="297"/>
        </pc:sldMkLst>
        <pc:picChg chg="del">
          <ac:chgData name="Maxwell,Daniel" userId="1b6ea79d-60d7-472e-a79a-e3fa9de1dfad" providerId="ADAL" clId="{0F0836D6-B553-40DC-B5B2-C62400F80913}" dt="2023-07-05T17:29:25.756" v="6"/>
          <ac:picMkLst>
            <pc:docMk/>
            <pc:sldMk cId="1986634862" sldId="297"/>
            <ac:picMk id="13" creationId="{E1EE36CB-DA2A-1309-D563-7F7A68A2AED7}"/>
          </ac:picMkLst>
        </pc:picChg>
      </pc:sldChg>
      <pc:sldChg chg="delSp modTransition modAnim">
        <pc:chgData name="Maxwell,Daniel" userId="1b6ea79d-60d7-472e-a79a-e3fa9de1dfad" providerId="ADAL" clId="{0F0836D6-B553-40DC-B5B2-C62400F80913}" dt="2023-07-05T17:29:25.756" v="6"/>
        <pc:sldMkLst>
          <pc:docMk/>
          <pc:sldMk cId="3989656751" sldId="301"/>
        </pc:sldMkLst>
        <pc:picChg chg="del">
          <ac:chgData name="Maxwell,Daniel" userId="1b6ea79d-60d7-472e-a79a-e3fa9de1dfad" providerId="ADAL" clId="{0F0836D6-B553-40DC-B5B2-C62400F80913}" dt="2023-07-05T17:29:25.756" v="6"/>
          <ac:picMkLst>
            <pc:docMk/>
            <pc:sldMk cId="3989656751" sldId="301"/>
            <ac:picMk id="10" creationId="{E433A046-FB01-3B5A-2BFC-832D4FB074B3}"/>
          </ac:picMkLst>
        </pc:picChg>
      </pc:sldChg>
      <pc:sldChg chg="delSp modSp mod modTransition modAnim">
        <pc:chgData name="Maxwell,Daniel" userId="1b6ea79d-60d7-472e-a79a-e3fa9de1dfad" providerId="ADAL" clId="{0F0836D6-B553-40DC-B5B2-C62400F80913}" dt="2023-07-05T17:29:25.756" v="6"/>
        <pc:sldMkLst>
          <pc:docMk/>
          <pc:sldMk cId="4229412751" sldId="324"/>
        </pc:sldMkLst>
        <pc:spChg chg="mod">
          <ac:chgData name="Maxwell,Daniel" userId="1b6ea79d-60d7-472e-a79a-e3fa9de1dfad" providerId="ADAL" clId="{0F0836D6-B553-40DC-B5B2-C62400F80913}" dt="2023-07-05T17:29:17.853" v="5" actId="20577"/>
          <ac:spMkLst>
            <pc:docMk/>
            <pc:sldMk cId="4229412751" sldId="324"/>
            <ac:spMk id="2" creationId="{13A35BA5-2B58-4C12-A2F4-5E94A1936339}"/>
          </ac:spMkLst>
        </pc:spChg>
        <pc:picChg chg="del">
          <ac:chgData name="Maxwell,Daniel" userId="1b6ea79d-60d7-472e-a79a-e3fa9de1dfad" providerId="ADAL" clId="{0F0836D6-B553-40DC-B5B2-C62400F80913}" dt="2023-07-05T17:29:25.756" v="6"/>
          <ac:picMkLst>
            <pc:docMk/>
            <pc:sldMk cId="4229412751" sldId="324"/>
            <ac:picMk id="4" creationId="{5492926C-D45F-F5CB-3933-6735B501FE6B}"/>
          </ac:picMkLst>
        </pc:picChg>
      </pc:sldChg>
      <pc:sldChg chg="delSp modTransition modAnim">
        <pc:chgData name="Maxwell,Daniel" userId="1b6ea79d-60d7-472e-a79a-e3fa9de1dfad" providerId="ADAL" clId="{0F0836D6-B553-40DC-B5B2-C62400F80913}" dt="2023-07-05T17:29:25.756" v="6"/>
        <pc:sldMkLst>
          <pc:docMk/>
          <pc:sldMk cId="663104863" sldId="325"/>
        </pc:sldMkLst>
        <pc:picChg chg="del">
          <ac:chgData name="Maxwell,Daniel" userId="1b6ea79d-60d7-472e-a79a-e3fa9de1dfad" providerId="ADAL" clId="{0F0836D6-B553-40DC-B5B2-C62400F80913}" dt="2023-07-05T17:29:25.756" v="6"/>
          <ac:picMkLst>
            <pc:docMk/>
            <pc:sldMk cId="663104863" sldId="325"/>
            <ac:picMk id="17" creationId="{410A78A6-88B5-3370-24AA-83C002641EA9}"/>
          </ac:picMkLst>
        </pc:picChg>
      </pc:sldChg>
      <pc:sldChg chg="delSp modTransition modAnim">
        <pc:chgData name="Maxwell,Daniel" userId="1b6ea79d-60d7-472e-a79a-e3fa9de1dfad" providerId="ADAL" clId="{0F0836D6-B553-40DC-B5B2-C62400F80913}" dt="2023-07-05T17:29:25.756" v="6"/>
        <pc:sldMkLst>
          <pc:docMk/>
          <pc:sldMk cId="525905896" sldId="326"/>
        </pc:sldMkLst>
        <pc:picChg chg="del">
          <ac:chgData name="Maxwell,Daniel" userId="1b6ea79d-60d7-472e-a79a-e3fa9de1dfad" providerId="ADAL" clId="{0F0836D6-B553-40DC-B5B2-C62400F80913}" dt="2023-07-05T17:29:25.756" v="6"/>
          <ac:picMkLst>
            <pc:docMk/>
            <pc:sldMk cId="525905896" sldId="326"/>
            <ac:picMk id="6" creationId="{94C327AB-19AF-AFDB-B24D-747DD4C71CA4}"/>
          </ac:picMkLst>
        </pc:picChg>
      </pc:sldChg>
      <pc:sldChg chg="delSp modTransition modAnim">
        <pc:chgData name="Maxwell,Daniel" userId="1b6ea79d-60d7-472e-a79a-e3fa9de1dfad" providerId="ADAL" clId="{0F0836D6-B553-40DC-B5B2-C62400F80913}" dt="2023-07-05T17:29:25.756" v="6"/>
        <pc:sldMkLst>
          <pc:docMk/>
          <pc:sldMk cId="2840130177" sldId="327"/>
        </pc:sldMkLst>
        <pc:picChg chg="del">
          <ac:chgData name="Maxwell,Daniel" userId="1b6ea79d-60d7-472e-a79a-e3fa9de1dfad" providerId="ADAL" clId="{0F0836D6-B553-40DC-B5B2-C62400F80913}" dt="2023-07-05T17:29:25.756" v="6"/>
          <ac:picMkLst>
            <pc:docMk/>
            <pc:sldMk cId="2840130177" sldId="327"/>
            <ac:picMk id="15" creationId="{828758E9-5761-AA97-02AF-A7BAE2676BDB}"/>
          </ac:picMkLst>
        </pc:picChg>
      </pc:sldChg>
      <pc:sldChg chg="delSp modTransition modAnim">
        <pc:chgData name="Maxwell,Daniel" userId="1b6ea79d-60d7-472e-a79a-e3fa9de1dfad" providerId="ADAL" clId="{0F0836D6-B553-40DC-B5B2-C62400F80913}" dt="2023-07-05T17:29:25.756" v="6"/>
        <pc:sldMkLst>
          <pc:docMk/>
          <pc:sldMk cId="3539548517" sldId="328"/>
        </pc:sldMkLst>
        <pc:picChg chg="del">
          <ac:chgData name="Maxwell,Daniel" userId="1b6ea79d-60d7-472e-a79a-e3fa9de1dfad" providerId="ADAL" clId="{0F0836D6-B553-40DC-B5B2-C62400F80913}" dt="2023-07-05T17:29:25.756" v="6"/>
          <ac:picMkLst>
            <pc:docMk/>
            <pc:sldMk cId="3539548517" sldId="328"/>
            <ac:picMk id="16" creationId="{BE550806-7323-46D0-C9DF-EF5D58D1A382}"/>
          </ac:picMkLst>
        </pc:picChg>
      </pc:sldChg>
      <pc:sldChg chg="delSp modTransition modAnim">
        <pc:chgData name="Maxwell,Daniel" userId="1b6ea79d-60d7-472e-a79a-e3fa9de1dfad" providerId="ADAL" clId="{0F0836D6-B553-40DC-B5B2-C62400F80913}" dt="2023-07-05T17:29:25.756" v="6"/>
        <pc:sldMkLst>
          <pc:docMk/>
          <pc:sldMk cId="1743933521" sldId="329"/>
        </pc:sldMkLst>
        <pc:picChg chg="del">
          <ac:chgData name="Maxwell,Daniel" userId="1b6ea79d-60d7-472e-a79a-e3fa9de1dfad" providerId="ADAL" clId="{0F0836D6-B553-40DC-B5B2-C62400F80913}" dt="2023-07-05T17:29:25.756" v="6"/>
          <ac:picMkLst>
            <pc:docMk/>
            <pc:sldMk cId="1743933521" sldId="329"/>
            <ac:picMk id="9" creationId="{14544E7B-35AB-62D9-202E-D82D49A46087}"/>
          </ac:picMkLst>
        </pc:picChg>
      </pc:sldChg>
      <pc:sldChg chg="delSp modTransition modAnim">
        <pc:chgData name="Maxwell,Daniel" userId="1b6ea79d-60d7-472e-a79a-e3fa9de1dfad" providerId="ADAL" clId="{0F0836D6-B553-40DC-B5B2-C62400F80913}" dt="2023-07-05T17:29:25.756" v="6"/>
        <pc:sldMkLst>
          <pc:docMk/>
          <pc:sldMk cId="2588662608" sldId="330"/>
        </pc:sldMkLst>
        <pc:picChg chg="del">
          <ac:chgData name="Maxwell,Daniel" userId="1b6ea79d-60d7-472e-a79a-e3fa9de1dfad" providerId="ADAL" clId="{0F0836D6-B553-40DC-B5B2-C62400F80913}" dt="2023-07-05T17:29:25.756" v="6"/>
          <ac:picMkLst>
            <pc:docMk/>
            <pc:sldMk cId="2588662608" sldId="330"/>
            <ac:picMk id="16" creationId="{725E84D0-8F1C-D45F-9961-8807E27CFFB6}"/>
          </ac:picMkLst>
        </pc:picChg>
      </pc:sldChg>
      <pc:sldChg chg="modTransition">
        <pc:chgData name="Maxwell,Daniel" userId="1b6ea79d-60d7-472e-a79a-e3fa9de1dfad" providerId="ADAL" clId="{0F0836D6-B553-40DC-B5B2-C62400F80913}" dt="2023-07-05T17:29:25.756" v="6"/>
        <pc:sldMkLst>
          <pc:docMk/>
          <pc:sldMk cId="2230124425" sldId="331"/>
        </pc:sldMkLst>
      </pc:sldChg>
      <pc:sldChg chg="delSp modTransition modAnim">
        <pc:chgData name="Maxwell,Daniel" userId="1b6ea79d-60d7-472e-a79a-e3fa9de1dfad" providerId="ADAL" clId="{0F0836D6-B553-40DC-B5B2-C62400F80913}" dt="2023-07-05T17:29:25.756" v="6"/>
        <pc:sldMkLst>
          <pc:docMk/>
          <pc:sldMk cId="354729111" sldId="332"/>
        </pc:sldMkLst>
        <pc:picChg chg="del">
          <ac:chgData name="Maxwell,Daniel" userId="1b6ea79d-60d7-472e-a79a-e3fa9de1dfad" providerId="ADAL" clId="{0F0836D6-B553-40DC-B5B2-C62400F80913}" dt="2023-07-05T17:29:25.756" v="6"/>
          <ac:picMkLst>
            <pc:docMk/>
            <pc:sldMk cId="354729111" sldId="332"/>
            <ac:picMk id="18" creationId="{9203D1A7-0DF1-F68B-4CAA-1531151E7DF6}"/>
          </ac:picMkLst>
        </pc:picChg>
      </pc:sldChg>
      <pc:sldChg chg="delSp modTransition modAnim">
        <pc:chgData name="Maxwell,Daniel" userId="1b6ea79d-60d7-472e-a79a-e3fa9de1dfad" providerId="ADAL" clId="{0F0836D6-B553-40DC-B5B2-C62400F80913}" dt="2023-07-05T17:29:25.756" v="6"/>
        <pc:sldMkLst>
          <pc:docMk/>
          <pc:sldMk cId="1226449762" sldId="333"/>
        </pc:sldMkLst>
        <pc:picChg chg="del">
          <ac:chgData name="Maxwell,Daniel" userId="1b6ea79d-60d7-472e-a79a-e3fa9de1dfad" providerId="ADAL" clId="{0F0836D6-B553-40DC-B5B2-C62400F80913}" dt="2023-07-05T17:29:25.756" v="6"/>
          <ac:picMkLst>
            <pc:docMk/>
            <pc:sldMk cId="1226449762" sldId="333"/>
            <ac:picMk id="7" creationId="{4313ABB4-EF44-BAE9-9B11-53EA724BAAA9}"/>
          </ac:picMkLst>
        </pc:picChg>
      </pc:sldChg>
      <pc:sldChg chg="delSp modTransition modAnim">
        <pc:chgData name="Maxwell,Daniel" userId="1b6ea79d-60d7-472e-a79a-e3fa9de1dfad" providerId="ADAL" clId="{0F0836D6-B553-40DC-B5B2-C62400F80913}" dt="2023-07-05T17:29:25.756" v="6"/>
        <pc:sldMkLst>
          <pc:docMk/>
          <pc:sldMk cId="1361920390" sldId="334"/>
        </pc:sldMkLst>
        <pc:picChg chg="del">
          <ac:chgData name="Maxwell,Daniel" userId="1b6ea79d-60d7-472e-a79a-e3fa9de1dfad" providerId="ADAL" clId="{0F0836D6-B553-40DC-B5B2-C62400F80913}" dt="2023-07-05T17:29:25.756" v="6"/>
          <ac:picMkLst>
            <pc:docMk/>
            <pc:sldMk cId="1361920390" sldId="334"/>
            <ac:picMk id="21" creationId="{7D8F3A24-A471-709A-0C8D-0CBE19992AB8}"/>
          </ac:picMkLst>
        </pc:picChg>
      </pc:sldChg>
      <pc:sldChg chg="delSp modTransition modAnim">
        <pc:chgData name="Maxwell,Daniel" userId="1b6ea79d-60d7-472e-a79a-e3fa9de1dfad" providerId="ADAL" clId="{0F0836D6-B553-40DC-B5B2-C62400F80913}" dt="2023-07-05T17:29:25.756" v="6"/>
        <pc:sldMkLst>
          <pc:docMk/>
          <pc:sldMk cId="1602253606" sldId="335"/>
        </pc:sldMkLst>
        <pc:picChg chg="del">
          <ac:chgData name="Maxwell,Daniel" userId="1b6ea79d-60d7-472e-a79a-e3fa9de1dfad" providerId="ADAL" clId="{0F0836D6-B553-40DC-B5B2-C62400F80913}" dt="2023-07-05T17:29:25.756" v="6"/>
          <ac:picMkLst>
            <pc:docMk/>
            <pc:sldMk cId="1602253606" sldId="335"/>
            <ac:picMk id="6" creationId="{FCB433C0-3303-4BC4-9A51-3A822C3AB067}"/>
          </ac:picMkLst>
        </pc:picChg>
      </pc:sldChg>
    </pc:docChg>
  </pc:docChgLst>
  <pc:docChgLst>
    <pc:chgData name="Maxwell,Daniel" userId="1b6ea79d-60d7-472e-a79a-e3fa9de1dfad" providerId="ADAL" clId="{43605A5D-4C30-4E46-9568-CA3C15CD54FC}"/>
    <pc:docChg chg="undo custSel addSld modSld">
      <pc:chgData name="Maxwell,Daniel" userId="1b6ea79d-60d7-472e-a79a-e3fa9de1dfad" providerId="ADAL" clId="{43605A5D-4C30-4E46-9568-CA3C15CD54FC}" dt="2023-03-21T18:42:45.968" v="301" actId="20577"/>
      <pc:docMkLst>
        <pc:docMk/>
      </pc:docMkLst>
      <pc:sldChg chg="modSp mod">
        <pc:chgData name="Maxwell,Daniel" userId="1b6ea79d-60d7-472e-a79a-e3fa9de1dfad" providerId="ADAL" clId="{43605A5D-4C30-4E46-9568-CA3C15CD54FC}" dt="2023-03-21T17:52:36.875" v="21" actId="113"/>
        <pc:sldMkLst>
          <pc:docMk/>
          <pc:sldMk cId="2633006781" sldId="274"/>
        </pc:sldMkLst>
        <pc:spChg chg="mod">
          <ac:chgData name="Maxwell,Daniel" userId="1b6ea79d-60d7-472e-a79a-e3fa9de1dfad" providerId="ADAL" clId="{43605A5D-4C30-4E46-9568-CA3C15CD54FC}" dt="2023-03-21T17:52:36.875" v="21" actId="113"/>
          <ac:spMkLst>
            <pc:docMk/>
            <pc:sldMk cId="2633006781" sldId="274"/>
            <ac:spMk id="2" creationId="{AE4AD477-2F27-43DA-A448-3AE11C8CB1B0}"/>
          </ac:spMkLst>
        </pc:spChg>
      </pc:sldChg>
      <pc:sldChg chg="modSp mod">
        <pc:chgData name="Maxwell,Daniel" userId="1b6ea79d-60d7-472e-a79a-e3fa9de1dfad" providerId="ADAL" clId="{43605A5D-4C30-4E46-9568-CA3C15CD54FC}" dt="2023-03-21T17:52:19.960" v="20" actId="255"/>
        <pc:sldMkLst>
          <pc:docMk/>
          <pc:sldMk cId="693668097" sldId="293"/>
        </pc:sldMkLst>
        <pc:spChg chg="mod">
          <ac:chgData name="Maxwell,Daniel" userId="1b6ea79d-60d7-472e-a79a-e3fa9de1dfad" providerId="ADAL" clId="{43605A5D-4C30-4E46-9568-CA3C15CD54FC}" dt="2023-03-21T17:52:00.929" v="17" actId="1076"/>
          <ac:spMkLst>
            <pc:docMk/>
            <pc:sldMk cId="693668097" sldId="293"/>
            <ac:spMk id="2" creationId="{2C8698E5-8354-4A59-ABB7-0349000614A5}"/>
          </ac:spMkLst>
        </pc:spChg>
        <pc:spChg chg="mod">
          <ac:chgData name="Maxwell,Daniel" userId="1b6ea79d-60d7-472e-a79a-e3fa9de1dfad" providerId="ADAL" clId="{43605A5D-4C30-4E46-9568-CA3C15CD54FC}" dt="2023-03-21T17:52:19.960" v="20" actId="255"/>
          <ac:spMkLst>
            <pc:docMk/>
            <pc:sldMk cId="693668097" sldId="293"/>
            <ac:spMk id="6" creationId="{C8BDB40A-C9C2-404A-9CE8-55413377F542}"/>
          </ac:spMkLst>
        </pc:spChg>
      </pc:sldChg>
      <pc:sldChg chg="modSp mod">
        <pc:chgData name="Maxwell,Daniel" userId="1b6ea79d-60d7-472e-a79a-e3fa9de1dfad" providerId="ADAL" clId="{43605A5D-4C30-4E46-9568-CA3C15CD54FC}" dt="2023-03-21T18:42:45.968" v="301" actId="20577"/>
        <pc:sldMkLst>
          <pc:docMk/>
          <pc:sldMk cId="1986634862" sldId="297"/>
        </pc:sldMkLst>
        <pc:spChg chg="mod">
          <ac:chgData name="Maxwell,Daniel" userId="1b6ea79d-60d7-472e-a79a-e3fa9de1dfad" providerId="ADAL" clId="{43605A5D-4C30-4E46-9568-CA3C15CD54FC}" dt="2023-03-21T18:42:45.968" v="301" actId="20577"/>
          <ac:spMkLst>
            <pc:docMk/>
            <pc:sldMk cId="1986634862" sldId="297"/>
            <ac:spMk id="3" creationId="{5C0A5C65-AF69-D9F1-303D-9A0930209843}"/>
          </ac:spMkLst>
        </pc:spChg>
      </pc:sldChg>
      <pc:sldChg chg="addSp delSp modSp mod modTransition modAnim modNotesTx">
        <pc:chgData name="Maxwell,Daniel" userId="1b6ea79d-60d7-472e-a79a-e3fa9de1dfad" providerId="ADAL" clId="{43605A5D-4C30-4E46-9568-CA3C15CD54FC}" dt="2023-03-21T18:15:30.898" v="191"/>
        <pc:sldMkLst>
          <pc:docMk/>
          <pc:sldMk cId="525905896" sldId="326"/>
        </pc:sldMkLst>
        <pc:spChg chg="mod">
          <ac:chgData name="Maxwell,Daniel" userId="1b6ea79d-60d7-472e-a79a-e3fa9de1dfad" providerId="ADAL" clId="{43605A5D-4C30-4E46-9568-CA3C15CD54FC}" dt="2023-03-21T17:50:28.611" v="2" actId="255"/>
          <ac:spMkLst>
            <pc:docMk/>
            <pc:sldMk cId="525905896" sldId="326"/>
            <ac:spMk id="9" creationId="{64BFC3B4-C05D-4E01-A221-591C1075AC4C}"/>
          </ac:spMkLst>
        </pc:spChg>
        <pc:picChg chg="add mod">
          <ac:chgData name="Maxwell,Daniel" userId="1b6ea79d-60d7-472e-a79a-e3fa9de1dfad" providerId="ADAL" clId="{43605A5D-4C30-4E46-9568-CA3C15CD54FC}" dt="2023-03-21T18:15:30.898" v="191"/>
          <ac:picMkLst>
            <pc:docMk/>
            <pc:sldMk cId="525905896" sldId="326"/>
            <ac:picMk id="6" creationId="{94C327AB-19AF-AFDB-B24D-747DD4C71CA4}"/>
          </ac:picMkLst>
        </pc:picChg>
        <pc:picChg chg="del">
          <ac:chgData name="Maxwell,Daniel" userId="1b6ea79d-60d7-472e-a79a-e3fa9de1dfad" providerId="ADAL" clId="{43605A5D-4C30-4E46-9568-CA3C15CD54FC}" dt="2023-03-21T18:14:52.157" v="190"/>
          <ac:picMkLst>
            <pc:docMk/>
            <pc:sldMk cId="525905896" sldId="326"/>
            <ac:picMk id="21" creationId="{4A10674C-B289-5A9F-37FA-AF7B20C63526}"/>
          </ac:picMkLst>
        </pc:picChg>
      </pc:sldChg>
      <pc:sldChg chg="addSp delSp modSp mod">
        <pc:chgData name="Maxwell,Daniel" userId="1b6ea79d-60d7-472e-a79a-e3fa9de1dfad" providerId="ADAL" clId="{43605A5D-4C30-4E46-9568-CA3C15CD54FC}" dt="2023-03-21T18:31:28.853" v="230" actId="478"/>
        <pc:sldMkLst>
          <pc:docMk/>
          <pc:sldMk cId="2840130177" sldId="327"/>
        </pc:sldMkLst>
        <pc:spChg chg="mod">
          <ac:chgData name="Maxwell,Daniel" userId="1b6ea79d-60d7-472e-a79a-e3fa9de1dfad" providerId="ADAL" clId="{43605A5D-4C30-4E46-9568-CA3C15CD54FC}" dt="2023-03-21T17:50:38.200" v="3" actId="255"/>
          <ac:spMkLst>
            <pc:docMk/>
            <pc:sldMk cId="2840130177" sldId="327"/>
            <ac:spMk id="2" creationId="{22D0D56B-9AFD-4192-9E2C-06CDB978A17A}"/>
          </ac:spMkLst>
        </pc:spChg>
        <pc:spChg chg="mod">
          <ac:chgData name="Maxwell,Daniel" userId="1b6ea79d-60d7-472e-a79a-e3fa9de1dfad" providerId="ADAL" clId="{43605A5D-4C30-4E46-9568-CA3C15CD54FC}" dt="2023-03-21T18:31:25.139" v="229" actId="313"/>
          <ac:spMkLst>
            <pc:docMk/>
            <pc:sldMk cId="2840130177" sldId="327"/>
            <ac:spMk id="3" creationId="{425671C0-97F2-2ED9-4F40-68AE62442CC8}"/>
          </ac:spMkLst>
        </pc:spChg>
        <pc:picChg chg="add del mod">
          <ac:chgData name="Maxwell,Daniel" userId="1b6ea79d-60d7-472e-a79a-e3fa9de1dfad" providerId="ADAL" clId="{43605A5D-4C30-4E46-9568-CA3C15CD54FC}" dt="2023-03-21T18:31:28.853" v="230" actId="478"/>
          <ac:picMkLst>
            <pc:docMk/>
            <pc:sldMk cId="2840130177" sldId="327"/>
            <ac:picMk id="5" creationId="{8B81995B-20C2-3DE0-961B-047C7364510A}"/>
          </ac:picMkLst>
        </pc:picChg>
      </pc:sldChg>
      <pc:sldChg chg="modSp mod">
        <pc:chgData name="Maxwell,Daniel" userId="1b6ea79d-60d7-472e-a79a-e3fa9de1dfad" providerId="ADAL" clId="{43605A5D-4C30-4E46-9568-CA3C15CD54FC}" dt="2023-03-21T17:50:54.042" v="6" actId="255"/>
        <pc:sldMkLst>
          <pc:docMk/>
          <pc:sldMk cId="3539548517" sldId="328"/>
        </pc:sldMkLst>
        <pc:spChg chg="mod">
          <ac:chgData name="Maxwell,Daniel" userId="1b6ea79d-60d7-472e-a79a-e3fa9de1dfad" providerId="ADAL" clId="{43605A5D-4C30-4E46-9568-CA3C15CD54FC}" dt="2023-03-21T17:50:54.042" v="6" actId="255"/>
          <ac:spMkLst>
            <pc:docMk/>
            <pc:sldMk cId="3539548517" sldId="328"/>
            <ac:spMk id="3" creationId="{EE77697F-0B1A-41D4-846C-B4F0366C56AD}"/>
          </ac:spMkLst>
        </pc:spChg>
      </pc:sldChg>
      <pc:sldChg chg="modSp mod">
        <pc:chgData name="Maxwell,Daniel" userId="1b6ea79d-60d7-472e-a79a-e3fa9de1dfad" providerId="ADAL" clId="{43605A5D-4C30-4E46-9568-CA3C15CD54FC}" dt="2023-03-21T17:51:07.387" v="9" actId="255"/>
        <pc:sldMkLst>
          <pc:docMk/>
          <pc:sldMk cId="1743933521" sldId="329"/>
        </pc:sldMkLst>
        <pc:spChg chg="mod">
          <ac:chgData name="Maxwell,Daniel" userId="1b6ea79d-60d7-472e-a79a-e3fa9de1dfad" providerId="ADAL" clId="{43605A5D-4C30-4E46-9568-CA3C15CD54FC}" dt="2023-03-21T17:51:07.387" v="9" actId="255"/>
          <ac:spMkLst>
            <pc:docMk/>
            <pc:sldMk cId="1743933521" sldId="329"/>
            <ac:spMk id="3" creationId="{E3084727-6AE9-42EE-8B98-CE8D11CA6CFB}"/>
          </ac:spMkLst>
        </pc:spChg>
      </pc:sldChg>
      <pc:sldChg chg="modSp mod modNotesTx">
        <pc:chgData name="Maxwell,Daniel" userId="1b6ea79d-60d7-472e-a79a-e3fa9de1dfad" providerId="ADAL" clId="{43605A5D-4C30-4E46-9568-CA3C15CD54FC}" dt="2023-03-21T18:39:57.437" v="255" actId="207"/>
        <pc:sldMkLst>
          <pc:docMk/>
          <pc:sldMk cId="2588662608" sldId="330"/>
        </pc:sldMkLst>
        <pc:spChg chg="mod">
          <ac:chgData name="Maxwell,Daniel" userId="1b6ea79d-60d7-472e-a79a-e3fa9de1dfad" providerId="ADAL" clId="{43605A5D-4C30-4E46-9568-CA3C15CD54FC}" dt="2023-03-21T18:39:57.437" v="255" actId="207"/>
          <ac:spMkLst>
            <pc:docMk/>
            <pc:sldMk cId="2588662608" sldId="330"/>
            <ac:spMk id="4" creationId="{7FEF5886-D2CD-7427-2531-029695DBB8F5}"/>
          </ac:spMkLst>
        </pc:spChg>
        <pc:spChg chg="mod">
          <ac:chgData name="Maxwell,Daniel" userId="1b6ea79d-60d7-472e-a79a-e3fa9de1dfad" providerId="ADAL" clId="{43605A5D-4C30-4E46-9568-CA3C15CD54FC}" dt="2023-03-21T17:51:19.792" v="12" actId="255"/>
          <ac:spMkLst>
            <pc:docMk/>
            <pc:sldMk cId="2588662608" sldId="330"/>
            <ac:spMk id="7" creationId="{8B7AD797-331B-4360-9E64-05320955DDA3}"/>
          </ac:spMkLst>
        </pc:spChg>
      </pc:sldChg>
      <pc:sldChg chg="modSp mod">
        <pc:chgData name="Maxwell,Daniel" userId="1b6ea79d-60d7-472e-a79a-e3fa9de1dfad" providerId="ADAL" clId="{43605A5D-4C30-4E46-9568-CA3C15CD54FC}" dt="2023-03-21T18:42:18.769" v="282" actId="20577"/>
        <pc:sldMkLst>
          <pc:docMk/>
          <pc:sldMk cId="354729111" sldId="332"/>
        </pc:sldMkLst>
        <pc:spChg chg="mod">
          <ac:chgData name="Maxwell,Daniel" userId="1b6ea79d-60d7-472e-a79a-e3fa9de1dfad" providerId="ADAL" clId="{43605A5D-4C30-4E46-9568-CA3C15CD54FC}" dt="2023-03-21T17:51:31.503" v="15" actId="255"/>
          <ac:spMkLst>
            <pc:docMk/>
            <pc:sldMk cId="354729111" sldId="332"/>
            <ac:spMk id="2" creationId="{AF5A2DEC-5001-4BF9-84F4-E3A0F1C132FE}"/>
          </ac:spMkLst>
        </pc:spChg>
        <pc:spChg chg="mod">
          <ac:chgData name="Maxwell,Daniel" userId="1b6ea79d-60d7-472e-a79a-e3fa9de1dfad" providerId="ADAL" clId="{43605A5D-4C30-4E46-9568-CA3C15CD54FC}" dt="2023-03-21T18:42:18.769" v="282" actId="20577"/>
          <ac:spMkLst>
            <pc:docMk/>
            <pc:sldMk cId="354729111" sldId="332"/>
            <ac:spMk id="6" creationId="{BCC02AAE-6403-0DA4-AA3E-5F67D1B62CF3}"/>
          </ac:spMkLst>
        </pc:spChg>
      </pc:sldChg>
      <pc:sldChg chg="modSp mod">
        <pc:chgData name="Maxwell,Daniel" userId="1b6ea79d-60d7-472e-a79a-e3fa9de1dfad" providerId="ADAL" clId="{43605A5D-4C30-4E46-9568-CA3C15CD54FC}" dt="2023-03-21T17:52:44.154" v="22" actId="113"/>
        <pc:sldMkLst>
          <pc:docMk/>
          <pc:sldMk cId="1361920390" sldId="334"/>
        </pc:sldMkLst>
        <pc:spChg chg="mod">
          <ac:chgData name="Maxwell,Daniel" userId="1b6ea79d-60d7-472e-a79a-e3fa9de1dfad" providerId="ADAL" clId="{43605A5D-4C30-4E46-9568-CA3C15CD54FC}" dt="2023-03-21T17:52:44.154" v="22" actId="113"/>
          <ac:spMkLst>
            <pc:docMk/>
            <pc:sldMk cId="1361920390" sldId="334"/>
            <ac:spMk id="2" creationId="{AE4AD477-2F27-43DA-A448-3AE11C8CB1B0}"/>
          </ac:spMkLst>
        </pc:spChg>
      </pc:sldChg>
      <pc:sldChg chg="addSp delSp modSp new mod modTransition modAnim modNotesTx">
        <pc:chgData name="Maxwell,Daniel" userId="1b6ea79d-60d7-472e-a79a-e3fa9de1dfad" providerId="ADAL" clId="{43605A5D-4C30-4E46-9568-CA3C15CD54FC}" dt="2023-03-21T18:27:15.124" v="222"/>
        <pc:sldMkLst>
          <pc:docMk/>
          <pc:sldMk cId="1602253606" sldId="335"/>
        </pc:sldMkLst>
        <pc:spChg chg="del">
          <ac:chgData name="Maxwell,Daniel" userId="1b6ea79d-60d7-472e-a79a-e3fa9de1dfad" providerId="ADAL" clId="{43605A5D-4C30-4E46-9568-CA3C15CD54FC}" dt="2023-03-21T17:53:33.925" v="24" actId="478"/>
          <ac:spMkLst>
            <pc:docMk/>
            <pc:sldMk cId="1602253606" sldId="335"/>
            <ac:spMk id="2" creationId="{02A288E8-CB62-5BA6-1B16-E1D14216B0F8}"/>
          </ac:spMkLst>
        </pc:spChg>
        <pc:spChg chg="mod">
          <ac:chgData name="Maxwell,Daniel" userId="1b6ea79d-60d7-472e-a79a-e3fa9de1dfad" providerId="ADAL" clId="{43605A5D-4C30-4E46-9568-CA3C15CD54FC}" dt="2023-03-21T17:56:16.919" v="151" actId="2711"/>
          <ac:spMkLst>
            <pc:docMk/>
            <pc:sldMk cId="1602253606" sldId="335"/>
            <ac:spMk id="3" creationId="{ABB840D8-0326-6074-DA20-2680E89B32EE}"/>
          </ac:spMkLst>
        </pc:spChg>
        <pc:spChg chg="add mod">
          <ac:chgData name="Maxwell,Daniel" userId="1b6ea79d-60d7-472e-a79a-e3fa9de1dfad" providerId="ADAL" clId="{43605A5D-4C30-4E46-9568-CA3C15CD54FC}" dt="2023-03-21T17:55:36.432" v="150" actId="20577"/>
          <ac:spMkLst>
            <pc:docMk/>
            <pc:sldMk cId="1602253606" sldId="335"/>
            <ac:spMk id="4" creationId="{5C708697-0DA8-18AF-C2F2-37652DF8EEB1}"/>
          </ac:spMkLst>
        </pc:spChg>
        <pc:picChg chg="add del mod">
          <ac:chgData name="Maxwell,Daniel" userId="1b6ea79d-60d7-472e-a79a-e3fa9de1dfad" providerId="ADAL" clId="{43605A5D-4C30-4E46-9568-CA3C15CD54FC}" dt="2023-03-21T18:06:15.844" v="166"/>
          <ac:picMkLst>
            <pc:docMk/>
            <pc:sldMk cId="1602253606" sldId="335"/>
            <ac:picMk id="5" creationId="{EEA1F0B2-DCE0-ACE1-F65B-A161445D54F1}"/>
          </ac:picMkLst>
        </pc:picChg>
        <pc:picChg chg="add del mod">
          <ac:chgData name="Maxwell,Daniel" userId="1b6ea79d-60d7-472e-a79a-e3fa9de1dfad" providerId="ADAL" clId="{43605A5D-4C30-4E46-9568-CA3C15CD54FC}" dt="2023-03-21T18:08:06.638" v="180"/>
          <ac:picMkLst>
            <pc:docMk/>
            <pc:sldMk cId="1602253606" sldId="335"/>
            <ac:picMk id="6" creationId="{F6246BBE-7764-1B5D-1C2E-5E58576BF2B5}"/>
          </ac:picMkLst>
        </pc:picChg>
        <pc:picChg chg="add del mod">
          <ac:chgData name="Maxwell,Daniel" userId="1b6ea79d-60d7-472e-a79a-e3fa9de1dfad" providerId="ADAL" clId="{43605A5D-4C30-4E46-9568-CA3C15CD54FC}" dt="2023-03-21T18:08:18.761" v="182"/>
          <ac:picMkLst>
            <pc:docMk/>
            <pc:sldMk cId="1602253606" sldId="335"/>
            <ac:picMk id="7" creationId="{54A6D24B-FAE6-78A0-5693-AAF8C4B0DF8B}"/>
          </ac:picMkLst>
        </pc:picChg>
        <pc:picChg chg="add del mod">
          <ac:chgData name="Maxwell,Daniel" userId="1b6ea79d-60d7-472e-a79a-e3fa9de1dfad" providerId="ADAL" clId="{43605A5D-4C30-4E46-9568-CA3C15CD54FC}" dt="2023-03-21T18:10:29.960" v="184"/>
          <ac:picMkLst>
            <pc:docMk/>
            <pc:sldMk cId="1602253606" sldId="335"/>
            <ac:picMk id="8" creationId="{BD6B39E5-19BA-53FF-C226-94FD2F0F24DE}"/>
          </ac:picMkLst>
        </pc:picChg>
        <pc:picChg chg="add del mod">
          <ac:chgData name="Maxwell,Daniel" userId="1b6ea79d-60d7-472e-a79a-e3fa9de1dfad" providerId="ADAL" clId="{43605A5D-4C30-4E46-9568-CA3C15CD54FC}" dt="2023-03-21T18:12:12.159" v="186"/>
          <ac:picMkLst>
            <pc:docMk/>
            <pc:sldMk cId="1602253606" sldId="335"/>
            <ac:picMk id="9" creationId="{D179430A-13EA-1A1E-68A6-C91940C6BE89}"/>
          </ac:picMkLst>
        </pc:picChg>
        <pc:picChg chg="add del mod">
          <ac:chgData name="Maxwell,Daniel" userId="1b6ea79d-60d7-472e-a79a-e3fa9de1dfad" providerId="ADAL" clId="{43605A5D-4C30-4E46-9568-CA3C15CD54FC}" dt="2023-03-21T18:12:28.156" v="188"/>
          <ac:picMkLst>
            <pc:docMk/>
            <pc:sldMk cId="1602253606" sldId="335"/>
            <ac:picMk id="10" creationId="{AC0E6163-90F9-318E-0514-C88DAD46D9AF}"/>
          </ac:picMkLst>
        </pc:picChg>
        <pc:picChg chg="add del mod">
          <ac:chgData name="Maxwell,Daniel" userId="1b6ea79d-60d7-472e-a79a-e3fa9de1dfad" providerId="ADAL" clId="{43605A5D-4C30-4E46-9568-CA3C15CD54FC}" dt="2023-03-21T18:17:01.338" v="218"/>
          <ac:picMkLst>
            <pc:docMk/>
            <pc:sldMk cId="1602253606" sldId="335"/>
            <ac:picMk id="11" creationId="{192F5CB8-EDC3-5DA4-637E-1150A3288D33}"/>
          </ac:picMkLst>
        </pc:picChg>
        <pc:picChg chg="add del mod">
          <ac:chgData name="Maxwell,Daniel" userId="1b6ea79d-60d7-472e-a79a-e3fa9de1dfad" providerId="ADAL" clId="{43605A5D-4C30-4E46-9568-CA3C15CD54FC}" dt="2023-03-21T18:22:42.992" v="220"/>
          <ac:picMkLst>
            <pc:docMk/>
            <pc:sldMk cId="1602253606" sldId="335"/>
            <ac:picMk id="12" creationId="{9D8C3981-970B-3D84-4F50-5A8FE25B88CF}"/>
          </ac:picMkLst>
        </pc:picChg>
        <pc:picChg chg="add mod">
          <ac:chgData name="Maxwell,Daniel" userId="1b6ea79d-60d7-472e-a79a-e3fa9de1dfad" providerId="ADAL" clId="{43605A5D-4C30-4E46-9568-CA3C15CD54FC}" dt="2023-03-21T18:23:40.201" v="221"/>
          <ac:picMkLst>
            <pc:docMk/>
            <pc:sldMk cId="1602253606" sldId="335"/>
            <ac:picMk id="13" creationId="{449829FD-6841-D980-263D-AB2DDE3E87A7}"/>
          </ac:picMkLst>
        </pc:picChg>
        <pc:picChg chg="add mod">
          <ac:chgData name="Maxwell,Daniel" userId="1b6ea79d-60d7-472e-a79a-e3fa9de1dfad" providerId="ADAL" clId="{43605A5D-4C30-4E46-9568-CA3C15CD54FC}" dt="2023-03-21T18:27:15.124" v="222"/>
          <ac:picMkLst>
            <pc:docMk/>
            <pc:sldMk cId="1602253606" sldId="335"/>
            <ac:picMk id="14" creationId="{F7C86E72-0AFF-2E14-3245-FFCFBCC71B07}"/>
          </ac:picMkLst>
        </pc:picChg>
      </pc:sldChg>
    </pc:docChg>
  </pc:docChgLst>
  <pc:docChgLst>
    <pc:chgData name="Maxwell,Daniel" userId="1b6ea79d-60d7-472e-a79a-e3fa9de1dfad" providerId="ADAL" clId="{5B22AA94-ABA1-45E9-A900-619D93772ACE}"/>
    <pc:docChg chg="custSel modSld">
      <pc:chgData name="Maxwell,Daniel" userId="1b6ea79d-60d7-472e-a79a-e3fa9de1dfad" providerId="ADAL" clId="{5B22AA94-ABA1-45E9-A900-619D93772ACE}" dt="2023-03-22T14:34:20.202" v="48" actId="114"/>
      <pc:docMkLst>
        <pc:docMk/>
      </pc:docMkLst>
      <pc:sldChg chg="modNotesTx">
        <pc:chgData name="Maxwell,Daniel" userId="1b6ea79d-60d7-472e-a79a-e3fa9de1dfad" providerId="ADAL" clId="{5B22AA94-ABA1-45E9-A900-619D93772ACE}" dt="2023-03-22T14:34:20.202" v="48" actId="114"/>
        <pc:sldMkLst>
          <pc:docMk/>
          <pc:sldMk cId="491246926" sldId="281"/>
        </pc:sldMkLst>
      </pc:sldChg>
      <pc:sldChg chg="modNotesTx">
        <pc:chgData name="Maxwell,Daniel" userId="1b6ea79d-60d7-472e-a79a-e3fa9de1dfad" providerId="ADAL" clId="{5B22AA94-ABA1-45E9-A900-619D93772ACE}" dt="2023-03-22T14:25:28.556" v="1" actId="113"/>
        <pc:sldMkLst>
          <pc:docMk/>
          <pc:sldMk cId="3539548517" sldId="328"/>
        </pc:sldMkLst>
      </pc:sldChg>
    </pc:docChg>
  </pc:docChgLst>
  <pc:docChgLst>
    <pc:chgData name="Haskell,Allyson A" userId="f01f6c31-ef41-49db-8aa6-74fdc01fc293" providerId="ADAL" clId="{37B4098E-0E56-4BFF-BFE4-8412ED0A5388}"/>
    <pc:docChg chg="undo custSel modSld">
      <pc:chgData name="Haskell,Allyson A" userId="f01f6c31-ef41-49db-8aa6-74fdc01fc293" providerId="ADAL" clId="{37B4098E-0E56-4BFF-BFE4-8412ED0A5388}" dt="2023-02-09T20:03:54.001" v="3218" actId="13244"/>
      <pc:docMkLst>
        <pc:docMk/>
      </pc:docMkLst>
      <pc:sldChg chg="modSp">
        <pc:chgData name="Haskell,Allyson A" userId="f01f6c31-ef41-49db-8aa6-74fdc01fc293" providerId="ADAL" clId="{37B4098E-0E56-4BFF-BFE4-8412ED0A5388}" dt="2023-02-09T19:55:16.130" v="2618" actId="962"/>
        <pc:sldMkLst>
          <pc:docMk/>
          <pc:sldMk cId="2633006781" sldId="274"/>
        </pc:sldMkLst>
        <pc:grpChg chg="mod">
          <ac:chgData name="Haskell,Allyson A" userId="f01f6c31-ef41-49db-8aa6-74fdc01fc293" providerId="ADAL" clId="{37B4098E-0E56-4BFF-BFE4-8412ED0A5388}" dt="2023-02-09T19:55:16.130" v="2618" actId="962"/>
          <ac:grpSpMkLst>
            <pc:docMk/>
            <pc:sldMk cId="2633006781" sldId="274"/>
            <ac:grpSpMk id="58" creationId="{628B0EC7-8708-11D0-F586-64B8BC792616}"/>
          </ac:grpSpMkLst>
        </pc:grpChg>
      </pc:sldChg>
      <pc:sldChg chg="addSp delSp modSp mod">
        <pc:chgData name="Haskell,Allyson A" userId="f01f6c31-ef41-49db-8aa6-74fdc01fc293" providerId="ADAL" clId="{37B4098E-0E56-4BFF-BFE4-8412ED0A5388}" dt="2023-02-09T20:00:58.955" v="3206" actId="13244"/>
        <pc:sldMkLst>
          <pc:docMk/>
          <pc:sldMk cId="2261991877" sldId="279"/>
        </pc:sldMkLst>
        <pc:spChg chg="add del mod">
          <ac:chgData name="Haskell,Allyson A" userId="f01f6c31-ef41-49db-8aa6-74fdc01fc293" providerId="ADAL" clId="{37B4098E-0E56-4BFF-BFE4-8412ED0A5388}" dt="2023-02-09T19:41:28.431" v="833" actId="20577"/>
          <ac:spMkLst>
            <pc:docMk/>
            <pc:sldMk cId="2261991877" sldId="279"/>
            <ac:spMk id="2" creationId="{BBE926F4-CE6D-4505-AFA9-B9D97418DA21}"/>
          </ac:spMkLst>
        </pc:spChg>
        <pc:spChg chg="add mod">
          <ac:chgData name="Haskell,Allyson A" userId="f01f6c31-ef41-49db-8aa6-74fdc01fc293" providerId="ADAL" clId="{37B4098E-0E56-4BFF-BFE4-8412ED0A5388}" dt="2023-02-09T20:00:58.955" v="3206" actId="13244"/>
          <ac:spMkLst>
            <pc:docMk/>
            <pc:sldMk cId="2261991877" sldId="279"/>
            <ac:spMk id="5" creationId="{3FF833EC-F74D-4B5D-A8B7-166F64EACE2D}"/>
          </ac:spMkLst>
        </pc:spChg>
        <pc:spChg chg="mod">
          <ac:chgData name="Haskell,Allyson A" userId="f01f6c31-ef41-49db-8aa6-74fdc01fc293" providerId="ADAL" clId="{37B4098E-0E56-4BFF-BFE4-8412ED0A5388}" dt="2023-02-09T19:41:48.471" v="837" actId="962"/>
          <ac:spMkLst>
            <pc:docMk/>
            <pc:sldMk cId="2261991877" sldId="279"/>
            <ac:spMk id="6" creationId="{526DFB79-4A76-8D4D-24AD-AF60D9EBA903}"/>
          </ac:spMkLst>
        </pc:spChg>
        <pc:spChg chg="mod">
          <ac:chgData name="Haskell,Allyson A" userId="f01f6c31-ef41-49db-8aa6-74fdc01fc293" providerId="ADAL" clId="{37B4098E-0E56-4BFF-BFE4-8412ED0A5388}" dt="2023-02-09T19:41:37.870" v="834" actId="962"/>
          <ac:spMkLst>
            <pc:docMk/>
            <pc:sldMk cId="2261991877" sldId="279"/>
            <ac:spMk id="8" creationId="{3D11DA76-C67D-59DB-D6EF-33B0D17A4DF5}"/>
          </ac:spMkLst>
        </pc:spChg>
        <pc:spChg chg="mod">
          <ac:chgData name="Haskell,Allyson A" userId="f01f6c31-ef41-49db-8aa6-74fdc01fc293" providerId="ADAL" clId="{37B4098E-0E56-4BFF-BFE4-8412ED0A5388}" dt="2023-02-09T19:41:43.048" v="835" actId="962"/>
          <ac:spMkLst>
            <pc:docMk/>
            <pc:sldMk cId="2261991877" sldId="279"/>
            <ac:spMk id="9" creationId="{6899920E-2FA2-78B4-8562-A076034038D7}"/>
          </ac:spMkLst>
        </pc:spChg>
        <pc:grpChg chg="mod">
          <ac:chgData name="Haskell,Allyson A" userId="f01f6c31-ef41-49db-8aa6-74fdc01fc293" providerId="ADAL" clId="{37B4098E-0E56-4BFF-BFE4-8412ED0A5388}" dt="2023-02-09T19:41:48.471" v="837" actId="962"/>
          <ac:grpSpMkLst>
            <pc:docMk/>
            <pc:sldMk cId="2261991877" sldId="279"/>
            <ac:grpSpMk id="3" creationId="{D0F036F9-E9EB-3D60-ECFA-F044AD7E7A9B}"/>
          </ac:grpSpMkLst>
        </pc:grpChg>
        <pc:picChg chg="mod">
          <ac:chgData name="Haskell,Allyson A" userId="f01f6c31-ef41-49db-8aa6-74fdc01fc293" providerId="ADAL" clId="{37B4098E-0E56-4BFF-BFE4-8412ED0A5388}" dt="2023-02-09T19:31:37.594" v="356" actId="962"/>
          <ac:picMkLst>
            <pc:docMk/>
            <pc:sldMk cId="2261991877" sldId="279"/>
            <ac:picMk id="10" creationId="{2BE5B1F9-E767-04E2-D406-B8269E6F0E29}"/>
          </ac:picMkLst>
        </pc:picChg>
      </pc:sldChg>
      <pc:sldChg chg="addSp modSp mod">
        <pc:chgData name="Haskell,Allyson A" userId="f01f6c31-ef41-49db-8aa6-74fdc01fc293" providerId="ADAL" clId="{37B4098E-0E56-4BFF-BFE4-8412ED0A5388}" dt="2023-02-09T20:00:25.912" v="3202" actId="13244"/>
        <pc:sldMkLst>
          <pc:docMk/>
          <pc:sldMk cId="491246926" sldId="281"/>
        </pc:sldMkLst>
        <pc:spChg chg="add mod">
          <ac:chgData name="Haskell,Allyson A" userId="f01f6c31-ef41-49db-8aa6-74fdc01fc293" providerId="ADAL" clId="{37B4098E-0E56-4BFF-BFE4-8412ED0A5388}" dt="2023-02-09T20:00:25.912" v="3202" actId="13244"/>
          <ac:spMkLst>
            <pc:docMk/>
            <pc:sldMk cId="491246926" sldId="281"/>
            <ac:spMk id="2" creationId="{17EDFFD0-B58E-4640-B34D-EA17AAEC1079}"/>
          </ac:spMkLst>
        </pc:spChg>
        <pc:spChg chg="mod">
          <ac:chgData name="Haskell,Allyson A" userId="f01f6c31-ef41-49db-8aa6-74fdc01fc293" providerId="ADAL" clId="{37B4098E-0E56-4BFF-BFE4-8412ED0A5388}" dt="2023-02-09T19:30:49.343" v="345" actId="207"/>
          <ac:spMkLst>
            <pc:docMk/>
            <pc:sldMk cId="491246926" sldId="281"/>
            <ac:spMk id="3" creationId="{91539208-98CD-4C99-8F58-BF37A6DB9020}"/>
          </ac:spMkLst>
        </pc:spChg>
        <pc:picChg chg="mod">
          <ac:chgData name="Haskell,Allyson A" userId="f01f6c31-ef41-49db-8aa6-74fdc01fc293" providerId="ADAL" clId="{37B4098E-0E56-4BFF-BFE4-8412ED0A5388}" dt="2023-02-03T18:58:29.858" v="341" actId="1035"/>
          <ac:picMkLst>
            <pc:docMk/>
            <pc:sldMk cId="491246926" sldId="281"/>
            <ac:picMk id="4" creationId="{ADA40601-B1F6-4F6B-8513-E9639CEEB387}"/>
          </ac:picMkLst>
        </pc:picChg>
        <pc:picChg chg="mod">
          <ac:chgData name="Haskell,Allyson A" userId="f01f6c31-ef41-49db-8aa6-74fdc01fc293" providerId="ADAL" clId="{37B4098E-0E56-4BFF-BFE4-8412ED0A5388}" dt="2023-02-09T19:31:31.546" v="354" actId="962"/>
          <ac:picMkLst>
            <pc:docMk/>
            <pc:sldMk cId="491246926" sldId="281"/>
            <ac:picMk id="5" creationId="{47C94F79-35DD-30CD-E442-1D0600DEDA68}"/>
          </ac:picMkLst>
        </pc:picChg>
      </pc:sldChg>
      <pc:sldChg chg="addSp modSp">
        <pc:chgData name="Haskell,Allyson A" userId="f01f6c31-ef41-49db-8aa6-74fdc01fc293" providerId="ADAL" clId="{37B4098E-0E56-4BFF-BFE4-8412ED0A5388}" dt="2023-02-09T19:52:05.950" v="1378" actId="13244"/>
        <pc:sldMkLst>
          <pc:docMk/>
          <pc:sldMk cId="86349095" sldId="284"/>
        </pc:sldMkLst>
        <pc:spChg chg="add mod">
          <ac:chgData name="Haskell,Allyson A" userId="f01f6c31-ef41-49db-8aa6-74fdc01fc293" providerId="ADAL" clId="{37B4098E-0E56-4BFF-BFE4-8412ED0A5388}" dt="2023-02-09T19:52:05.950" v="1378" actId="13244"/>
          <ac:spMkLst>
            <pc:docMk/>
            <pc:sldMk cId="86349095" sldId="284"/>
            <ac:spMk id="2" creationId="{6FAAD4DE-3C6D-4991-BFBC-D2B3E7821426}"/>
          </ac:spMkLst>
        </pc:spChg>
        <pc:picChg chg="mod">
          <ac:chgData name="Haskell,Allyson A" userId="f01f6c31-ef41-49db-8aa6-74fdc01fc293" providerId="ADAL" clId="{37B4098E-0E56-4BFF-BFE4-8412ED0A5388}" dt="2023-02-09T19:51:58.246" v="1377" actId="13244"/>
          <ac:picMkLst>
            <pc:docMk/>
            <pc:sldMk cId="86349095" sldId="284"/>
            <ac:picMk id="5" creationId="{09731AEF-C8DE-26ED-75BD-5EEF5DCBE328}"/>
          </ac:picMkLst>
        </pc:picChg>
      </pc:sldChg>
      <pc:sldChg chg="addSp modSp mod">
        <pc:chgData name="Haskell,Allyson A" userId="f01f6c31-ef41-49db-8aa6-74fdc01fc293" providerId="ADAL" clId="{37B4098E-0E56-4BFF-BFE4-8412ED0A5388}" dt="2023-02-09T20:00:50.010" v="3205" actId="13244"/>
        <pc:sldMkLst>
          <pc:docMk/>
          <pc:sldMk cId="693668097" sldId="293"/>
        </pc:sldMkLst>
        <pc:spChg chg="mod">
          <ac:chgData name="Haskell,Allyson A" userId="f01f6c31-ef41-49db-8aa6-74fdc01fc293" providerId="ADAL" clId="{37B4098E-0E56-4BFF-BFE4-8412ED0A5388}" dt="2023-02-09T19:41:04.155" v="822" actId="20577"/>
          <ac:spMkLst>
            <pc:docMk/>
            <pc:sldMk cId="693668097" sldId="293"/>
            <ac:spMk id="2" creationId="{2C8698E5-8354-4A59-ABB7-0349000614A5}"/>
          </ac:spMkLst>
        </pc:spChg>
        <pc:spChg chg="mod">
          <ac:chgData name="Haskell,Allyson A" userId="f01f6c31-ef41-49db-8aa6-74fdc01fc293" providerId="ADAL" clId="{37B4098E-0E56-4BFF-BFE4-8412ED0A5388}" dt="2023-02-09T20:00:47.195" v="3204" actId="13244"/>
          <ac:spMkLst>
            <pc:docMk/>
            <pc:sldMk cId="693668097" sldId="293"/>
            <ac:spMk id="3" creationId="{47BAE984-51CD-B104-D209-59934E44EA8A}"/>
          </ac:spMkLst>
        </pc:spChg>
        <pc:spChg chg="mod">
          <ac:chgData name="Haskell,Allyson A" userId="f01f6c31-ef41-49db-8aa6-74fdc01fc293" providerId="ADAL" clId="{37B4098E-0E56-4BFF-BFE4-8412ED0A5388}" dt="2023-02-09T20:00:50.010" v="3205" actId="13244"/>
          <ac:spMkLst>
            <pc:docMk/>
            <pc:sldMk cId="693668097" sldId="293"/>
            <ac:spMk id="5" creationId="{6DCE841E-5D74-D59C-F3B8-2DC5C1E8BAB4}"/>
          </ac:spMkLst>
        </pc:spChg>
        <pc:spChg chg="add mod">
          <ac:chgData name="Haskell,Allyson A" userId="f01f6c31-ef41-49db-8aa6-74fdc01fc293" providerId="ADAL" clId="{37B4098E-0E56-4BFF-BFE4-8412ED0A5388}" dt="2023-02-09T20:00:35.011" v="3203" actId="13244"/>
          <ac:spMkLst>
            <pc:docMk/>
            <pc:sldMk cId="693668097" sldId="293"/>
            <ac:spMk id="6" creationId="{C8BDB40A-C9C2-404A-9CE8-55413377F542}"/>
          </ac:spMkLst>
        </pc:spChg>
        <pc:picChg chg="mod">
          <ac:chgData name="Haskell,Allyson A" userId="f01f6c31-ef41-49db-8aa6-74fdc01fc293" providerId="ADAL" clId="{37B4098E-0E56-4BFF-BFE4-8412ED0A5388}" dt="2023-02-09T19:52:45.125" v="1536" actId="962"/>
          <ac:picMkLst>
            <pc:docMk/>
            <pc:sldMk cId="693668097" sldId="293"/>
            <ac:picMk id="4" creationId="{A8933D68-98AC-47F5-9FFC-512B6F2F59EC}"/>
          </ac:picMkLst>
        </pc:picChg>
        <pc:picChg chg="mod">
          <ac:chgData name="Haskell,Allyson A" userId="f01f6c31-ef41-49db-8aa6-74fdc01fc293" providerId="ADAL" clId="{37B4098E-0E56-4BFF-BFE4-8412ED0A5388}" dt="2023-02-09T19:31:34.269" v="355" actId="962"/>
          <ac:picMkLst>
            <pc:docMk/>
            <pc:sldMk cId="693668097" sldId="293"/>
            <ac:picMk id="7" creationId="{49C8AD2F-E589-606E-1D72-D210295BB040}"/>
          </ac:picMkLst>
        </pc:picChg>
      </pc:sldChg>
      <pc:sldChg chg="addSp delSp modSp mod">
        <pc:chgData name="Haskell,Allyson A" userId="f01f6c31-ef41-49db-8aa6-74fdc01fc293" providerId="ADAL" clId="{37B4098E-0E56-4BFF-BFE4-8412ED0A5388}" dt="2023-02-09T19:51:37.031" v="1376" actId="207"/>
        <pc:sldMkLst>
          <pc:docMk/>
          <pc:sldMk cId="1986634862" sldId="297"/>
        </pc:sldMkLst>
        <pc:spChg chg="add mod">
          <ac:chgData name="Haskell,Allyson A" userId="f01f6c31-ef41-49db-8aa6-74fdc01fc293" providerId="ADAL" clId="{37B4098E-0E56-4BFF-BFE4-8412ED0A5388}" dt="2023-02-09T19:39:33.958" v="679" actId="1035"/>
          <ac:spMkLst>
            <pc:docMk/>
            <pc:sldMk cId="1986634862" sldId="297"/>
            <ac:spMk id="2" creationId="{569CC5C8-9388-4F5B-B90D-D6F3661DABAD}"/>
          </ac:spMkLst>
        </pc:spChg>
        <pc:spChg chg="mod">
          <ac:chgData name="Haskell,Allyson A" userId="f01f6c31-ef41-49db-8aa6-74fdc01fc293" providerId="ADAL" clId="{37B4098E-0E56-4BFF-BFE4-8412ED0A5388}" dt="2023-02-09T19:51:37.031" v="1376" actId="207"/>
          <ac:spMkLst>
            <pc:docMk/>
            <pc:sldMk cId="1986634862" sldId="297"/>
            <ac:spMk id="3" creationId="{5C0A5C65-AF69-D9F1-303D-9A0930209843}"/>
          </ac:spMkLst>
        </pc:spChg>
        <pc:spChg chg="del">
          <ac:chgData name="Haskell,Allyson A" userId="f01f6c31-ef41-49db-8aa6-74fdc01fc293" providerId="ADAL" clId="{37B4098E-0E56-4BFF-BFE4-8412ED0A5388}" dt="2023-02-09T19:39:37.238" v="680" actId="478"/>
          <ac:spMkLst>
            <pc:docMk/>
            <pc:sldMk cId="1986634862" sldId="297"/>
            <ac:spMk id="4" creationId="{22704BC7-6FCC-4C57-AA4D-D71A548FD91A}"/>
          </ac:spMkLst>
        </pc:spChg>
        <pc:picChg chg="mod">
          <ac:chgData name="Haskell,Allyson A" userId="f01f6c31-ef41-49db-8aa6-74fdc01fc293" providerId="ADAL" clId="{37B4098E-0E56-4BFF-BFE4-8412ED0A5388}" dt="2023-02-09T19:31:29.075" v="353" actId="962"/>
          <ac:picMkLst>
            <pc:docMk/>
            <pc:sldMk cId="1986634862" sldId="297"/>
            <ac:picMk id="5" creationId="{FABCADEC-E214-2DA1-88C0-A90E0DEE3BF2}"/>
          </ac:picMkLst>
        </pc:picChg>
      </pc:sldChg>
      <pc:sldChg chg="modSp mod">
        <pc:chgData name="Haskell,Allyson A" userId="f01f6c31-ef41-49db-8aa6-74fdc01fc293" providerId="ADAL" clId="{37B4098E-0E56-4BFF-BFE4-8412ED0A5388}" dt="2023-02-09T19:31:59.800" v="358" actId="14861"/>
        <pc:sldMkLst>
          <pc:docMk/>
          <pc:sldMk cId="808335887" sldId="298"/>
        </pc:sldMkLst>
        <pc:picChg chg="mod">
          <ac:chgData name="Haskell,Allyson A" userId="f01f6c31-ef41-49db-8aa6-74fdc01fc293" providerId="ADAL" clId="{37B4098E-0E56-4BFF-BFE4-8412ED0A5388}" dt="2023-02-09T19:31:40.875" v="357" actId="962"/>
          <ac:picMkLst>
            <pc:docMk/>
            <pc:sldMk cId="808335887" sldId="298"/>
            <ac:picMk id="5" creationId="{F7115C99-330F-0BB0-C69E-EF160FA2379E}"/>
          </ac:picMkLst>
        </pc:picChg>
        <pc:picChg chg="mod">
          <ac:chgData name="Haskell,Allyson A" userId="f01f6c31-ef41-49db-8aa6-74fdc01fc293" providerId="ADAL" clId="{37B4098E-0E56-4BFF-BFE4-8412ED0A5388}" dt="2023-02-09T19:31:59.800" v="358" actId="14861"/>
          <ac:picMkLst>
            <pc:docMk/>
            <pc:sldMk cId="808335887" sldId="298"/>
            <ac:picMk id="7" creationId="{4940B1E0-0CE0-550E-DED9-62715005FC42}"/>
          </ac:picMkLst>
        </pc:picChg>
      </pc:sldChg>
      <pc:sldChg chg="addSp modSp mod">
        <pc:chgData name="Haskell,Allyson A" userId="f01f6c31-ef41-49db-8aa6-74fdc01fc293" providerId="ADAL" clId="{37B4098E-0E56-4BFF-BFE4-8412ED0A5388}" dt="2023-02-09T19:57:16.364" v="3188" actId="13244"/>
        <pc:sldMkLst>
          <pc:docMk/>
          <pc:sldMk cId="3989656751" sldId="301"/>
        </pc:sldMkLst>
        <pc:spChg chg="add mod">
          <ac:chgData name="Haskell,Allyson A" userId="f01f6c31-ef41-49db-8aa6-74fdc01fc293" providerId="ADAL" clId="{37B4098E-0E56-4BFF-BFE4-8412ED0A5388}" dt="2023-02-09T19:57:16.364" v="3188" actId="13244"/>
          <ac:spMkLst>
            <pc:docMk/>
            <pc:sldMk cId="3989656751" sldId="301"/>
            <ac:spMk id="2" creationId="{3CA79F81-952D-42D4-8ADE-67B4AC27B759}"/>
          </ac:spMkLst>
        </pc:spChg>
        <pc:picChg chg="mod">
          <ac:chgData name="Haskell,Allyson A" userId="f01f6c31-ef41-49db-8aa6-74fdc01fc293" providerId="ADAL" clId="{37B4098E-0E56-4BFF-BFE4-8412ED0A5388}" dt="2023-02-09T19:57:14.709" v="3187" actId="13244"/>
          <ac:picMkLst>
            <pc:docMk/>
            <pc:sldMk cId="3989656751" sldId="301"/>
            <ac:picMk id="4" creationId="{0D03915A-8C1E-F637-B8F5-8AECBE10BDC2}"/>
          </ac:picMkLst>
        </pc:picChg>
      </pc:sldChg>
      <pc:sldChg chg="addSp modSp">
        <pc:chgData name="Haskell,Allyson A" userId="f01f6c31-ef41-49db-8aa6-74fdc01fc293" providerId="ADAL" clId="{37B4098E-0E56-4BFF-BFE4-8412ED0A5388}" dt="2023-02-09T20:03:54.001" v="3218" actId="13244"/>
        <pc:sldMkLst>
          <pc:docMk/>
          <pc:sldMk cId="4104442645" sldId="303"/>
        </pc:sldMkLst>
        <pc:spChg chg="add mod">
          <ac:chgData name="Haskell,Allyson A" userId="f01f6c31-ef41-49db-8aa6-74fdc01fc293" providerId="ADAL" clId="{37B4098E-0E56-4BFF-BFE4-8412ED0A5388}" dt="2023-02-09T20:03:50.617" v="3217" actId="13244"/>
          <ac:spMkLst>
            <pc:docMk/>
            <pc:sldMk cId="4104442645" sldId="303"/>
            <ac:spMk id="3" creationId="{F43B63C8-896A-44B2-BED8-03E8F984D485}"/>
          </ac:spMkLst>
        </pc:spChg>
        <pc:spChg chg="mod">
          <ac:chgData name="Haskell,Allyson A" userId="f01f6c31-ef41-49db-8aa6-74fdc01fc293" providerId="ADAL" clId="{37B4098E-0E56-4BFF-BFE4-8412ED0A5388}" dt="2023-02-09T19:43:40.150" v="1096" actId="1076"/>
          <ac:spMkLst>
            <pc:docMk/>
            <pc:sldMk cId="4104442645" sldId="303"/>
            <ac:spMk id="4" creationId="{C0C1E8D7-CD38-44CA-9725-1DBF57DB487C}"/>
          </ac:spMkLst>
        </pc:spChg>
        <pc:spChg chg="add mod">
          <ac:chgData name="Haskell,Allyson A" userId="f01f6c31-ef41-49db-8aa6-74fdc01fc293" providerId="ADAL" clId="{37B4098E-0E56-4BFF-BFE4-8412ED0A5388}" dt="2023-02-09T19:45:50.048" v="1370" actId="313"/>
          <ac:spMkLst>
            <pc:docMk/>
            <pc:sldMk cId="4104442645" sldId="303"/>
            <ac:spMk id="6" creationId="{5BB5F14E-C0F8-4727-AFAF-B1CAD80E8C81}"/>
          </ac:spMkLst>
        </pc:spChg>
        <pc:picChg chg="mod">
          <ac:chgData name="Haskell,Allyson A" userId="f01f6c31-ef41-49db-8aa6-74fdc01fc293" providerId="ADAL" clId="{37B4098E-0E56-4BFF-BFE4-8412ED0A5388}" dt="2023-02-09T20:03:54.001" v="3218" actId="13244"/>
          <ac:picMkLst>
            <pc:docMk/>
            <pc:sldMk cId="4104442645" sldId="303"/>
            <ac:picMk id="2" creationId="{C6A4991D-3279-E683-3BA9-4325D79B8300}"/>
          </ac:picMkLst>
        </pc:picChg>
        <pc:picChg chg="mod">
          <ac:chgData name="Haskell,Allyson A" userId="f01f6c31-ef41-49db-8aa6-74fdc01fc293" providerId="ADAL" clId="{37B4098E-0E56-4BFF-BFE4-8412ED0A5388}" dt="2023-02-09T19:32:30.137" v="384" actId="962"/>
          <ac:picMkLst>
            <pc:docMk/>
            <pc:sldMk cId="4104442645" sldId="303"/>
            <ac:picMk id="5" creationId="{F652B3EB-A3A0-F53E-066E-99238E8F6D92}"/>
          </ac:picMkLst>
        </pc:picChg>
      </pc:sldChg>
      <pc:sldChg chg="addSp modSp">
        <pc:chgData name="Haskell,Allyson A" userId="f01f6c31-ef41-49db-8aa6-74fdc01fc293" providerId="ADAL" clId="{37B4098E-0E56-4BFF-BFE4-8412ED0A5388}" dt="2023-02-09T20:01:20.112" v="3209" actId="1076"/>
        <pc:sldMkLst>
          <pc:docMk/>
          <pc:sldMk cId="4107282774" sldId="304"/>
        </pc:sldMkLst>
        <pc:spChg chg="add mod">
          <ac:chgData name="Haskell,Allyson A" userId="f01f6c31-ef41-49db-8aa6-74fdc01fc293" providerId="ADAL" clId="{37B4098E-0E56-4BFF-BFE4-8412ED0A5388}" dt="2023-02-09T20:01:06.355" v="3207" actId="13244"/>
          <ac:spMkLst>
            <pc:docMk/>
            <pc:sldMk cId="4107282774" sldId="304"/>
            <ac:spMk id="2" creationId="{871A0278-3A0E-4472-B7D7-4A8605D6BF6F}"/>
          </ac:spMkLst>
        </pc:spChg>
        <pc:spChg chg="mod">
          <ac:chgData name="Haskell,Allyson A" userId="f01f6c31-ef41-49db-8aa6-74fdc01fc293" providerId="ADAL" clId="{37B4098E-0E56-4BFF-BFE4-8412ED0A5388}" dt="2023-02-09T20:01:20.112" v="3209" actId="1076"/>
          <ac:spMkLst>
            <pc:docMk/>
            <pc:sldMk cId="4107282774" sldId="304"/>
            <ac:spMk id="5" creationId="{7BAC4704-52EC-434B-B6DD-AB10E80FF802}"/>
          </ac:spMkLst>
        </pc:spChg>
        <pc:picChg chg="mod">
          <ac:chgData name="Haskell,Allyson A" userId="f01f6c31-ef41-49db-8aa6-74fdc01fc293" providerId="ADAL" clId="{37B4098E-0E56-4BFF-BFE4-8412ED0A5388}" dt="2023-02-09T19:32:35.827" v="385" actId="962"/>
          <ac:picMkLst>
            <pc:docMk/>
            <pc:sldMk cId="4107282774" sldId="304"/>
            <ac:picMk id="6" creationId="{F9D0A188-A97D-DF1B-FA96-7D019CD5C170}"/>
          </ac:picMkLst>
        </pc:picChg>
      </pc:sldChg>
      <pc:sldChg chg="addSp delSp modSp mod">
        <pc:chgData name="Haskell,Allyson A" userId="f01f6c31-ef41-49db-8aa6-74fdc01fc293" providerId="ADAL" clId="{37B4098E-0E56-4BFF-BFE4-8412ED0A5388}" dt="2023-02-09T19:34:57.647" v="409" actId="478"/>
        <pc:sldMkLst>
          <pc:docMk/>
          <pc:sldMk cId="4229412751" sldId="324"/>
        </pc:sldMkLst>
        <pc:spChg chg="add mod">
          <ac:chgData name="Haskell,Allyson A" userId="f01f6c31-ef41-49db-8aa6-74fdc01fc293" providerId="ADAL" clId="{37B4098E-0E56-4BFF-BFE4-8412ED0A5388}" dt="2023-02-09T19:34:52.321" v="407" actId="1037"/>
          <ac:spMkLst>
            <pc:docMk/>
            <pc:sldMk cId="4229412751" sldId="324"/>
            <ac:spMk id="2" creationId="{13A35BA5-2B58-4C12-A2F4-5E94A1936339}"/>
          </ac:spMkLst>
        </pc:spChg>
        <pc:spChg chg="del">
          <ac:chgData name="Haskell,Allyson A" userId="f01f6c31-ef41-49db-8aa6-74fdc01fc293" providerId="ADAL" clId="{37B4098E-0E56-4BFF-BFE4-8412ED0A5388}" dt="2023-02-09T19:34:54.848" v="408" actId="478"/>
          <ac:spMkLst>
            <pc:docMk/>
            <pc:sldMk cId="4229412751" sldId="324"/>
            <ac:spMk id="3" creationId="{098BC2D2-CCF7-4C63-8489-B46BF394FCA2}"/>
          </ac:spMkLst>
        </pc:spChg>
        <pc:spChg chg="add del mod">
          <ac:chgData name="Haskell,Allyson A" userId="f01f6c31-ef41-49db-8aa6-74fdc01fc293" providerId="ADAL" clId="{37B4098E-0E56-4BFF-BFE4-8412ED0A5388}" dt="2023-02-09T19:34:57.647" v="409" actId="478"/>
          <ac:spMkLst>
            <pc:docMk/>
            <pc:sldMk cId="4229412751" sldId="324"/>
            <ac:spMk id="4" creationId="{CD76C163-ACA5-4DD5-9036-206C38716ED3}"/>
          </ac:spMkLst>
        </pc:spChg>
        <pc:picChg chg="mod">
          <ac:chgData name="Haskell,Allyson A" userId="f01f6c31-ef41-49db-8aa6-74fdc01fc293" providerId="ADAL" clId="{37B4098E-0E56-4BFF-BFE4-8412ED0A5388}" dt="2023-02-09T19:30:12.241" v="343" actId="962"/>
          <ac:picMkLst>
            <pc:docMk/>
            <pc:sldMk cId="4229412751" sldId="324"/>
            <ac:picMk id="6" creationId="{D035209F-C587-7FC6-E954-C27464E4EBB0}"/>
          </ac:picMkLst>
        </pc:picChg>
        <pc:picChg chg="mod">
          <ac:chgData name="Haskell,Allyson A" userId="f01f6c31-ef41-49db-8aa6-74fdc01fc293" providerId="ADAL" clId="{37B4098E-0E56-4BFF-BFE4-8412ED0A5388}" dt="2023-02-09T19:32:13.224" v="382" actId="962"/>
          <ac:picMkLst>
            <pc:docMk/>
            <pc:sldMk cId="4229412751" sldId="324"/>
            <ac:picMk id="8" creationId="{755F653B-607E-3F55-E310-CE8EC1DEEC88}"/>
          </ac:picMkLst>
        </pc:picChg>
      </pc:sldChg>
      <pc:sldChg chg="addSp delSp modSp">
        <pc:chgData name="Haskell,Allyson A" userId="f01f6c31-ef41-49db-8aa6-74fdc01fc293" providerId="ADAL" clId="{37B4098E-0E56-4BFF-BFE4-8412ED0A5388}" dt="2023-02-09T19:56:52.252" v="3183" actId="13244"/>
        <pc:sldMkLst>
          <pc:docMk/>
          <pc:sldMk cId="663104863" sldId="325"/>
        </pc:sldMkLst>
        <pc:spChg chg="add mod">
          <ac:chgData name="Haskell,Allyson A" userId="f01f6c31-ef41-49db-8aa6-74fdc01fc293" providerId="ADAL" clId="{37B4098E-0E56-4BFF-BFE4-8412ED0A5388}" dt="2023-02-09T19:56:52.252" v="3183" actId="13244"/>
          <ac:spMkLst>
            <pc:docMk/>
            <pc:sldMk cId="663104863" sldId="325"/>
            <ac:spMk id="2" creationId="{0FE2B6F4-9BB1-4353-93E3-5A900941F8F6}"/>
          </ac:spMkLst>
        </pc:spChg>
        <pc:spChg chg="del">
          <ac:chgData name="Haskell,Allyson A" userId="f01f6c31-ef41-49db-8aa6-74fdc01fc293" providerId="ADAL" clId="{37B4098E-0E56-4BFF-BFE4-8412ED0A5388}" dt="2023-02-09T19:36:02.414" v="484" actId="478"/>
          <ac:spMkLst>
            <pc:docMk/>
            <pc:sldMk cId="663104863" sldId="325"/>
            <ac:spMk id="8" creationId="{8AA53311-E9AB-8000-76B7-B5294CE0B931}"/>
          </ac:spMkLst>
        </pc:spChg>
        <pc:picChg chg="mod">
          <ac:chgData name="Haskell,Allyson A" userId="f01f6c31-ef41-49db-8aa6-74fdc01fc293" providerId="ADAL" clId="{37B4098E-0E56-4BFF-BFE4-8412ED0A5388}" dt="2023-02-09T19:56:50.420" v="3182" actId="13244"/>
          <ac:picMkLst>
            <pc:docMk/>
            <pc:sldMk cId="663104863" sldId="325"/>
            <ac:picMk id="15" creationId="{C2690AFE-6FD7-643A-6EDE-1B57C956A15B}"/>
          </ac:picMkLst>
        </pc:picChg>
      </pc:sldChg>
      <pc:sldChg chg="addSp delSp modSp mod">
        <pc:chgData name="Haskell,Allyson A" userId="f01f6c31-ef41-49db-8aa6-74fdc01fc293" providerId="ADAL" clId="{37B4098E-0E56-4BFF-BFE4-8412ED0A5388}" dt="2023-02-09T19:57:08.732" v="3186" actId="13244"/>
        <pc:sldMkLst>
          <pc:docMk/>
          <pc:sldMk cId="525905896" sldId="326"/>
        </pc:sldMkLst>
        <pc:spChg chg="del">
          <ac:chgData name="Haskell,Allyson A" userId="f01f6c31-ef41-49db-8aa6-74fdc01fc293" providerId="ADAL" clId="{37B4098E-0E56-4BFF-BFE4-8412ED0A5388}" dt="2023-02-09T19:36:25.280" v="506" actId="478"/>
          <ac:spMkLst>
            <pc:docMk/>
            <pc:sldMk cId="525905896" sldId="326"/>
            <ac:spMk id="6" creationId="{098C5FE6-2435-5793-70E6-C76888EE0554}"/>
          </ac:spMkLst>
        </pc:spChg>
        <pc:spChg chg="mod">
          <ac:chgData name="Haskell,Allyson A" userId="f01f6c31-ef41-49db-8aa6-74fdc01fc293" providerId="ADAL" clId="{37B4098E-0E56-4BFF-BFE4-8412ED0A5388}" dt="2023-02-09T19:57:08.732" v="3186" actId="13244"/>
          <ac:spMkLst>
            <pc:docMk/>
            <pc:sldMk cId="525905896" sldId="326"/>
            <ac:spMk id="7" creationId="{4795CC42-5D5B-FB2F-2043-B63F3789E896}"/>
          </ac:spMkLst>
        </pc:spChg>
        <pc:spChg chg="add mod">
          <ac:chgData name="Haskell,Allyson A" userId="f01f6c31-ef41-49db-8aa6-74fdc01fc293" providerId="ADAL" clId="{37B4098E-0E56-4BFF-BFE4-8412ED0A5388}" dt="2023-02-09T19:57:06.332" v="3185" actId="13244"/>
          <ac:spMkLst>
            <pc:docMk/>
            <pc:sldMk cId="525905896" sldId="326"/>
            <ac:spMk id="9" creationId="{64BFC3B4-C05D-4E01-A221-591C1075AC4C}"/>
          </ac:spMkLst>
        </pc:spChg>
        <pc:spChg chg="mod">
          <ac:chgData name="Haskell,Allyson A" userId="f01f6c31-ef41-49db-8aa6-74fdc01fc293" providerId="ADAL" clId="{37B4098E-0E56-4BFF-BFE4-8412ED0A5388}" dt="2023-02-09T19:55:26.305" v="2619" actId="164"/>
          <ac:spMkLst>
            <pc:docMk/>
            <pc:sldMk cId="525905896" sldId="326"/>
            <ac:spMk id="27" creationId="{0B65DC04-2643-90F3-2806-F131EE092525}"/>
          </ac:spMkLst>
        </pc:spChg>
        <pc:spChg chg="mod">
          <ac:chgData name="Haskell,Allyson A" userId="f01f6c31-ef41-49db-8aa6-74fdc01fc293" providerId="ADAL" clId="{37B4098E-0E56-4BFF-BFE4-8412ED0A5388}" dt="2023-02-09T19:55:26.305" v="2619" actId="164"/>
          <ac:spMkLst>
            <pc:docMk/>
            <pc:sldMk cId="525905896" sldId="326"/>
            <ac:spMk id="39" creationId="{C7379117-A2ED-9EF7-264B-1BC691A910A0}"/>
          </ac:spMkLst>
        </pc:spChg>
        <pc:spChg chg="mod">
          <ac:chgData name="Haskell,Allyson A" userId="f01f6c31-ef41-49db-8aa6-74fdc01fc293" providerId="ADAL" clId="{37B4098E-0E56-4BFF-BFE4-8412ED0A5388}" dt="2023-02-09T19:55:26.305" v="2619" actId="164"/>
          <ac:spMkLst>
            <pc:docMk/>
            <pc:sldMk cId="525905896" sldId="326"/>
            <ac:spMk id="40" creationId="{02B53A79-839E-FDC8-E828-91E9295A075E}"/>
          </ac:spMkLst>
        </pc:spChg>
        <pc:spChg chg="mod">
          <ac:chgData name="Haskell,Allyson A" userId="f01f6c31-ef41-49db-8aa6-74fdc01fc293" providerId="ADAL" clId="{37B4098E-0E56-4BFF-BFE4-8412ED0A5388}" dt="2023-02-09T19:55:26.305" v="2619" actId="164"/>
          <ac:spMkLst>
            <pc:docMk/>
            <pc:sldMk cId="525905896" sldId="326"/>
            <ac:spMk id="41" creationId="{2AC5544C-F5B8-EC08-5213-C60144F63693}"/>
          </ac:spMkLst>
        </pc:spChg>
        <pc:spChg chg="mod">
          <ac:chgData name="Haskell,Allyson A" userId="f01f6c31-ef41-49db-8aa6-74fdc01fc293" providerId="ADAL" clId="{37B4098E-0E56-4BFF-BFE4-8412ED0A5388}" dt="2023-02-09T19:55:26.305" v="2619" actId="164"/>
          <ac:spMkLst>
            <pc:docMk/>
            <pc:sldMk cId="525905896" sldId="326"/>
            <ac:spMk id="42" creationId="{1C825DA9-0650-B94C-344D-141CD369F190}"/>
          </ac:spMkLst>
        </pc:spChg>
        <pc:spChg chg="mod">
          <ac:chgData name="Haskell,Allyson A" userId="f01f6c31-ef41-49db-8aa6-74fdc01fc293" providerId="ADAL" clId="{37B4098E-0E56-4BFF-BFE4-8412ED0A5388}" dt="2023-02-09T19:55:26.305" v="2619" actId="164"/>
          <ac:spMkLst>
            <pc:docMk/>
            <pc:sldMk cId="525905896" sldId="326"/>
            <ac:spMk id="43" creationId="{7AF78C24-5923-9756-8310-C71A719A6546}"/>
          </ac:spMkLst>
        </pc:spChg>
        <pc:spChg chg="mod">
          <ac:chgData name="Haskell,Allyson A" userId="f01f6c31-ef41-49db-8aa6-74fdc01fc293" providerId="ADAL" clId="{37B4098E-0E56-4BFF-BFE4-8412ED0A5388}" dt="2023-02-09T19:55:26.305" v="2619" actId="164"/>
          <ac:spMkLst>
            <pc:docMk/>
            <pc:sldMk cId="525905896" sldId="326"/>
            <ac:spMk id="44" creationId="{302CED13-B9CD-B5B9-F48D-A93818EB120D}"/>
          </ac:spMkLst>
        </pc:spChg>
        <pc:spChg chg="mod">
          <ac:chgData name="Haskell,Allyson A" userId="f01f6c31-ef41-49db-8aa6-74fdc01fc293" providerId="ADAL" clId="{37B4098E-0E56-4BFF-BFE4-8412ED0A5388}" dt="2023-02-09T19:55:26.305" v="2619" actId="164"/>
          <ac:spMkLst>
            <pc:docMk/>
            <pc:sldMk cId="525905896" sldId="326"/>
            <ac:spMk id="45" creationId="{71348A11-4A85-8A69-C385-9EC3A6AFD153}"/>
          </ac:spMkLst>
        </pc:spChg>
        <pc:grpChg chg="mod">
          <ac:chgData name="Haskell,Allyson A" userId="f01f6c31-ef41-49db-8aa6-74fdc01fc293" providerId="ADAL" clId="{37B4098E-0E56-4BFF-BFE4-8412ED0A5388}" dt="2023-02-09T19:55:26.305" v="2619" actId="164"/>
          <ac:grpSpMkLst>
            <pc:docMk/>
            <pc:sldMk cId="525905896" sldId="326"/>
            <ac:grpSpMk id="2" creationId="{6C5D0102-34E4-40E9-EE83-8E7179C932E2}"/>
          </ac:grpSpMkLst>
        </pc:grpChg>
        <pc:grpChg chg="add mod">
          <ac:chgData name="Haskell,Allyson A" userId="f01f6c31-ef41-49db-8aa6-74fdc01fc293" providerId="ADAL" clId="{37B4098E-0E56-4BFF-BFE4-8412ED0A5388}" dt="2023-02-09T19:56:26.828" v="3181" actId="962"/>
          <ac:grpSpMkLst>
            <pc:docMk/>
            <pc:sldMk cId="525905896" sldId="326"/>
            <ac:grpSpMk id="10" creationId="{7372C73A-2936-4432-9631-0FEC08D3C632}"/>
          </ac:grpSpMkLst>
        </pc:grpChg>
        <pc:grpChg chg="mod">
          <ac:chgData name="Haskell,Allyson A" userId="f01f6c31-ef41-49db-8aa6-74fdc01fc293" providerId="ADAL" clId="{37B4098E-0E56-4BFF-BFE4-8412ED0A5388}" dt="2023-02-09T19:55:26.305" v="2619" actId="164"/>
          <ac:grpSpMkLst>
            <pc:docMk/>
            <pc:sldMk cId="525905896" sldId="326"/>
            <ac:grpSpMk id="30" creationId="{4AB763AB-EB4B-5F4E-3B8B-038574D96E67}"/>
          </ac:grpSpMkLst>
        </pc:grpChg>
        <pc:picChg chg="mod">
          <ac:chgData name="Haskell,Allyson A" userId="f01f6c31-ef41-49db-8aa6-74fdc01fc293" providerId="ADAL" clId="{37B4098E-0E56-4BFF-BFE4-8412ED0A5388}" dt="2023-02-09T19:57:03.843" v="3184" actId="13244"/>
          <ac:picMkLst>
            <pc:docMk/>
            <pc:sldMk cId="525905896" sldId="326"/>
            <ac:picMk id="26" creationId="{EB5C53BF-7E87-C5B9-B272-8C33ADC3981F}"/>
          </ac:picMkLst>
        </pc:picChg>
      </pc:sldChg>
      <pc:sldChg chg="addSp delSp modSp mod">
        <pc:chgData name="Haskell,Allyson A" userId="f01f6c31-ef41-49db-8aa6-74fdc01fc293" providerId="ADAL" clId="{37B4098E-0E56-4BFF-BFE4-8412ED0A5388}" dt="2023-02-09T19:57:32.541" v="3190" actId="13244"/>
        <pc:sldMkLst>
          <pc:docMk/>
          <pc:sldMk cId="2840130177" sldId="327"/>
        </pc:sldMkLst>
        <pc:spChg chg="add mod">
          <ac:chgData name="Haskell,Allyson A" userId="f01f6c31-ef41-49db-8aa6-74fdc01fc293" providerId="ADAL" clId="{37B4098E-0E56-4BFF-BFE4-8412ED0A5388}" dt="2023-02-09T19:57:28.651" v="3189" actId="13244"/>
          <ac:spMkLst>
            <pc:docMk/>
            <pc:sldMk cId="2840130177" sldId="327"/>
            <ac:spMk id="2" creationId="{22D0D56B-9AFD-4192-9E2C-06CDB978A17A}"/>
          </ac:spMkLst>
        </pc:spChg>
        <pc:spChg chg="del">
          <ac:chgData name="Haskell,Allyson A" userId="f01f6c31-ef41-49db-8aa6-74fdc01fc293" providerId="ADAL" clId="{37B4098E-0E56-4BFF-BFE4-8412ED0A5388}" dt="2023-02-09T19:37:15.680" v="564" actId="478"/>
          <ac:spMkLst>
            <pc:docMk/>
            <pc:sldMk cId="2840130177" sldId="327"/>
            <ac:spMk id="4" creationId="{CBE84ED4-056A-9FA2-F61C-74E7A994D55B}"/>
          </ac:spMkLst>
        </pc:spChg>
        <pc:spChg chg="mod">
          <ac:chgData name="Haskell,Allyson A" userId="f01f6c31-ef41-49db-8aa6-74fdc01fc293" providerId="ADAL" clId="{37B4098E-0E56-4BFF-BFE4-8412ED0A5388}" dt="2023-02-09T19:57:32.541" v="3190" actId="13244"/>
          <ac:spMkLst>
            <pc:docMk/>
            <pc:sldMk cId="2840130177" sldId="327"/>
            <ac:spMk id="6" creationId="{AF0C2276-D30C-925A-4229-44F780C2B798}"/>
          </ac:spMkLst>
        </pc:spChg>
        <pc:picChg chg="mod">
          <ac:chgData name="Haskell,Allyson A" userId="f01f6c31-ef41-49db-8aa6-74fdc01fc293" providerId="ADAL" clId="{37B4098E-0E56-4BFF-BFE4-8412ED0A5388}" dt="2023-02-09T19:31:16.827" v="348" actId="962"/>
          <ac:picMkLst>
            <pc:docMk/>
            <pc:sldMk cId="2840130177" sldId="327"/>
            <ac:picMk id="8" creationId="{C4D04E40-614D-E29F-B261-C4F52DA81685}"/>
          </ac:picMkLst>
        </pc:picChg>
      </pc:sldChg>
      <pc:sldChg chg="addSp delSp modSp mod">
        <pc:chgData name="Haskell,Allyson A" userId="f01f6c31-ef41-49db-8aa6-74fdc01fc293" providerId="ADAL" clId="{37B4098E-0E56-4BFF-BFE4-8412ED0A5388}" dt="2023-02-09T19:57:50.340" v="3194" actId="13244"/>
        <pc:sldMkLst>
          <pc:docMk/>
          <pc:sldMk cId="3539548517" sldId="328"/>
        </pc:sldMkLst>
        <pc:spChg chg="del">
          <ac:chgData name="Haskell,Allyson A" userId="f01f6c31-ef41-49db-8aa6-74fdc01fc293" providerId="ADAL" clId="{37B4098E-0E56-4BFF-BFE4-8412ED0A5388}" dt="2023-02-09T19:38:01.004" v="586" actId="478"/>
          <ac:spMkLst>
            <pc:docMk/>
            <pc:sldMk cId="3539548517" sldId="328"/>
            <ac:spMk id="2" creationId="{EF0B623C-CFB7-A64E-0392-2A4FE3CB9763}"/>
          </ac:spMkLst>
        </pc:spChg>
        <pc:spChg chg="add mod">
          <ac:chgData name="Haskell,Allyson A" userId="f01f6c31-ef41-49db-8aa6-74fdc01fc293" providerId="ADAL" clId="{37B4098E-0E56-4BFF-BFE4-8412ED0A5388}" dt="2023-02-09T19:57:45.820" v="3193" actId="13244"/>
          <ac:spMkLst>
            <pc:docMk/>
            <pc:sldMk cId="3539548517" sldId="328"/>
            <ac:spMk id="3" creationId="{EE77697F-0B1A-41D4-846C-B4F0366C56AD}"/>
          </ac:spMkLst>
        </pc:spChg>
        <pc:spChg chg="mod">
          <ac:chgData name="Haskell,Allyson A" userId="f01f6c31-ef41-49db-8aa6-74fdc01fc293" providerId="ADAL" clId="{37B4098E-0E56-4BFF-BFE4-8412ED0A5388}" dt="2023-02-09T19:57:50.340" v="3194" actId="13244"/>
          <ac:spMkLst>
            <pc:docMk/>
            <pc:sldMk cId="3539548517" sldId="328"/>
            <ac:spMk id="5" creationId="{B2D346FA-9579-E3BA-FE97-CEBE5A290631}"/>
          </ac:spMkLst>
        </pc:spChg>
        <pc:picChg chg="mod">
          <ac:chgData name="Haskell,Allyson A" userId="f01f6c31-ef41-49db-8aa6-74fdc01fc293" providerId="ADAL" clId="{37B4098E-0E56-4BFF-BFE4-8412ED0A5388}" dt="2023-02-09T19:57:40.435" v="3191" actId="13244"/>
          <ac:picMkLst>
            <pc:docMk/>
            <pc:sldMk cId="3539548517" sldId="328"/>
            <ac:picMk id="8" creationId="{263179B5-46D4-0574-14B4-A46FB1D22CFA}"/>
          </ac:picMkLst>
        </pc:picChg>
      </pc:sldChg>
      <pc:sldChg chg="addSp delSp modSp mod">
        <pc:chgData name="Haskell,Allyson A" userId="f01f6c31-ef41-49db-8aa6-74fdc01fc293" providerId="ADAL" clId="{37B4098E-0E56-4BFF-BFE4-8412ED0A5388}" dt="2023-02-09T19:58:02.029" v="3195" actId="13244"/>
        <pc:sldMkLst>
          <pc:docMk/>
          <pc:sldMk cId="1743933521" sldId="329"/>
        </pc:sldMkLst>
        <pc:spChg chg="del">
          <ac:chgData name="Haskell,Allyson A" userId="f01f6c31-ef41-49db-8aa6-74fdc01fc293" providerId="ADAL" clId="{37B4098E-0E56-4BFF-BFE4-8412ED0A5388}" dt="2023-02-09T19:38:16.240" v="607" actId="478"/>
          <ac:spMkLst>
            <pc:docMk/>
            <pc:sldMk cId="1743933521" sldId="329"/>
            <ac:spMk id="2" creationId="{EA423DC7-04C3-9F1C-DA39-41C2EC9D7AE5}"/>
          </ac:spMkLst>
        </pc:spChg>
        <pc:spChg chg="add mod">
          <ac:chgData name="Haskell,Allyson A" userId="f01f6c31-ef41-49db-8aa6-74fdc01fc293" providerId="ADAL" clId="{37B4098E-0E56-4BFF-BFE4-8412ED0A5388}" dt="2023-02-09T19:58:02.029" v="3195" actId="13244"/>
          <ac:spMkLst>
            <pc:docMk/>
            <pc:sldMk cId="1743933521" sldId="329"/>
            <ac:spMk id="3" creationId="{E3084727-6AE9-42EE-8B98-CE8D11CA6CFB}"/>
          </ac:spMkLst>
        </pc:spChg>
        <pc:picChg chg="mod">
          <ac:chgData name="Haskell,Allyson A" userId="f01f6c31-ef41-49db-8aa6-74fdc01fc293" providerId="ADAL" clId="{37B4098E-0E56-4BFF-BFE4-8412ED0A5388}" dt="2023-02-09T19:31:21.427" v="350" actId="962"/>
          <ac:picMkLst>
            <pc:docMk/>
            <pc:sldMk cId="1743933521" sldId="329"/>
            <ac:picMk id="6" creationId="{030A29F4-F5A6-1CDE-0E71-FA5B0973736A}"/>
          </ac:picMkLst>
        </pc:picChg>
      </pc:sldChg>
      <pc:sldChg chg="addSp delSp modSp mod">
        <pc:chgData name="Haskell,Allyson A" userId="f01f6c31-ef41-49db-8aa6-74fdc01fc293" providerId="ADAL" clId="{37B4098E-0E56-4BFF-BFE4-8412ED0A5388}" dt="2023-02-09T20:03:27.554" v="3216" actId="13244"/>
        <pc:sldMkLst>
          <pc:docMk/>
          <pc:sldMk cId="2588662608" sldId="330"/>
        </pc:sldMkLst>
        <pc:spChg chg="del">
          <ac:chgData name="Haskell,Allyson A" userId="f01f6c31-ef41-49db-8aa6-74fdc01fc293" providerId="ADAL" clId="{37B4098E-0E56-4BFF-BFE4-8412ED0A5388}" dt="2023-02-09T19:38:55.599" v="633" actId="478"/>
          <ac:spMkLst>
            <pc:docMk/>
            <pc:sldMk cId="2588662608" sldId="330"/>
            <ac:spMk id="2" creationId="{FF1AAF2D-A6F8-7511-A919-9619DAE82C67}"/>
          </ac:spMkLst>
        </pc:spChg>
        <pc:spChg chg="mod">
          <ac:chgData name="Haskell,Allyson A" userId="f01f6c31-ef41-49db-8aa6-74fdc01fc293" providerId="ADAL" clId="{37B4098E-0E56-4BFF-BFE4-8412ED0A5388}" dt="2023-02-09T20:03:22.314" v="3214" actId="962"/>
          <ac:spMkLst>
            <pc:docMk/>
            <pc:sldMk cId="2588662608" sldId="330"/>
            <ac:spMk id="3" creationId="{32AB7A65-B841-4171-FE41-FC6A1E306AE4}"/>
          </ac:spMkLst>
        </pc:spChg>
        <pc:spChg chg="mod">
          <ac:chgData name="Haskell,Allyson A" userId="f01f6c31-ef41-49db-8aa6-74fdc01fc293" providerId="ADAL" clId="{37B4098E-0E56-4BFF-BFE4-8412ED0A5388}" dt="2023-02-09T19:48:33.989" v="1373" actId="108"/>
          <ac:spMkLst>
            <pc:docMk/>
            <pc:sldMk cId="2588662608" sldId="330"/>
            <ac:spMk id="4" creationId="{7FEF5886-D2CD-7427-2531-029695DBB8F5}"/>
          </ac:spMkLst>
        </pc:spChg>
        <pc:spChg chg="mod">
          <ac:chgData name="Haskell,Allyson A" userId="f01f6c31-ef41-49db-8aa6-74fdc01fc293" providerId="ADAL" clId="{37B4098E-0E56-4BFF-BFE4-8412ED0A5388}" dt="2023-02-09T20:03:24.439" v="3215" actId="962"/>
          <ac:spMkLst>
            <pc:docMk/>
            <pc:sldMk cId="2588662608" sldId="330"/>
            <ac:spMk id="5" creationId="{B9068EC3-9A4D-1D00-01C2-83E6C585C4EE}"/>
          </ac:spMkLst>
        </pc:spChg>
        <pc:spChg chg="mod">
          <ac:chgData name="Haskell,Allyson A" userId="f01f6c31-ef41-49db-8aa6-74fdc01fc293" providerId="ADAL" clId="{37B4098E-0E56-4BFF-BFE4-8412ED0A5388}" dt="2023-02-09T20:03:01.130" v="3212" actId="13244"/>
          <ac:spMkLst>
            <pc:docMk/>
            <pc:sldMk cId="2588662608" sldId="330"/>
            <ac:spMk id="6" creationId="{236135A0-412A-86C5-8E70-A3DFFD7CFCD5}"/>
          </ac:spMkLst>
        </pc:spChg>
        <pc:spChg chg="add mod">
          <ac:chgData name="Haskell,Allyson A" userId="f01f6c31-ef41-49db-8aa6-74fdc01fc293" providerId="ADAL" clId="{37B4098E-0E56-4BFF-BFE4-8412ED0A5388}" dt="2023-02-09T19:58:09.891" v="3196" actId="13244"/>
          <ac:spMkLst>
            <pc:docMk/>
            <pc:sldMk cId="2588662608" sldId="330"/>
            <ac:spMk id="7" creationId="{8B7AD797-331B-4360-9E64-05320955DDA3}"/>
          </ac:spMkLst>
        </pc:spChg>
        <pc:spChg chg="mod">
          <ac:chgData name="Haskell,Allyson A" userId="f01f6c31-ef41-49db-8aa6-74fdc01fc293" providerId="ADAL" clId="{37B4098E-0E56-4BFF-BFE4-8412ED0A5388}" dt="2023-02-09T20:03:02.642" v="3213" actId="13244"/>
          <ac:spMkLst>
            <pc:docMk/>
            <pc:sldMk cId="2588662608" sldId="330"/>
            <ac:spMk id="8" creationId="{E794F220-0D05-D828-05B3-3B6E5C3AF5A6}"/>
          </ac:spMkLst>
        </pc:spChg>
        <pc:spChg chg="mod">
          <ac:chgData name="Haskell,Allyson A" userId="f01f6c31-ef41-49db-8aa6-74fdc01fc293" providerId="ADAL" clId="{37B4098E-0E56-4BFF-BFE4-8412ED0A5388}" dt="2023-02-09T20:03:27.554" v="3216" actId="13244"/>
          <ac:spMkLst>
            <pc:docMk/>
            <pc:sldMk cId="2588662608" sldId="330"/>
            <ac:spMk id="10" creationId="{BBCEA592-BE79-D337-1A96-68AEC4624CC4}"/>
          </ac:spMkLst>
        </pc:spChg>
        <pc:picChg chg="mod">
          <ac:chgData name="Haskell,Allyson A" userId="f01f6c31-ef41-49db-8aa6-74fdc01fc293" providerId="ADAL" clId="{37B4098E-0E56-4BFF-BFE4-8412ED0A5388}" dt="2023-02-09T19:31:23.476" v="351" actId="962"/>
          <ac:picMkLst>
            <pc:docMk/>
            <pc:sldMk cId="2588662608" sldId="330"/>
            <ac:picMk id="12" creationId="{95CD789F-0A1C-B16C-055A-8AEB96CEB830}"/>
          </ac:picMkLst>
        </pc:picChg>
      </pc:sldChg>
      <pc:sldChg chg="modSp">
        <pc:chgData name="Haskell,Allyson A" userId="f01f6c31-ef41-49db-8aa6-74fdc01fc293" providerId="ADAL" clId="{37B4098E-0E56-4BFF-BFE4-8412ED0A5388}" dt="2023-02-09T19:42:25.438" v="972" actId="1035"/>
        <pc:sldMkLst>
          <pc:docMk/>
          <pc:sldMk cId="2230124425" sldId="331"/>
        </pc:sldMkLst>
        <pc:spChg chg="mod">
          <ac:chgData name="Haskell,Allyson A" userId="f01f6c31-ef41-49db-8aa6-74fdc01fc293" providerId="ADAL" clId="{37B4098E-0E56-4BFF-BFE4-8412ED0A5388}" dt="2023-02-09T19:42:25.438" v="972" actId="1035"/>
          <ac:spMkLst>
            <pc:docMk/>
            <pc:sldMk cId="2230124425" sldId="331"/>
            <ac:spMk id="2" creationId="{A2BE2215-911C-92F7-589B-2174816E3CD8}"/>
          </ac:spMkLst>
        </pc:spChg>
      </pc:sldChg>
      <pc:sldChg chg="addSp delSp modSp mod">
        <pc:chgData name="Haskell,Allyson A" userId="f01f6c31-ef41-49db-8aa6-74fdc01fc293" providerId="ADAL" clId="{37B4098E-0E56-4BFF-BFE4-8412ED0A5388}" dt="2023-02-09T20:00:14.163" v="3201" actId="13244"/>
        <pc:sldMkLst>
          <pc:docMk/>
          <pc:sldMk cId="354729111" sldId="332"/>
        </pc:sldMkLst>
        <pc:spChg chg="add mod">
          <ac:chgData name="Haskell,Allyson A" userId="f01f6c31-ef41-49db-8aa6-74fdc01fc293" providerId="ADAL" clId="{37B4098E-0E56-4BFF-BFE4-8412ED0A5388}" dt="2023-02-09T20:00:14.163" v="3201" actId="13244"/>
          <ac:spMkLst>
            <pc:docMk/>
            <pc:sldMk cId="354729111" sldId="332"/>
            <ac:spMk id="2" creationId="{AF5A2DEC-5001-4BF9-84F4-E3A0F1C132FE}"/>
          </ac:spMkLst>
        </pc:spChg>
        <pc:spChg chg="del">
          <ac:chgData name="Haskell,Allyson A" userId="f01f6c31-ef41-49db-8aa6-74fdc01fc293" providerId="ADAL" clId="{37B4098E-0E56-4BFF-BFE4-8412ED0A5388}" dt="2023-02-09T19:39:13.436" v="659" actId="478"/>
          <ac:spMkLst>
            <pc:docMk/>
            <pc:sldMk cId="354729111" sldId="332"/>
            <ac:spMk id="4" creationId="{78960E0B-5C06-77AC-FED6-CDA019AED9AD}"/>
          </ac:spMkLst>
        </pc:spChg>
        <pc:spChg chg="mod">
          <ac:chgData name="Haskell,Allyson A" userId="f01f6c31-ef41-49db-8aa6-74fdc01fc293" providerId="ADAL" clId="{37B4098E-0E56-4BFF-BFE4-8412ED0A5388}" dt="2023-02-09T19:48:28.221" v="1372" actId="108"/>
          <ac:spMkLst>
            <pc:docMk/>
            <pc:sldMk cId="354729111" sldId="332"/>
            <ac:spMk id="6" creationId="{BCC02AAE-6403-0DA4-AA3E-5F67D1B62CF3}"/>
          </ac:spMkLst>
        </pc:spChg>
        <pc:picChg chg="mod">
          <ac:chgData name="Haskell,Allyson A" userId="f01f6c31-ef41-49db-8aa6-74fdc01fc293" providerId="ADAL" clId="{37B4098E-0E56-4BFF-BFE4-8412ED0A5388}" dt="2023-02-09T19:31:25.938" v="352" actId="962"/>
          <ac:picMkLst>
            <pc:docMk/>
            <pc:sldMk cId="354729111" sldId="332"/>
            <ac:picMk id="10" creationId="{73FA8EC0-0B6C-E6EB-0CB4-16072AA21797}"/>
          </ac:picMkLst>
        </pc:picChg>
      </pc:sldChg>
    </pc:docChg>
  </pc:docChgLst>
  <pc:docChgLst>
    <pc:chgData name="Maxwell,Daniel" userId="1b6ea79d-60d7-472e-a79a-e3fa9de1dfad" providerId="ADAL" clId="{51DB9C62-74FA-4384-9947-681A104AC772}"/>
    <pc:docChg chg="modSld">
      <pc:chgData name="Maxwell,Daniel" userId="1b6ea79d-60d7-472e-a79a-e3fa9de1dfad" providerId="ADAL" clId="{51DB9C62-74FA-4384-9947-681A104AC772}" dt="2023-03-24T16:15:23.470" v="5"/>
      <pc:docMkLst>
        <pc:docMk/>
      </pc:docMkLst>
      <pc:sldChg chg="addSp delSp modSp modTransition modAnim">
        <pc:chgData name="Maxwell,Daniel" userId="1b6ea79d-60d7-472e-a79a-e3fa9de1dfad" providerId="ADAL" clId="{51DB9C62-74FA-4384-9947-681A104AC772}" dt="2023-03-24T16:15:23.470" v="5"/>
        <pc:sldMkLst>
          <pc:docMk/>
          <pc:sldMk cId="1602253606" sldId="335"/>
        </pc:sldMkLst>
        <pc:picChg chg="add del mod">
          <ac:chgData name="Maxwell,Daniel" userId="1b6ea79d-60d7-472e-a79a-e3fa9de1dfad" providerId="ADAL" clId="{51DB9C62-74FA-4384-9947-681A104AC772}" dt="2023-03-24T16:14:04.275" v="2"/>
          <ac:picMkLst>
            <pc:docMk/>
            <pc:sldMk cId="1602253606" sldId="335"/>
            <ac:picMk id="2" creationId="{7838F6BC-7905-4370-C363-67B31E4317C7}"/>
          </ac:picMkLst>
        </pc:picChg>
        <pc:picChg chg="add del mod">
          <ac:chgData name="Maxwell,Daniel" userId="1b6ea79d-60d7-472e-a79a-e3fa9de1dfad" providerId="ADAL" clId="{51DB9C62-74FA-4384-9947-681A104AC772}" dt="2023-03-24T16:14:26.626" v="4"/>
          <ac:picMkLst>
            <pc:docMk/>
            <pc:sldMk cId="1602253606" sldId="335"/>
            <ac:picMk id="5" creationId="{3BEC5893-6493-7B86-2485-2095C66995EF}"/>
          </ac:picMkLst>
        </pc:picChg>
        <pc:picChg chg="add mod">
          <ac:chgData name="Maxwell,Daniel" userId="1b6ea79d-60d7-472e-a79a-e3fa9de1dfad" providerId="ADAL" clId="{51DB9C62-74FA-4384-9947-681A104AC772}" dt="2023-03-24T16:15:23.470" v="5"/>
          <ac:picMkLst>
            <pc:docMk/>
            <pc:sldMk cId="1602253606" sldId="335"/>
            <ac:picMk id="6" creationId="{FCB433C0-3303-4BC4-9A51-3A822C3AB067}"/>
          </ac:picMkLst>
        </pc:picChg>
        <pc:picChg chg="del">
          <ac:chgData name="Maxwell,Daniel" userId="1b6ea79d-60d7-472e-a79a-e3fa9de1dfad" providerId="ADAL" clId="{51DB9C62-74FA-4384-9947-681A104AC772}" dt="2023-03-24T16:12:03.424" v="0"/>
          <ac:picMkLst>
            <pc:docMk/>
            <pc:sldMk cId="1602253606" sldId="335"/>
            <ac:picMk id="13" creationId="{449829FD-6841-D980-263D-AB2DDE3E87A7}"/>
          </ac:picMkLst>
        </pc:picChg>
      </pc:sldChg>
    </pc:docChg>
  </pc:docChgLst>
  <pc:docChgLst>
    <pc:chgData name="Gitzendanner, Matt" userId="b4bd9a28-947d-4019-a646-080a1de8474c" providerId="ADAL" clId="{0274580E-49C1-40C6-8C3A-F3F090CE5A1E}"/>
    <pc:docChg chg="delSld modSld">
      <pc:chgData name="Gitzendanner, Matt" userId="b4bd9a28-947d-4019-a646-080a1de8474c" providerId="ADAL" clId="{0274580E-49C1-40C6-8C3A-F3F090CE5A1E}" dt="2023-07-06T12:44:12.500" v="1" actId="47"/>
      <pc:docMkLst>
        <pc:docMk/>
      </pc:docMkLst>
      <pc:sldChg chg="del">
        <pc:chgData name="Gitzendanner, Matt" userId="b4bd9a28-947d-4019-a646-080a1de8474c" providerId="ADAL" clId="{0274580E-49C1-40C6-8C3A-F3F090CE5A1E}" dt="2023-07-06T12:44:12.500" v="1" actId="47"/>
        <pc:sldMkLst>
          <pc:docMk/>
          <pc:sldMk cId="2633006781" sldId="274"/>
        </pc:sldMkLst>
      </pc:sldChg>
      <pc:sldChg chg="del">
        <pc:chgData name="Gitzendanner, Matt" userId="b4bd9a28-947d-4019-a646-080a1de8474c" providerId="ADAL" clId="{0274580E-49C1-40C6-8C3A-F3F090CE5A1E}" dt="2023-07-06T12:44:12.500" v="1" actId="47"/>
        <pc:sldMkLst>
          <pc:docMk/>
          <pc:sldMk cId="491246926" sldId="281"/>
        </pc:sldMkLst>
      </pc:sldChg>
      <pc:sldChg chg="del">
        <pc:chgData name="Gitzendanner, Matt" userId="b4bd9a28-947d-4019-a646-080a1de8474c" providerId="ADAL" clId="{0274580E-49C1-40C6-8C3A-F3F090CE5A1E}" dt="2023-07-06T12:44:12.500" v="1" actId="47"/>
        <pc:sldMkLst>
          <pc:docMk/>
          <pc:sldMk cId="693668097" sldId="293"/>
        </pc:sldMkLst>
      </pc:sldChg>
      <pc:sldChg chg="modSp">
        <pc:chgData name="Gitzendanner, Matt" userId="b4bd9a28-947d-4019-a646-080a1de8474c" providerId="ADAL" clId="{0274580E-49C1-40C6-8C3A-F3F090CE5A1E}" dt="2023-07-06T12:42:01.867" v="0" actId="2711"/>
        <pc:sldMkLst>
          <pc:docMk/>
          <pc:sldMk cId="663104863" sldId="325"/>
        </pc:sldMkLst>
        <pc:spChg chg="mod">
          <ac:chgData name="Gitzendanner, Matt" userId="b4bd9a28-947d-4019-a646-080a1de8474c" providerId="ADAL" clId="{0274580E-49C1-40C6-8C3A-F3F090CE5A1E}" dt="2023-07-06T12:42:01.867" v="0" actId="2711"/>
          <ac:spMkLst>
            <pc:docMk/>
            <pc:sldMk cId="663104863" sldId="325"/>
            <ac:spMk id="10" creationId="{473ED75A-AADF-8C9B-144A-12689D6B1C23}"/>
          </ac:spMkLst>
        </pc:spChg>
      </pc:sldChg>
      <pc:sldChg chg="del">
        <pc:chgData name="Gitzendanner, Matt" userId="b4bd9a28-947d-4019-a646-080a1de8474c" providerId="ADAL" clId="{0274580E-49C1-40C6-8C3A-F3F090CE5A1E}" dt="2023-07-06T12:44:12.500" v="1" actId="47"/>
        <pc:sldMkLst>
          <pc:docMk/>
          <pc:sldMk cId="2230124425" sldId="331"/>
        </pc:sldMkLst>
      </pc:sldChg>
      <pc:sldChg chg="del">
        <pc:chgData name="Gitzendanner, Matt" userId="b4bd9a28-947d-4019-a646-080a1de8474c" providerId="ADAL" clId="{0274580E-49C1-40C6-8C3A-F3F090CE5A1E}" dt="2023-07-06T12:44:12.500" v="1" actId="47"/>
        <pc:sldMkLst>
          <pc:docMk/>
          <pc:sldMk cId="1226449762" sldId="333"/>
        </pc:sldMkLst>
      </pc:sldChg>
      <pc:sldChg chg="del">
        <pc:chgData name="Gitzendanner, Matt" userId="b4bd9a28-947d-4019-a646-080a1de8474c" providerId="ADAL" clId="{0274580E-49C1-40C6-8C3A-F3F090CE5A1E}" dt="2023-07-06T12:44:12.500" v="1" actId="47"/>
        <pc:sldMkLst>
          <pc:docMk/>
          <pc:sldMk cId="1361920390" sldId="33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ea typeface="ＭＳ Ｐゴシック" charset="-128"/>
              </a:rPr>
              <a:t>Hello and welcome to this Practicum AI recording</a:t>
            </a:r>
            <a:r>
              <a:rPr lang="en-US" altLang="en-US" baseline="0" dirty="0">
                <a:ea typeface="ＭＳ Ｐゴシック" charset="-128"/>
              </a:rPr>
              <a:t>.</a:t>
            </a:r>
          </a:p>
          <a:p>
            <a:endParaRPr lang="en-US" altLang="en-US" dirty="0">
              <a:ea typeface="ＭＳ Ｐゴシック" charset="-128"/>
            </a:endParaRPr>
          </a:p>
          <a:p>
            <a:r>
              <a:rPr lang="en-US" altLang="en-US" dirty="0">
                <a:ea typeface="ＭＳ Ｐゴシック" charset="-128"/>
              </a:rPr>
              <a:t>I’m Dan Maxwell.  And I work as an AI Trainer for Research Computing, here at the university of Florida.</a:t>
            </a:r>
          </a:p>
          <a:p>
            <a:endParaRPr lang="en-US" altLang="en-US" dirty="0">
              <a:ea typeface="ＭＳ Ｐゴシック" charset="-128"/>
            </a:endParaRPr>
          </a:p>
          <a:p>
            <a:r>
              <a:rPr lang="en-US" baseline="0" dirty="0"/>
              <a:t>In this short briefing, I’m going to introduce you to Python functions.</a:t>
            </a:r>
          </a:p>
          <a:p>
            <a:endParaRPr lang="en-US" baseline="0" dirty="0"/>
          </a:p>
          <a:p>
            <a:r>
              <a:rPr lang="en-US" baseline="0" dirty="0"/>
              <a:t>[NEXT SLIDE]</a:t>
            </a:r>
            <a:endParaRPr lang="en-US" dirty="0"/>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Courier New" panose="02070309020205020404" pitchFamily="49" charset="0"/>
              <a:buNone/>
            </a:pPr>
            <a:r>
              <a:rPr lang="en-US" dirty="0"/>
              <a:t>Although I provide a technical definition here, these two terms are often used interchangeably in real life. </a:t>
            </a:r>
          </a:p>
          <a:p>
            <a:pPr lvl="1"/>
            <a:endParaRPr lang="en-US" dirty="0"/>
          </a:p>
          <a:p>
            <a:pPr marL="171450" indent="-171450">
              <a:buFont typeface="Courier New" panose="02070309020205020404" pitchFamily="49" charset="0"/>
              <a:buChar char="o"/>
            </a:pPr>
            <a:r>
              <a:rPr lang="en-US" dirty="0">
                <a:solidFill>
                  <a:srgbClr val="FFFF00"/>
                </a:solidFill>
              </a:rPr>
              <a:t>Parameter</a:t>
            </a:r>
            <a:r>
              <a:rPr lang="en-US" dirty="0"/>
              <a:t> = "</a:t>
            </a:r>
            <a:r>
              <a:rPr lang="en-US" dirty="0">
                <a:solidFill>
                  <a:srgbClr val="FFC000"/>
                </a:solidFill>
              </a:rPr>
              <a:t>Placeholder</a:t>
            </a:r>
            <a:r>
              <a:rPr lang="en-US" dirty="0"/>
              <a:t>"</a:t>
            </a:r>
          </a:p>
          <a:p>
            <a:pPr lvl="1"/>
            <a:r>
              <a:rPr lang="en-US" dirty="0"/>
              <a:t>Defined by the function</a:t>
            </a:r>
          </a:p>
          <a:p>
            <a:pPr lvl="1"/>
            <a:r>
              <a:rPr lang="en-US" dirty="0"/>
              <a:t>the "</a:t>
            </a:r>
            <a:r>
              <a:rPr lang="en-US" dirty="0">
                <a:solidFill>
                  <a:srgbClr val="FFFF00"/>
                </a:solidFill>
              </a:rPr>
              <a:t>place</a:t>
            </a:r>
            <a:r>
              <a:rPr lang="en-US" dirty="0"/>
              <a:t>" where values are assigned when the function is called</a:t>
            </a:r>
          </a:p>
          <a:p>
            <a:pPr lvl="1"/>
            <a:endParaRPr lang="en-US" dirty="0"/>
          </a:p>
          <a:p>
            <a:pPr marL="171450" indent="-171450">
              <a:buFont typeface="Courier New" panose="02070309020205020404" pitchFamily="49" charset="0"/>
              <a:buChar char="o"/>
            </a:pPr>
            <a:r>
              <a:rPr lang="en-US" dirty="0">
                <a:solidFill>
                  <a:srgbClr val="FFFF00"/>
                </a:solidFill>
              </a:rPr>
              <a:t>Argument</a:t>
            </a:r>
            <a:r>
              <a:rPr lang="en-US" dirty="0"/>
              <a:t> = "</a:t>
            </a:r>
            <a:r>
              <a:rPr lang="en-US" dirty="0">
                <a:solidFill>
                  <a:srgbClr val="FFC000"/>
                </a:solidFill>
              </a:rPr>
              <a:t>Actual values</a:t>
            </a:r>
            <a:r>
              <a:rPr lang="en-US" dirty="0"/>
              <a:t>"</a:t>
            </a:r>
          </a:p>
          <a:p>
            <a:pPr lvl="1"/>
            <a:r>
              <a:rPr lang="en-US" dirty="0"/>
              <a:t>specified when </a:t>
            </a:r>
            <a:r>
              <a:rPr lang="en-US" u="sng" dirty="0"/>
              <a:t>calling</a:t>
            </a:r>
            <a:r>
              <a:rPr lang="en-US" dirty="0"/>
              <a:t> the function</a:t>
            </a:r>
          </a:p>
          <a:p>
            <a:pPr lvl="1"/>
            <a:r>
              <a:rPr lang="en-US" dirty="0"/>
              <a:t>specifies actual values or variables that will be used as inputs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479528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Courier New" panose="02070309020205020404" pitchFamily="49" charset="0"/>
              <a:buNone/>
            </a:pPr>
            <a:r>
              <a:rPr lang="en-US" dirty="0"/>
              <a:t>Now in an earlier slide, I mentioned that functions can – and usually do – return values.  To specify return values, we use the reserved word "</a:t>
            </a:r>
            <a:r>
              <a:rPr lang="en-US" dirty="0">
                <a:solidFill>
                  <a:srgbClr val="FF00FF"/>
                </a:solidFill>
              </a:rPr>
              <a:t>return</a:t>
            </a:r>
            <a:r>
              <a:rPr lang="en-US" dirty="0"/>
              <a:t>" followed by one or more values or variables.</a:t>
            </a:r>
            <a:r>
              <a:rPr lang="en-US" dirty="0">
                <a:solidFill>
                  <a:schemeClr val="tx1"/>
                </a:solidFill>
              </a:rPr>
              <a:t>  Let’s run this block of code and see what we get… First, the program asks for our name and assigns that value to the myName variable.  It then passes the myName variable to the hello() function.  The hello() function, in turn, prints “Hello &lt;name&gt;” and returns True.  And finally, the return value is assigned to the status variable and printed.  Note: </a:t>
            </a:r>
            <a:r>
              <a:rPr lang="en-US" dirty="0">
                <a:solidFill>
                  <a:srgbClr val="FFFF00"/>
                </a:solidFill>
              </a:rPr>
              <a:t>It is good form to have a function return a status and assign that to a variable, as we do here.  </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514196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calling a function and passing arguments to it, you can do so in two ways – by position or by keyword.  My personal preference is to pass arguments by KEYWORD.  When passing by keyword, you explicitly specify the parameters receiving each of your arguments.  Here we see that the name parameter will receive the myName argument.  The beautiful thing about this approach is that you know exactly what's being passed to what.  And your code becomes self-documenting.  This is important when you come back to a piece of code after a long time.  Write code for the </a:t>
            </a:r>
            <a:r>
              <a:rPr lang="en-US" b="1" dirty="0"/>
              <a:t>future</a:t>
            </a:r>
            <a:r>
              <a:rPr lang="en-US" dirty="0"/>
              <a:t> you!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1314382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what exactly is a function?  I like this quote by computer science educator John Zelle.  Zelle is the author of the bestselling textbook, </a:t>
            </a:r>
            <a:r>
              <a:rPr lang="en-US" i="1" dirty="0"/>
              <a:t>Python Programming: An Introduction to Computer Science.</a:t>
            </a:r>
            <a:r>
              <a:rPr lang="en-US" i="0" dirty="0"/>
              <a:t>  Zelle writes, “The</a:t>
            </a:r>
            <a:r>
              <a:rPr lang="en-US" dirty="0"/>
              <a:t> basic idea of a function is that we write a sequence of statements and give that sequence a name. The instructions can then be executed at any point in another program by referring to the function’s name.”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3116388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Let’s unpack that definition just a bit...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244596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latin typeface="+mn-lt"/>
              </a:rPr>
              <a:t>So why are functions a good idea?  Why do we use them?  When designed properly, a function performs a single, specific task.  This, in turn, allows us to design modular programs.  Imagine a box of Lego bricks that snap together.  In computer science, the bricks (or functions) are said to be reusable.  And because they are </a:t>
            </a:r>
            <a:r>
              <a:rPr lang="en-US" b="1" dirty="0">
                <a:latin typeface="+mn-lt"/>
              </a:rPr>
              <a:t>reusable</a:t>
            </a:r>
            <a:r>
              <a:rPr lang="en-US" dirty="0">
                <a:latin typeface="+mn-lt"/>
              </a:rPr>
              <a:t>, we can build just about anything with them.</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302171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374151"/>
                </a:solidFill>
                <a:effectLst/>
                <a:latin typeface="+mn-lt"/>
              </a:rPr>
              <a:t>Reusable functions offer many advantages: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374151"/>
              </a:solidFill>
              <a:effectLst/>
              <a:latin typeface="+mn-lt"/>
            </a:endParaRPr>
          </a:p>
          <a:p>
            <a:pPr marL="171450" indent="-171450" algn="l">
              <a:buFont typeface="Courier New" panose="02070309020205020404" pitchFamily="49" charset="0"/>
              <a:buChar char="o"/>
            </a:pPr>
            <a:r>
              <a:rPr lang="en-US" b="1" i="0" dirty="0">
                <a:solidFill>
                  <a:srgbClr val="374151"/>
                </a:solidFill>
                <a:effectLst/>
                <a:latin typeface="+mn-lt"/>
              </a:rPr>
              <a:t>Code reuse:</a:t>
            </a:r>
            <a:r>
              <a:rPr lang="en-US" b="0" i="0" dirty="0">
                <a:solidFill>
                  <a:srgbClr val="374151"/>
                </a:solidFill>
                <a:effectLst/>
                <a:latin typeface="+mn-lt"/>
              </a:rPr>
              <a:t>  Reusable functions can be used repeatedly in different parts of a program or in different programs altogether. This leads to less code duplication and ease of maintenance.</a:t>
            </a:r>
          </a:p>
          <a:p>
            <a:pPr marL="171450" indent="-171450" algn="l">
              <a:buFont typeface="Courier New" panose="02070309020205020404" pitchFamily="49" charset="0"/>
              <a:buChar char="o"/>
            </a:pPr>
            <a:r>
              <a:rPr lang="en-US" b="1" i="0" dirty="0">
                <a:solidFill>
                  <a:srgbClr val="374151"/>
                </a:solidFill>
                <a:effectLst/>
                <a:latin typeface="+mn-lt"/>
              </a:rPr>
              <a:t>Simplicity:</a:t>
            </a:r>
            <a:r>
              <a:rPr lang="en-US" b="0" i="0" dirty="0">
                <a:solidFill>
                  <a:srgbClr val="374151"/>
                </a:solidFill>
                <a:effectLst/>
                <a:latin typeface="+mn-lt"/>
              </a:rPr>
              <a:t> Reusable functions designed to perform a specific task are easier to understand and work with. Developers can focus on the individual parts of a program, rather than the entire codebase.</a:t>
            </a:r>
          </a:p>
          <a:p>
            <a:pPr marL="171450" indent="-171450" algn="l">
              <a:buFont typeface="Courier New" panose="02070309020205020404" pitchFamily="49" charset="0"/>
              <a:buChar char="o"/>
            </a:pPr>
            <a:r>
              <a:rPr lang="en-US" b="1" i="0" dirty="0">
                <a:solidFill>
                  <a:srgbClr val="374151"/>
                </a:solidFill>
                <a:effectLst/>
                <a:latin typeface="+mn-lt"/>
              </a:rPr>
              <a:t>Flexibility:</a:t>
            </a:r>
            <a:r>
              <a:rPr lang="en-US" b="0" i="0" dirty="0">
                <a:solidFill>
                  <a:srgbClr val="374151"/>
                </a:solidFill>
                <a:effectLst/>
                <a:latin typeface="+mn-lt"/>
              </a:rPr>
              <a:t> Reusable functions can be modified and adapted to suit different scenarios and requirements. In other words, the same function can be used in different contexts, reducing the need for new code.</a:t>
            </a:r>
          </a:p>
          <a:p>
            <a:pPr marL="171450" indent="-171450" algn="l">
              <a:buFont typeface="Courier New" panose="02070309020205020404" pitchFamily="49" charset="0"/>
              <a:buChar char="o"/>
            </a:pPr>
            <a:r>
              <a:rPr lang="en-US" b="1" i="0" dirty="0">
                <a:solidFill>
                  <a:srgbClr val="374151"/>
                </a:solidFill>
                <a:effectLst/>
                <a:latin typeface="+mn-lt"/>
              </a:rPr>
              <a:t>Ease of testing:</a:t>
            </a:r>
            <a:r>
              <a:rPr lang="en-US" b="0" i="0" dirty="0">
                <a:solidFill>
                  <a:srgbClr val="374151"/>
                </a:solidFill>
                <a:effectLst/>
                <a:latin typeface="+mn-lt"/>
              </a:rPr>
              <a:t> Reusable functions are easier to test since they can be tested independently of the rest of the program. This helps us quickly identify and fix bugs.  The result is reliable, stable software.</a:t>
            </a:r>
          </a:p>
          <a:p>
            <a:pPr marL="171450" indent="-171450" algn="l">
              <a:buFont typeface="Courier New" panose="02070309020205020404" pitchFamily="49" charset="0"/>
              <a:buChar char="o"/>
            </a:pPr>
            <a:r>
              <a:rPr lang="en-US" b="1" i="0" dirty="0">
                <a:solidFill>
                  <a:srgbClr val="374151"/>
                </a:solidFill>
                <a:effectLst/>
                <a:latin typeface="+mn-lt"/>
              </a:rPr>
              <a:t>Improved collaboration:</a:t>
            </a:r>
            <a:r>
              <a:rPr lang="en-US" b="0" i="0" dirty="0">
                <a:solidFill>
                  <a:srgbClr val="374151"/>
                </a:solidFill>
                <a:effectLst/>
                <a:latin typeface="+mn-lt"/>
              </a:rPr>
              <a:t> When functions are modular and reusable, multiple developers can work on different parts of a program simultaneously.  The result is efficient collaboration and faster development.</a:t>
            </a:r>
          </a:p>
          <a:p>
            <a:pPr marL="0" indent="0" algn="l">
              <a:buFont typeface="Courier New" panose="02070309020205020404" pitchFamily="49" charset="0"/>
              <a:buNone/>
            </a:pPr>
            <a:endParaRPr lang="en-US" b="0" i="0" dirty="0">
              <a:solidFill>
                <a:srgbClr val="374151"/>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pPr marL="0" indent="0" algn="l">
              <a:buFont typeface="Courier New" panose="02070309020205020404" pitchFamily="49" charset="0"/>
              <a:buNone/>
            </a:pPr>
            <a:endParaRPr lang="en-US" b="0" i="0" dirty="0">
              <a:solidFill>
                <a:srgbClr val="374151"/>
              </a:solidFill>
              <a:effectLst/>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4211560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dirty="0">
                <a:latin typeface="Lora-Regular"/>
              </a:rPr>
              <a:t>One of the cardinal rules of good programming is stated here: Thou shalt not Repeat Thyself. In other words, "</a:t>
            </a:r>
            <a:r>
              <a:rPr lang="en-US" sz="1200" b="0" i="1" u="none" strike="noStrike" baseline="0" dirty="0">
                <a:latin typeface="Lora-Italic"/>
              </a:rPr>
              <a:t>Every piece of knowledge or logic must have a single, unambiguous representation within a system.</a:t>
            </a:r>
            <a:r>
              <a:rPr lang="en-US" sz="1200" b="0" i="0" u="none" strike="noStrike" baseline="0" dirty="0">
                <a:latin typeface="Lora-Regular"/>
              </a:rPr>
              <a:t>" All that to say, if you want to do the same thing multiple times in your code, write a function, and call it wherever it is needed.</a:t>
            </a:r>
          </a:p>
          <a:p>
            <a:pPr algn="l"/>
            <a:endParaRPr lang="en-US" sz="1200" b="0" i="0" u="none" strike="noStrike" baseline="0" dirty="0">
              <a:latin typeface="Lora-Regula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2100913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Courier New" panose="02070309020205020404" pitchFamily="49" charset="0"/>
              <a:buNone/>
              <a:tabLst/>
              <a:defRPr/>
            </a:pPr>
            <a:r>
              <a:rPr lang="en-US" sz="1800" dirty="0">
                <a:solidFill>
                  <a:srgbClr val="92D050"/>
                </a:solidFill>
              </a:rPr>
              <a:t>Alright, let’s look at how you create a Python function…</a:t>
            </a: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800" dirty="0">
                <a:solidFill>
                  <a:srgbClr val="92D050"/>
                </a:solidFill>
              </a:rPr>
              <a:t>This is the syntax as you might see it in support documentation. </a:t>
            </a:r>
          </a:p>
          <a:p>
            <a:pPr marL="628650" marR="0" lvl="1"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def – keyword indicating a function</a:t>
            </a:r>
          </a:p>
          <a:p>
            <a:pPr marL="628650" marR="0" lvl="1"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&lt;name&gt; - name of the function.  The same rules we learned about for naming variables also apply here.</a:t>
            </a:r>
          </a:p>
          <a:p>
            <a:pPr marL="628650" marR="0" lvl="1"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return – optional statement to return value(s) to the calling program</a:t>
            </a: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And here’s a small block of code to create a function called “Hello”</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404158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Courier New" panose="02070309020205020404" pitchFamily="49" charset="0"/>
              <a:buNone/>
            </a:pPr>
            <a:r>
              <a:rPr lang="en-US" dirty="0"/>
              <a:t>And now, we call our newly created function, and it prints “Hello!” to the output.  A couple key points:</a:t>
            </a:r>
          </a:p>
          <a:p>
            <a:pPr marL="0" indent="0">
              <a:buFont typeface="Courier New" panose="02070309020205020404" pitchFamily="49" charset="0"/>
              <a:buNone/>
            </a:pPr>
            <a:endParaRPr lang="en-US" dirty="0"/>
          </a:p>
          <a:p>
            <a:pPr marL="171450" indent="-171450">
              <a:buFont typeface="Courier New" panose="02070309020205020404" pitchFamily="49" charset="0"/>
              <a:buChar char="o"/>
            </a:pPr>
            <a:r>
              <a:rPr lang="en-US" dirty="0"/>
              <a:t>A function can only be called </a:t>
            </a:r>
            <a:r>
              <a:rPr lang="en-US" u="sng" dirty="0">
                <a:solidFill>
                  <a:srgbClr val="FFFF00"/>
                </a:solidFill>
              </a:rPr>
              <a:t>after</a:t>
            </a:r>
            <a:r>
              <a:rPr lang="en-US" dirty="0"/>
              <a:t> it is defined.  Thus, </a:t>
            </a:r>
            <a:r>
              <a:rPr lang="en-US" b="1" dirty="0"/>
              <a:t>order </a:t>
            </a:r>
            <a:r>
              <a:rPr lang="en-US" dirty="0"/>
              <a:t>matters in Python. </a:t>
            </a:r>
          </a:p>
          <a:p>
            <a:pPr marL="171450" indent="-171450">
              <a:buFont typeface="Courier New" panose="02070309020205020404" pitchFamily="49" charset="0"/>
              <a:buChar char="o"/>
            </a:pPr>
            <a:r>
              <a:rPr lang="en-US" dirty="0"/>
              <a:t>A function can be (and usually is!)  </a:t>
            </a:r>
            <a:r>
              <a:rPr lang="en-US" b="1" dirty="0"/>
              <a:t>called</a:t>
            </a:r>
            <a:r>
              <a:rPr lang="en-US" dirty="0"/>
              <a:t> many times.  That’s the power of reusability!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3454384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Courier New" panose="02070309020205020404" pitchFamily="49" charset="0"/>
              <a:buNone/>
            </a:pPr>
            <a:r>
              <a:rPr lang="en-US" dirty="0"/>
              <a:t>At this point, I need to clarify some vocabulary.  Parameters and Arguments.  </a:t>
            </a:r>
          </a:p>
          <a:p>
            <a:pPr marL="0" indent="0">
              <a:buFont typeface="Courier New" panose="02070309020205020404" pitchFamily="49" charset="0"/>
              <a:buNone/>
            </a:pPr>
            <a:endParaRPr lang="en-US" dirty="0"/>
          </a:p>
          <a:p>
            <a:pPr marL="171450" indent="-171450">
              <a:buFont typeface="Courier New" panose="02070309020205020404" pitchFamily="49" charset="0"/>
              <a:buChar char="o"/>
            </a:pPr>
            <a:r>
              <a:rPr lang="en-US" dirty="0"/>
              <a:t>Function </a:t>
            </a:r>
            <a:r>
              <a:rPr lang="en-US" b="1" dirty="0"/>
              <a:t>parameters</a:t>
            </a:r>
            <a:r>
              <a:rPr lang="en-US" dirty="0"/>
              <a:t> are input variables defined ("declared") in the function definition.  A function can have </a:t>
            </a:r>
            <a:r>
              <a:rPr lang="en-US" dirty="0">
                <a:solidFill>
                  <a:srgbClr val="FFFF00"/>
                </a:solidFill>
                <a:latin typeface="Consolas" panose="020B0609020204030204" pitchFamily="49" charset="0"/>
              </a:rPr>
              <a:t>0</a:t>
            </a:r>
            <a:r>
              <a:rPr lang="en-US" dirty="0"/>
              <a:t> to many parameters.</a:t>
            </a:r>
          </a:p>
          <a:p>
            <a:endParaRPr lang="en-US" dirty="0"/>
          </a:p>
          <a:p>
            <a:pPr marL="171450" indent="-171450">
              <a:buFont typeface="Courier New" panose="02070309020205020404" pitchFamily="49" charset="0"/>
              <a:buChar char="o"/>
            </a:pPr>
            <a:r>
              <a:rPr lang="en-US" dirty="0"/>
              <a:t>But when you call a function, you must provide </a:t>
            </a:r>
            <a:r>
              <a:rPr lang="en-US" b="1" dirty="0">
                <a:solidFill>
                  <a:srgbClr val="FFFF00"/>
                </a:solidFill>
              </a:rPr>
              <a:t>arguments</a:t>
            </a:r>
            <a:r>
              <a:rPr lang="en-US" dirty="0"/>
              <a:t> for each required </a:t>
            </a:r>
            <a:r>
              <a:rPr lang="en-US" dirty="0">
                <a:solidFill>
                  <a:srgbClr val="FFFF00"/>
                </a:solidFill>
              </a:rPr>
              <a:t>parameter. </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569848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11/1/2023</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11/1/2023</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11/1/2023</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11/1/2023</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11/1/2023</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11/1/2023</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11/1/2023</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11/1/2023</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11/1/2023</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11/1/2023</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11/1/2023</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11/1/2023</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D035209F-C587-7FC6-E954-C27464E4EBB0}"/>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0705" y="5821251"/>
            <a:ext cx="864635" cy="864635"/>
          </a:xfrm>
          <a:prstGeom prst="rect">
            <a:avLst/>
          </a:prstGeom>
        </p:spPr>
      </p:pic>
      <p:pic>
        <p:nvPicPr>
          <p:cNvPr id="8" name="Picture 7" descr="Practicum AI">
            <a:extLst>
              <a:ext uri="{FF2B5EF4-FFF2-40B4-BE49-F238E27FC236}">
                <a16:creationId xmlns:a16="http://schemas.microsoft.com/office/drawing/2014/main" id="{755F653B-607E-3F55-E310-CE8EC1DEEC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18" y="3429000"/>
            <a:ext cx="7772400" cy="2109073"/>
          </a:xfrm>
          <a:prstGeom prst="rect">
            <a:avLst/>
          </a:prstGeom>
        </p:spPr>
      </p:pic>
      <p:sp>
        <p:nvSpPr>
          <p:cNvPr id="2" name="Title 1">
            <a:extLst>
              <a:ext uri="{FF2B5EF4-FFF2-40B4-BE49-F238E27FC236}">
                <a16:creationId xmlns:a16="http://schemas.microsoft.com/office/drawing/2014/main" id="{13A35BA5-2B58-4C12-A2F4-5E94A1936339}"/>
              </a:ext>
            </a:extLst>
          </p:cNvPr>
          <p:cNvSpPr>
            <a:spLocks noGrp="1"/>
          </p:cNvSpPr>
          <p:nvPr>
            <p:ph type="title"/>
          </p:nvPr>
        </p:nvSpPr>
        <p:spPr>
          <a:xfrm>
            <a:off x="436904" y="5270590"/>
            <a:ext cx="10515600" cy="1355008"/>
          </a:xfrm>
        </p:spPr>
        <p:txBody>
          <a:bodyPr/>
          <a:lstStyle/>
          <a:p>
            <a:pPr rtl="0" eaLnBrk="1" latinLnBrk="0" hangingPunct="1"/>
            <a:r>
              <a:rPr lang="en-US" sz="2400" kern="1200" dirty="0">
                <a:solidFill>
                  <a:srgbClr val="898989"/>
                </a:solidFill>
                <a:effectLst/>
                <a:latin typeface="Avenir" panose="02000503020000020003"/>
                <a:ea typeface="+mn-ea"/>
                <a:cs typeface="Segoe UI" panose="020B0502040204020203" pitchFamily="34" charset="0"/>
              </a:rPr>
              <a:t>Python for AI</a:t>
            </a:r>
            <a:endParaRPr lang="en-US" dirty="0">
              <a:effectLst/>
            </a:endParaRPr>
          </a:p>
          <a:p>
            <a:endParaRPr lang="en-US" dirty="0"/>
          </a:p>
        </p:txBody>
      </p:sp>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7AD797-331B-4360-9E64-05320955DDA3}"/>
              </a:ext>
            </a:extLst>
          </p:cNvPr>
          <p:cNvSpPr>
            <a:spLocks noGrp="1"/>
          </p:cNvSpPr>
          <p:nvPr>
            <p:ph type="title" idx="4294967295"/>
          </p:nvPr>
        </p:nvSpPr>
        <p:spPr>
          <a:xfrm>
            <a:off x="0" y="566092"/>
            <a:ext cx="12192000" cy="1325563"/>
          </a:xfrm>
        </p:spPr>
        <p:txBody>
          <a:bodyPr>
            <a:normAutofit/>
          </a:bodyPr>
          <a:lstStyle/>
          <a:p>
            <a:pPr algn="ctr" rtl="0" eaLnBrk="1" latinLnBrk="0" hangingPunct="1"/>
            <a:r>
              <a:rPr lang="en-US" sz="4000" b="1" kern="1200" dirty="0">
                <a:solidFill>
                  <a:srgbClr val="3B3838"/>
                </a:solidFill>
                <a:effectLst/>
                <a:latin typeface="Avenir Heavy" panose="02000503020000020003"/>
                <a:ea typeface="+mn-ea"/>
                <a:cs typeface="Arial" panose="020B0604020202020204" pitchFamily="34" charset="0"/>
              </a:rPr>
              <a:t>Parameters vs Arguments</a:t>
            </a:r>
            <a:endParaRPr lang="en-US" sz="4000" dirty="0">
              <a:effectLst/>
            </a:endParaRPr>
          </a:p>
          <a:p>
            <a:endParaRPr lang="en-US" sz="4000" dirty="0"/>
          </a:p>
        </p:txBody>
      </p:sp>
      <p:sp>
        <p:nvSpPr>
          <p:cNvPr id="4" name="TextBox 3">
            <a:extLst>
              <a:ext uri="{FF2B5EF4-FFF2-40B4-BE49-F238E27FC236}">
                <a16:creationId xmlns:a16="http://schemas.microsoft.com/office/drawing/2014/main" id="{7FEF5886-D2CD-7427-2531-029695DBB8F5}"/>
              </a:ext>
            </a:extLst>
          </p:cNvPr>
          <p:cNvSpPr txBox="1"/>
          <p:nvPr/>
        </p:nvSpPr>
        <p:spPr>
          <a:xfrm>
            <a:off x="2841172" y="2559708"/>
            <a:ext cx="7078062" cy="2246769"/>
          </a:xfrm>
          <a:prstGeom prst="rect">
            <a:avLst/>
          </a:prstGeom>
          <a:solidFill>
            <a:schemeClr val="bg1">
              <a:lumMod val="95000"/>
            </a:schemeClr>
          </a:solidFill>
          <a:ln>
            <a:solidFill>
              <a:schemeClr val="bg1">
                <a:lumMod val="85000"/>
              </a:schemeClr>
            </a:solidFill>
          </a:ln>
        </p:spPr>
        <p:txBody>
          <a:bodyPr wrap="square">
            <a:spAutoFit/>
          </a:bodyPr>
          <a:lstStyle/>
          <a:p>
            <a:r>
              <a:rPr lang="en-US" sz="2800" dirty="0">
                <a:solidFill>
                  <a:srgbClr val="007C00"/>
                </a:solidFill>
                <a:latin typeface="Consolas" panose="020B0609020204030204" pitchFamily="49" charset="0"/>
              </a:rPr>
              <a:t>def</a:t>
            </a:r>
            <a:r>
              <a:rPr lang="en-US" sz="2800" dirty="0">
                <a:solidFill>
                  <a:srgbClr val="FF00FF"/>
                </a:solidFill>
                <a:latin typeface="Consolas" panose="020B0609020204030204" pitchFamily="49" charset="0"/>
              </a:rPr>
              <a:t> </a:t>
            </a:r>
            <a:r>
              <a:rPr lang="en-US" sz="2800" dirty="0">
                <a:solidFill>
                  <a:srgbClr val="482DFF"/>
                </a:solidFill>
                <a:latin typeface="Consolas" panose="020B0609020204030204" pitchFamily="49" charset="0"/>
              </a:rPr>
              <a:t>hello</a:t>
            </a:r>
            <a:r>
              <a:rPr lang="en-US" sz="2800" dirty="0">
                <a:latin typeface="Consolas" panose="020B0609020204030204" pitchFamily="49" charset="0"/>
              </a:rPr>
              <a:t>(name):</a:t>
            </a:r>
          </a:p>
          <a:p>
            <a:r>
              <a:rPr lang="en-US" sz="2800" dirty="0">
                <a:latin typeface="Consolas" panose="020B0609020204030204" pitchFamily="49" charset="0"/>
              </a:rPr>
              <a:t>    </a:t>
            </a:r>
            <a:r>
              <a:rPr lang="en-US" sz="2800" dirty="0">
                <a:solidFill>
                  <a:srgbClr val="007C00"/>
                </a:solidFill>
                <a:latin typeface="Consolas" panose="020B0609020204030204" pitchFamily="49" charset="0"/>
              </a:rPr>
              <a:t>print</a:t>
            </a:r>
            <a:r>
              <a:rPr lang="en-US" sz="2800" dirty="0">
                <a:latin typeface="Consolas" panose="020B0609020204030204" pitchFamily="49" charset="0"/>
              </a:rPr>
              <a:t>(</a:t>
            </a:r>
            <a:r>
              <a:rPr lang="en-US" sz="2800" dirty="0">
                <a:solidFill>
                  <a:srgbClr val="C00000"/>
                </a:solidFill>
                <a:latin typeface="Consolas" panose="020B0609020204030204" pitchFamily="49" charset="0"/>
              </a:rPr>
              <a:t>f</a:t>
            </a:r>
            <a:r>
              <a:rPr lang="en-US" sz="2800" dirty="0">
                <a:solidFill>
                  <a:srgbClr val="BA2020"/>
                </a:solidFill>
                <a:latin typeface="Consolas" panose="020B0609020204030204" pitchFamily="49" charset="0"/>
              </a:rPr>
              <a:t>'Hello {name}!'</a:t>
            </a:r>
            <a:r>
              <a:rPr lang="en-US" sz="2800" dirty="0">
                <a:latin typeface="Consolas" panose="020B0609020204030204" pitchFamily="49" charset="0"/>
              </a:rPr>
              <a:t>)</a:t>
            </a:r>
          </a:p>
          <a:p>
            <a:endParaRPr lang="en-US" sz="2800" dirty="0">
              <a:latin typeface="Consolas" panose="020B0609020204030204" pitchFamily="49" charset="0"/>
            </a:endParaRPr>
          </a:p>
          <a:p>
            <a:r>
              <a:rPr lang="en-US" sz="2800" dirty="0">
                <a:latin typeface="Consolas" panose="020B0609020204030204" pitchFamily="49" charset="0"/>
              </a:rPr>
              <a:t>myName </a:t>
            </a:r>
            <a:r>
              <a:rPr lang="en-US" sz="2800" dirty="0">
                <a:solidFill>
                  <a:srgbClr val="482DFF"/>
                </a:solidFill>
                <a:latin typeface="Consolas" panose="020B0609020204030204" pitchFamily="49" charset="0"/>
              </a:rPr>
              <a:t>=</a:t>
            </a:r>
            <a:r>
              <a:rPr lang="en-US" sz="2800" dirty="0">
                <a:latin typeface="Consolas" panose="020B0609020204030204" pitchFamily="49" charset="0"/>
              </a:rPr>
              <a:t> </a:t>
            </a:r>
            <a:r>
              <a:rPr lang="en-US" sz="2800" dirty="0">
                <a:solidFill>
                  <a:srgbClr val="007C00"/>
                </a:solidFill>
                <a:latin typeface="Consolas" panose="020B0609020204030204" pitchFamily="49" charset="0"/>
              </a:rPr>
              <a:t>input</a:t>
            </a:r>
            <a:r>
              <a:rPr lang="en-US" sz="2800" dirty="0">
                <a:latin typeface="Consolas" panose="020B0609020204030204" pitchFamily="49" charset="0"/>
              </a:rPr>
              <a:t>(</a:t>
            </a:r>
            <a:r>
              <a:rPr lang="en-US" sz="2800" dirty="0">
                <a:solidFill>
                  <a:srgbClr val="BA2020"/>
                </a:solidFill>
                <a:latin typeface="Consolas" panose="020B0609020204030204" pitchFamily="49" charset="0"/>
              </a:rPr>
              <a:t>'Name? '</a:t>
            </a:r>
            <a:r>
              <a:rPr lang="en-US" sz="2800" dirty="0">
                <a:latin typeface="Consolas" panose="020B0609020204030204" pitchFamily="49" charset="0"/>
              </a:rPr>
              <a:t>)</a:t>
            </a:r>
          </a:p>
          <a:p>
            <a:r>
              <a:rPr lang="en-US" sz="2800" dirty="0">
                <a:latin typeface="Consolas" panose="020B0609020204030204" pitchFamily="49" charset="0"/>
              </a:rPr>
              <a:t>hello(myName)</a:t>
            </a:r>
          </a:p>
        </p:txBody>
      </p:sp>
      <p:sp>
        <p:nvSpPr>
          <p:cNvPr id="10" name="TextBox 9">
            <a:extLst>
              <a:ext uri="{FF2B5EF4-FFF2-40B4-BE49-F238E27FC236}">
                <a16:creationId xmlns:a16="http://schemas.microsoft.com/office/drawing/2014/main" id="{BBCEA592-BE79-D337-1A96-68AEC4624CC4}"/>
              </a:ext>
            </a:extLst>
          </p:cNvPr>
          <p:cNvSpPr txBox="1"/>
          <p:nvPr/>
        </p:nvSpPr>
        <p:spPr>
          <a:xfrm>
            <a:off x="0" y="6550223"/>
            <a:ext cx="12192000" cy="307777"/>
          </a:xfrm>
          <a:prstGeom prst="rect">
            <a:avLst/>
          </a:prstGeom>
          <a:noFill/>
        </p:spPr>
        <p:txBody>
          <a:bodyPr wrap="square" rtlCol="0">
            <a:spAutoFit/>
          </a:bodyPr>
          <a:lstStyle/>
          <a:p>
            <a:pPr>
              <a:defRPr/>
            </a:pPr>
            <a:r>
              <a:rPr lang="en-US" sz="1400">
                <a:solidFill>
                  <a:schemeClr val="tx1">
                    <a:lumMod val="65000"/>
                    <a:lumOff val="35000"/>
                  </a:schemeClr>
                </a:solidFill>
                <a:latin typeface="+mj-lt"/>
                <a:ea typeface="Verdana" panose="020B0604030504040204" pitchFamily="34" charset="0"/>
              </a:rPr>
              <a:t>Source: Randy Switt – University of Florida (Pythonista)</a:t>
            </a:r>
            <a:endParaRPr lang="en-US" sz="1400">
              <a:solidFill>
                <a:schemeClr val="tx1">
                  <a:lumMod val="65000"/>
                  <a:lumOff val="35000"/>
                </a:schemeClr>
              </a:solidFill>
              <a:latin typeface="+mj-lt"/>
            </a:endParaRPr>
          </a:p>
        </p:txBody>
      </p:sp>
      <p:sp>
        <p:nvSpPr>
          <p:cNvPr id="3" name="Down Arrow 2">
            <a:extLst>
              <a:ext uri="{FF2B5EF4-FFF2-40B4-BE49-F238E27FC236}">
                <a16:creationId xmlns:a16="http://schemas.microsoft.com/office/drawing/2014/main" id="{32AB7A65-B841-4171-FE41-FC6A1E306AE4}"/>
              </a:ext>
              <a:ext uri="{C183D7F6-B498-43B3-948B-1728B52AA6E4}">
                <adec:decorative xmlns:adec="http://schemas.microsoft.com/office/drawing/2017/decorative" val="1"/>
              </a:ext>
            </a:extLst>
          </p:cNvPr>
          <p:cNvSpPr/>
          <p:nvPr/>
        </p:nvSpPr>
        <p:spPr>
          <a:xfrm>
            <a:off x="5258081" y="2157243"/>
            <a:ext cx="101065" cy="399448"/>
          </a:xfrm>
          <a:prstGeom prst="downArrow">
            <a:avLst>
              <a:gd name="adj1" fmla="val 11941"/>
              <a:gd name="adj2" fmla="val 81286"/>
            </a:avLst>
          </a:prstGeom>
          <a:solidFill>
            <a:schemeClr val="tx1"/>
          </a:solidFill>
          <a:ln w="76200">
            <a:solidFill>
              <a:srgbClr val="5EB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a:extLst>
              <a:ext uri="{FF2B5EF4-FFF2-40B4-BE49-F238E27FC236}">
                <a16:creationId xmlns:a16="http://schemas.microsoft.com/office/drawing/2014/main" id="{B9068EC3-9A4D-1D00-01C2-83E6C585C4EE}"/>
              </a:ext>
              <a:ext uri="{C183D7F6-B498-43B3-948B-1728B52AA6E4}">
                <adec:decorative xmlns:adec="http://schemas.microsoft.com/office/drawing/2017/decorative" val="1"/>
              </a:ext>
            </a:extLst>
          </p:cNvPr>
          <p:cNvSpPr/>
          <p:nvPr/>
        </p:nvSpPr>
        <p:spPr>
          <a:xfrm rot="10800000">
            <a:off x="4648481" y="4806477"/>
            <a:ext cx="101065" cy="399448"/>
          </a:xfrm>
          <a:prstGeom prst="downArrow">
            <a:avLst>
              <a:gd name="adj1" fmla="val 11941"/>
              <a:gd name="adj2" fmla="val 81286"/>
            </a:avLst>
          </a:prstGeom>
          <a:solidFill>
            <a:schemeClr val="tx1"/>
          </a:solidFill>
          <a:ln w="76200">
            <a:solidFill>
              <a:srgbClr val="5EB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5CD789F-0A1C-B16C-055A-8AEB96CEB830}"/>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
        <p:nvSpPr>
          <p:cNvPr id="6" name="TextBox 5">
            <a:extLst>
              <a:ext uri="{FF2B5EF4-FFF2-40B4-BE49-F238E27FC236}">
                <a16:creationId xmlns:a16="http://schemas.microsoft.com/office/drawing/2014/main" id="{236135A0-412A-86C5-8E70-A3DFFD7CFCD5}"/>
              </a:ext>
              <a:ext uri="{C183D7F6-B498-43B3-948B-1728B52AA6E4}">
                <adec:decorative xmlns:adec="http://schemas.microsoft.com/office/drawing/2017/decorative" val="1"/>
              </a:ext>
            </a:extLst>
          </p:cNvPr>
          <p:cNvSpPr txBox="1"/>
          <p:nvPr/>
        </p:nvSpPr>
        <p:spPr>
          <a:xfrm>
            <a:off x="4622292" y="1757133"/>
            <a:ext cx="1473708" cy="400110"/>
          </a:xfrm>
          <a:prstGeom prst="rect">
            <a:avLst/>
          </a:prstGeom>
          <a:noFill/>
        </p:spPr>
        <p:txBody>
          <a:bodyPr wrap="square">
            <a:spAutoFit/>
          </a:bodyPr>
          <a:lstStyle/>
          <a:p>
            <a:r>
              <a:rPr lang="en-US" sz="2000" dirty="0">
                <a:solidFill>
                  <a:schemeClr val="tx1">
                    <a:lumMod val="75000"/>
                    <a:lumOff val="25000"/>
                  </a:schemeClr>
                </a:solidFill>
                <a:latin typeface="Avenir Light" panose="020B0402020203020204" pitchFamily="34" charset="77"/>
                <a:cs typeface="Arial" panose="020B0604020202020204" pitchFamily="34" charset="0"/>
              </a:rPr>
              <a:t>Parameter</a:t>
            </a:r>
            <a:endParaRPr lang="en-US" sz="2000" dirty="0">
              <a:latin typeface="Avenir Light" panose="020B0402020203020204" pitchFamily="34" charset="77"/>
            </a:endParaRPr>
          </a:p>
        </p:txBody>
      </p:sp>
      <p:sp>
        <p:nvSpPr>
          <p:cNvPr id="8" name="TextBox 7">
            <a:extLst>
              <a:ext uri="{FF2B5EF4-FFF2-40B4-BE49-F238E27FC236}">
                <a16:creationId xmlns:a16="http://schemas.microsoft.com/office/drawing/2014/main" id="{E794F220-0D05-D828-05B3-3B6E5C3AF5A6}"/>
              </a:ext>
              <a:ext uri="{C183D7F6-B498-43B3-948B-1728B52AA6E4}">
                <adec:decorative xmlns:adec="http://schemas.microsoft.com/office/drawing/2017/decorative" val="1"/>
              </a:ext>
            </a:extLst>
          </p:cNvPr>
          <p:cNvSpPr txBox="1"/>
          <p:nvPr/>
        </p:nvSpPr>
        <p:spPr>
          <a:xfrm>
            <a:off x="4012692" y="5212158"/>
            <a:ext cx="1473708" cy="400110"/>
          </a:xfrm>
          <a:prstGeom prst="rect">
            <a:avLst/>
          </a:prstGeom>
          <a:noFill/>
        </p:spPr>
        <p:txBody>
          <a:bodyPr wrap="square">
            <a:spAutoFit/>
          </a:bodyPr>
          <a:lstStyle/>
          <a:p>
            <a:r>
              <a:rPr lang="en-US" sz="2000">
                <a:solidFill>
                  <a:schemeClr val="tx1">
                    <a:lumMod val="75000"/>
                    <a:lumOff val="25000"/>
                  </a:schemeClr>
                </a:solidFill>
                <a:latin typeface="Avenir Light" panose="020B0402020203020204" pitchFamily="34" charset="77"/>
                <a:cs typeface="Arial" panose="020B0604020202020204" pitchFamily="34" charset="0"/>
              </a:rPr>
              <a:t>Argument</a:t>
            </a:r>
            <a:endParaRPr lang="en-US" sz="2000">
              <a:latin typeface="Avenir Light" panose="020B0402020203020204" pitchFamily="34" charset="77"/>
            </a:endParaRPr>
          </a:p>
        </p:txBody>
      </p:sp>
    </p:spTree>
    <p:custDataLst>
      <p:tags r:id="rId1"/>
    </p:custDataLst>
    <p:extLst>
      <p:ext uri="{BB962C8B-B14F-4D97-AF65-F5344CB8AC3E}">
        <p14:creationId xmlns:p14="http://schemas.microsoft.com/office/powerpoint/2010/main" val="2588662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2DEC-5001-4BF9-84F4-E3A0F1C132FE}"/>
              </a:ext>
            </a:extLst>
          </p:cNvPr>
          <p:cNvSpPr>
            <a:spLocks noGrp="1"/>
          </p:cNvSpPr>
          <p:nvPr>
            <p:ph type="title" idx="4294967295"/>
          </p:nvPr>
        </p:nvSpPr>
        <p:spPr>
          <a:xfrm>
            <a:off x="-1" y="566089"/>
            <a:ext cx="12178137" cy="1325563"/>
          </a:xfrm>
        </p:spPr>
        <p:txBody>
          <a:bodyPr>
            <a:normAutofit/>
          </a:bodyPr>
          <a:lstStyle/>
          <a:p>
            <a:pPr algn="ctr" rtl="0" eaLnBrk="1" latinLnBrk="0" hangingPunct="1"/>
            <a:r>
              <a:rPr lang="en-US" sz="4000" b="1" kern="1200" dirty="0">
                <a:solidFill>
                  <a:srgbClr val="3B3838"/>
                </a:solidFill>
                <a:effectLst/>
                <a:latin typeface="Avenir Heavy" panose="02000503020000020003"/>
                <a:ea typeface="+mn-ea"/>
                <a:cs typeface="Arial" panose="020B0604020202020204" pitchFamily="34" charset="0"/>
              </a:rPr>
              <a:t>Returning Values</a:t>
            </a:r>
            <a:endParaRPr lang="en-US" sz="4000" dirty="0">
              <a:effectLst/>
            </a:endParaRPr>
          </a:p>
          <a:p>
            <a:endParaRPr lang="en-US" sz="4000" dirty="0"/>
          </a:p>
        </p:txBody>
      </p:sp>
      <p:sp>
        <p:nvSpPr>
          <p:cNvPr id="3" name="TextBox 2">
            <a:extLst>
              <a:ext uri="{FF2B5EF4-FFF2-40B4-BE49-F238E27FC236}">
                <a16:creationId xmlns:a16="http://schemas.microsoft.com/office/drawing/2014/main" id="{1642793B-E5EF-2C63-F67E-719236BCC49E}"/>
              </a:ext>
            </a:extLst>
          </p:cNvPr>
          <p:cNvSpPr txBox="1"/>
          <p:nvPr/>
        </p:nvSpPr>
        <p:spPr>
          <a:xfrm>
            <a:off x="2236945" y="1662232"/>
            <a:ext cx="6666547" cy="523220"/>
          </a:xfrm>
          <a:prstGeom prst="rect">
            <a:avLst/>
          </a:prstGeom>
          <a:noFill/>
        </p:spPr>
        <p:txBody>
          <a:bodyPr wrap="square">
            <a:spAutoFit/>
          </a:bodyPr>
          <a:lstStyle/>
          <a:p>
            <a:pPr marL="0" indent="0">
              <a:buNone/>
            </a:pPr>
            <a:r>
              <a:rPr lang="en-US" sz="2800">
                <a:solidFill>
                  <a:schemeClr val="tx1">
                    <a:lumMod val="65000"/>
                    <a:lumOff val="35000"/>
                  </a:schemeClr>
                </a:solidFill>
                <a:latin typeface="Consolas" panose="020B0609020204030204" pitchFamily="49" charset="0"/>
              </a:rPr>
              <a:t>return &lt;value1&gt;,&lt;value2&gt;, . . .</a:t>
            </a:r>
          </a:p>
        </p:txBody>
      </p:sp>
      <p:sp>
        <p:nvSpPr>
          <p:cNvPr id="6" name="TextBox 5">
            <a:extLst>
              <a:ext uri="{FF2B5EF4-FFF2-40B4-BE49-F238E27FC236}">
                <a16:creationId xmlns:a16="http://schemas.microsoft.com/office/drawing/2014/main" id="{BCC02AAE-6403-0DA4-AA3E-5F67D1B62CF3}"/>
              </a:ext>
            </a:extLst>
          </p:cNvPr>
          <p:cNvSpPr txBox="1"/>
          <p:nvPr/>
        </p:nvSpPr>
        <p:spPr>
          <a:xfrm>
            <a:off x="2236945" y="2322434"/>
            <a:ext cx="7718108" cy="2677656"/>
          </a:xfrm>
          <a:prstGeom prst="rect">
            <a:avLst/>
          </a:prstGeom>
          <a:solidFill>
            <a:schemeClr val="bg1">
              <a:lumMod val="95000"/>
            </a:schemeClr>
          </a:solidFill>
          <a:ln>
            <a:solidFill>
              <a:schemeClr val="bg1">
                <a:lumMod val="85000"/>
              </a:schemeClr>
            </a:solidFill>
          </a:ln>
        </p:spPr>
        <p:txBody>
          <a:bodyPr wrap="square">
            <a:spAutoFit/>
          </a:bodyPr>
          <a:lstStyle/>
          <a:p>
            <a:r>
              <a:rPr lang="en-US" sz="2400" dirty="0">
                <a:solidFill>
                  <a:srgbClr val="007C00"/>
                </a:solidFill>
                <a:latin typeface="Consolas" panose="020B0609020204030204" pitchFamily="49" charset="0"/>
              </a:rPr>
              <a:t>def</a:t>
            </a:r>
            <a:r>
              <a:rPr lang="en-US" sz="2400" dirty="0">
                <a:solidFill>
                  <a:srgbClr val="FF00FF"/>
                </a:solidFill>
                <a:latin typeface="Consolas" panose="020B0609020204030204" pitchFamily="49" charset="0"/>
              </a:rPr>
              <a:t> </a:t>
            </a:r>
            <a:r>
              <a:rPr lang="en-US" sz="2400" dirty="0">
                <a:solidFill>
                  <a:srgbClr val="482DFF"/>
                </a:solidFill>
                <a:latin typeface="Consolas" panose="020B0609020204030204" pitchFamily="49" charset="0"/>
              </a:rPr>
              <a:t>hello</a:t>
            </a:r>
            <a:r>
              <a:rPr lang="en-US" sz="2400" dirty="0">
                <a:latin typeface="Consolas" panose="020B0609020204030204" pitchFamily="49" charset="0"/>
              </a:rPr>
              <a:t>(name):</a:t>
            </a:r>
          </a:p>
          <a:p>
            <a:r>
              <a:rPr lang="en-US" sz="2400" dirty="0">
                <a:latin typeface="Consolas" panose="020B0609020204030204" pitchFamily="49" charset="0"/>
              </a:rPr>
              <a:t>    </a:t>
            </a:r>
            <a:r>
              <a:rPr lang="en-US" sz="2400" dirty="0">
                <a:solidFill>
                  <a:srgbClr val="007C00"/>
                </a:solidFill>
                <a:latin typeface="Consolas" panose="020B0609020204030204" pitchFamily="49" charset="0"/>
              </a:rPr>
              <a:t>print</a:t>
            </a:r>
            <a:r>
              <a:rPr lang="en-US" sz="2400" dirty="0">
                <a:latin typeface="Consolas" panose="020B0609020204030204" pitchFamily="49" charset="0"/>
              </a:rPr>
              <a:t>(</a:t>
            </a:r>
            <a:r>
              <a:rPr lang="en-US" sz="2400" dirty="0">
                <a:solidFill>
                  <a:srgbClr val="C00000"/>
                </a:solidFill>
                <a:latin typeface="Consolas" panose="020B0609020204030204" pitchFamily="49" charset="0"/>
              </a:rPr>
              <a:t>f</a:t>
            </a:r>
            <a:r>
              <a:rPr lang="en-US" sz="2400" dirty="0">
                <a:solidFill>
                  <a:srgbClr val="BA2020"/>
                </a:solidFill>
                <a:latin typeface="Consolas" panose="020B0609020204030204" pitchFamily="49" charset="0"/>
              </a:rPr>
              <a:t>'Hello {name}!’</a:t>
            </a:r>
            <a:r>
              <a:rPr lang="en-US" sz="2400" dirty="0">
                <a:latin typeface="Consolas" panose="020B0609020204030204" pitchFamily="49" charset="0"/>
              </a:rPr>
              <a:t>)</a:t>
            </a:r>
          </a:p>
          <a:p>
            <a:r>
              <a:rPr lang="en-US" sz="2400" dirty="0">
                <a:solidFill>
                  <a:srgbClr val="007C00"/>
                </a:solidFill>
                <a:latin typeface="Consolas" panose="020B0609020204030204" pitchFamily="49" charset="0"/>
              </a:rPr>
              <a:t>    return True</a:t>
            </a:r>
          </a:p>
          <a:p>
            <a:endParaRPr lang="en-US" sz="2400" dirty="0">
              <a:solidFill>
                <a:srgbClr val="007C00"/>
              </a:solidFill>
              <a:latin typeface="Consolas" panose="020B0609020204030204" pitchFamily="49" charset="0"/>
            </a:endParaRPr>
          </a:p>
          <a:p>
            <a:r>
              <a:rPr lang="en-US" sz="2400" dirty="0">
                <a:latin typeface="Consolas" panose="020B0609020204030204" pitchFamily="49" charset="0"/>
              </a:rPr>
              <a:t>myName </a:t>
            </a:r>
            <a:r>
              <a:rPr lang="en-US" sz="2400" dirty="0">
                <a:solidFill>
                  <a:srgbClr val="482DFF"/>
                </a:solidFill>
                <a:latin typeface="Consolas" panose="020B0609020204030204" pitchFamily="49" charset="0"/>
              </a:rPr>
              <a:t>=</a:t>
            </a:r>
            <a:r>
              <a:rPr lang="en-US" sz="2400" dirty="0">
                <a:latin typeface="Consolas" panose="020B0609020204030204" pitchFamily="49" charset="0"/>
              </a:rPr>
              <a:t> </a:t>
            </a:r>
            <a:r>
              <a:rPr lang="en-US" sz="2400" dirty="0">
                <a:solidFill>
                  <a:srgbClr val="007C00"/>
                </a:solidFill>
                <a:latin typeface="Consolas" panose="020B0609020204030204" pitchFamily="49" charset="0"/>
              </a:rPr>
              <a:t>input</a:t>
            </a:r>
            <a:r>
              <a:rPr lang="en-US" sz="2400" dirty="0">
                <a:latin typeface="Consolas" panose="020B0609020204030204" pitchFamily="49" charset="0"/>
              </a:rPr>
              <a:t>('Name? ')</a:t>
            </a:r>
          </a:p>
          <a:p>
            <a:r>
              <a:rPr lang="en-US" sz="2400" dirty="0">
                <a:latin typeface="Consolas" panose="020B0609020204030204" pitchFamily="49" charset="0"/>
              </a:rPr>
              <a:t>status</a:t>
            </a:r>
            <a:r>
              <a:rPr lang="en-US" sz="2400" dirty="0">
                <a:solidFill>
                  <a:srgbClr val="FFC000"/>
                </a:solidFill>
                <a:latin typeface="Consolas" panose="020B0609020204030204" pitchFamily="49" charset="0"/>
              </a:rPr>
              <a:t> </a:t>
            </a:r>
            <a:r>
              <a:rPr lang="en-US" sz="2400" dirty="0">
                <a:solidFill>
                  <a:srgbClr val="482DFF"/>
                </a:solidFill>
                <a:latin typeface="Consolas" panose="020B0609020204030204" pitchFamily="49" charset="0"/>
              </a:rPr>
              <a:t>=</a:t>
            </a:r>
            <a:r>
              <a:rPr lang="en-US" sz="2400" dirty="0">
                <a:solidFill>
                  <a:srgbClr val="FFC000"/>
                </a:solidFill>
                <a:latin typeface="Consolas" panose="020B0609020204030204" pitchFamily="49" charset="0"/>
              </a:rPr>
              <a:t> </a:t>
            </a:r>
            <a:r>
              <a:rPr lang="en-US" sz="2400" dirty="0">
                <a:latin typeface="Consolas" panose="020B0609020204030204" pitchFamily="49" charset="0"/>
              </a:rPr>
              <a:t>hello(myName)</a:t>
            </a:r>
          </a:p>
          <a:p>
            <a:r>
              <a:rPr lang="en-US" sz="2400" dirty="0">
                <a:solidFill>
                  <a:srgbClr val="007C00"/>
                </a:solidFill>
                <a:latin typeface="Consolas" panose="020B0609020204030204" pitchFamily="49" charset="0"/>
              </a:rPr>
              <a:t>print</a:t>
            </a:r>
            <a:r>
              <a:rPr lang="en-US" sz="2400" dirty="0">
                <a:latin typeface="Consolas" panose="020B0609020204030204" pitchFamily="49" charset="0"/>
              </a:rPr>
              <a:t>(status)</a:t>
            </a:r>
          </a:p>
        </p:txBody>
      </p:sp>
      <p:sp>
        <p:nvSpPr>
          <p:cNvPr id="8" name="TextBox 7">
            <a:extLst>
              <a:ext uri="{FF2B5EF4-FFF2-40B4-BE49-F238E27FC236}">
                <a16:creationId xmlns:a16="http://schemas.microsoft.com/office/drawing/2014/main" id="{E67E8680-DC93-A40D-9FC7-830776F806C1}"/>
              </a:ext>
            </a:extLst>
          </p:cNvPr>
          <p:cNvSpPr txBox="1"/>
          <p:nvPr/>
        </p:nvSpPr>
        <p:spPr>
          <a:xfrm>
            <a:off x="2236945" y="5137072"/>
            <a:ext cx="7718108" cy="1200329"/>
          </a:xfrm>
          <a:prstGeom prst="rect">
            <a:avLst/>
          </a:prstGeom>
          <a:solidFill>
            <a:schemeClr val="bg1"/>
          </a:solidFill>
          <a:ln>
            <a:noFill/>
          </a:ln>
        </p:spPr>
        <p:txBody>
          <a:bodyPr wrap="square">
            <a:spAutoFit/>
          </a:bodyPr>
          <a:lstStyle/>
          <a:p>
            <a:r>
              <a:rPr lang="en-US" sz="2400">
                <a:latin typeface="Consolas" panose="020B0609020204030204" pitchFamily="49" charset="0"/>
              </a:rPr>
              <a:t>Name? Randy</a:t>
            </a:r>
          </a:p>
          <a:p>
            <a:r>
              <a:rPr lang="en-US" sz="2400">
                <a:latin typeface="Consolas" panose="020B0609020204030204" pitchFamily="49" charset="0"/>
              </a:rPr>
              <a:t>Hello Randy!</a:t>
            </a:r>
          </a:p>
          <a:p>
            <a:r>
              <a:rPr lang="en-US" sz="2400">
                <a:latin typeface="Consolas" panose="020B0609020204030204" pitchFamily="49" charset="0"/>
              </a:rPr>
              <a:t>True</a:t>
            </a:r>
          </a:p>
        </p:txBody>
      </p:sp>
      <p:sp>
        <p:nvSpPr>
          <p:cNvPr id="9" name="TextBox 8">
            <a:extLst>
              <a:ext uri="{FF2B5EF4-FFF2-40B4-BE49-F238E27FC236}">
                <a16:creationId xmlns:a16="http://schemas.microsoft.com/office/drawing/2014/main" id="{E8A096AF-5AED-0679-7205-301572CF424A}"/>
              </a:ext>
            </a:extLst>
          </p:cNvPr>
          <p:cNvSpPr txBox="1"/>
          <p:nvPr/>
        </p:nvSpPr>
        <p:spPr>
          <a:xfrm>
            <a:off x="0" y="6550223"/>
            <a:ext cx="12192000" cy="307777"/>
          </a:xfrm>
          <a:prstGeom prst="rect">
            <a:avLst/>
          </a:prstGeom>
          <a:noFill/>
        </p:spPr>
        <p:txBody>
          <a:bodyPr wrap="square" rtlCol="0">
            <a:spAutoFit/>
          </a:bodyPr>
          <a:lstStyle/>
          <a:p>
            <a:pPr>
              <a:defRPr/>
            </a:pPr>
            <a:r>
              <a:rPr lang="en-US" sz="1400">
                <a:solidFill>
                  <a:schemeClr val="tx1">
                    <a:lumMod val="65000"/>
                    <a:lumOff val="35000"/>
                  </a:schemeClr>
                </a:solidFill>
                <a:latin typeface="+mj-lt"/>
                <a:ea typeface="Verdana" panose="020B0604030504040204" pitchFamily="34" charset="0"/>
              </a:rPr>
              <a:t>Source: Randy Switt – University of Florida (Pythonista)</a:t>
            </a:r>
            <a:endParaRPr lang="en-US" sz="1400">
              <a:solidFill>
                <a:schemeClr val="tx1">
                  <a:lumMod val="65000"/>
                  <a:lumOff val="35000"/>
                </a:schemeClr>
              </a:solidFill>
              <a:latin typeface="+mj-lt"/>
            </a:endParaRPr>
          </a:p>
        </p:txBody>
      </p:sp>
      <p:pic>
        <p:nvPicPr>
          <p:cNvPr id="10" name="Picture 9">
            <a:extLst>
              <a:ext uri="{FF2B5EF4-FFF2-40B4-BE49-F238E27FC236}">
                <a16:creationId xmlns:a16="http://schemas.microsoft.com/office/drawing/2014/main" id="{73FA8EC0-0B6C-E6EB-0CB4-16072AA21797}"/>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
        <p:nvSpPr>
          <p:cNvPr id="7" name="Arrow: Right 6">
            <a:extLst>
              <a:ext uri="{FF2B5EF4-FFF2-40B4-BE49-F238E27FC236}">
                <a16:creationId xmlns:a16="http://schemas.microsoft.com/office/drawing/2014/main" id="{16C55E41-ABC0-6C0E-E668-87A6B145DFF8}"/>
              </a:ext>
            </a:extLst>
          </p:cNvPr>
          <p:cNvSpPr/>
          <p:nvPr/>
        </p:nvSpPr>
        <p:spPr>
          <a:xfrm>
            <a:off x="1573078" y="4174109"/>
            <a:ext cx="573438" cy="418454"/>
          </a:xfrm>
          <a:prstGeom prst="rightArrow">
            <a:avLst/>
          </a:prstGeom>
          <a:solidFill>
            <a:srgbClr val="65BB7B"/>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5472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0A5C65-AF69-D9F1-303D-9A0930209843}"/>
              </a:ext>
            </a:extLst>
          </p:cNvPr>
          <p:cNvSpPr txBox="1"/>
          <p:nvPr/>
        </p:nvSpPr>
        <p:spPr>
          <a:xfrm>
            <a:off x="2340310" y="1670897"/>
            <a:ext cx="7707085" cy="3785652"/>
          </a:xfrm>
          <a:prstGeom prst="rect">
            <a:avLst/>
          </a:prstGeom>
          <a:solidFill>
            <a:schemeClr val="bg1">
              <a:lumMod val="95000"/>
            </a:schemeClr>
          </a:solidFill>
          <a:ln>
            <a:solidFill>
              <a:schemeClr val="bg1">
                <a:lumMod val="85000"/>
              </a:schemeClr>
            </a:solidFill>
          </a:ln>
        </p:spPr>
        <p:txBody>
          <a:bodyPr wrap="square">
            <a:spAutoFit/>
          </a:bodyPr>
          <a:lstStyle/>
          <a:p>
            <a:r>
              <a:rPr lang="en-US" sz="2400" dirty="0">
                <a:solidFill>
                  <a:srgbClr val="007C00"/>
                </a:solidFill>
                <a:latin typeface="Consolas" panose="020B0609020204030204" pitchFamily="49" charset="0"/>
              </a:rPr>
              <a:t>def</a:t>
            </a:r>
            <a:r>
              <a:rPr lang="en-US" sz="2400" dirty="0">
                <a:solidFill>
                  <a:srgbClr val="FF00FF"/>
                </a:solidFill>
                <a:latin typeface="Consolas" panose="020B0609020204030204" pitchFamily="49" charset="0"/>
              </a:rPr>
              <a:t> </a:t>
            </a:r>
            <a:r>
              <a:rPr lang="en-US" sz="2400" dirty="0">
                <a:solidFill>
                  <a:srgbClr val="482DFF"/>
                </a:solidFill>
                <a:latin typeface="Consolas" panose="020B0609020204030204" pitchFamily="49" charset="0"/>
              </a:rPr>
              <a:t>hello</a:t>
            </a:r>
            <a:r>
              <a:rPr lang="en-US" sz="2400" dirty="0">
                <a:latin typeface="Consolas" panose="020B0609020204030204" pitchFamily="49" charset="0"/>
              </a:rPr>
              <a:t>(name):</a:t>
            </a:r>
          </a:p>
          <a:p>
            <a:r>
              <a:rPr lang="en-US" sz="2400" dirty="0">
                <a:latin typeface="Consolas" panose="020B0609020204030204" pitchFamily="49" charset="0"/>
              </a:rPr>
              <a:t>    </a:t>
            </a:r>
            <a:r>
              <a:rPr lang="en-US" sz="2400" dirty="0">
                <a:solidFill>
                  <a:srgbClr val="007C00"/>
                </a:solidFill>
                <a:latin typeface="Consolas" panose="020B0609020204030204" pitchFamily="49" charset="0"/>
              </a:rPr>
              <a:t>print</a:t>
            </a:r>
            <a:r>
              <a:rPr lang="en-US" sz="2400" dirty="0">
                <a:latin typeface="Consolas" panose="020B0609020204030204" pitchFamily="49" charset="0"/>
              </a:rPr>
              <a:t>(</a:t>
            </a:r>
            <a:r>
              <a:rPr lang="en-US" sz="2400" dirty="0">
                <a:solidFill>
                  <a:srgbClr val="C00000"/>
                </a:solidFill>
                <a:latin typeface="Consolas" panose="020B0609020204030204" pitchFamily="49" charset="0"/>
              </a:rPr>
              <a:t>f'</a:t>
            </a:r>
            <a:r>
              <a:rPr lang="en-US" sz="2400" dirty="0">
                <a:solidFill>
                  <a:srgbClr val="BA2020"/>
                </a:solidFill>
                <a:latin typeface="Consolas" panose="020B0609020204030204" pitchFamily="49" charset="0"/>
              </a:rPr>
              <a:t>Hello {</a:t>
            </a:r>
            <a:r>
              <a:rPr lang="en-US" sz="2400">
                <a:solidFill>
                  <a:srgbClr val="BA2020"/>
                </a:solidFill>
                <a:latin typeface="Consolas" panose="020B0609020204030204" pitchFamily="49" charset="0"/>
              </a:rPr>
              <a:t>name}!'</a:t>
            </a:r>
            <a:r>
              <a:rPr lang="en-US" sz="2400">
                <a:latin typeface="Consolas" panose="020B0609020204030204" pitchFamily="49" charset="0"/>
              </a:rPr>
              <a:t>)</a:t>
            </a:r>
            <a:endParaRPr lang="en-US" sz="2400" dirty="0">
              <a:latin typeface="Consolas" panose="020B0609020204030204" pitchFamily="49" charset="0"/>
            </a:endParaRPr>
          </a:p>
          <a:p>
            <a:endParaRPr lang="en-US" sz="2400" dirty="0">
              <a:latin typeface="Consolas" panose="020B0609020204030204" pitchFamily="49" charset="0"/>
            </a:endParaRPr>
          </a:p>
          <a:p>
            <a:r>
              <a:rPr lang="en-US" sz="2400" dirty="0">
                <a:latin typeface="Consolas" panose="020B0609020204030204" pitchFamily="49" charset="0"/>
              </a:rPr>
              <a:t>myName </a:t>
            </a:r>
            <a:r>
              <a:rPr lang="en-US" sz="2400" dirty="0">
                <a:solidFill>
                  <a:srgbClr val="482DFF"/>
                </a:solidFill>
                <a:latin typeface="Consolas" panose="020B0609020204030204" pitchFamily="49" charset="0"/>
              </a:rPr>
              <a:t>=</a:t>
            </a:r>
            <a:r>
              <a:rPr lang="en-US" sz="2400" dirty="0">
                <a:latin typeface="Consolas" panose="020B0609020204030204" pitchFamily="49" charset="0"/>
              </a:rPr>
              <a:t> </a:t>
            </a:r>
            <a:r>
              <a:rPr lang="en-US" sz="2400" dirty="0">
                <a:solidFill>
                  <a:srgbClr val="007C00"/>
                </a:solidFill>
                <a:latin typeface="Consolas" panose="020B0609020204030204" pitchFamily="49" charset="0"/>
              </a:rPr>
              <a:t>input</a:t>
            </a:r>
            <a:r>
              <a:rPr lang="en-US" sz="2400" dirty="0">
                <a:latin typeface="Consolas" panose="020B0609020204030204" pitchFamily="49" charset="0"/>
              </a:rPr>
              <a:t>(</a:t>
            </a:r>
            <a:r>
              <a:rPr lang="en-US" sz="2400" dirty="0">
                <a:solidFill>
                  <a:srgbClr val="BA2020"/>
                </a:solidFill>
                <a:latin typeface="Consolas" panose="020B0609020204030204" pitchFamily="49" charset="0"/>
              </a:rPr>
              <a:t>'Name? '</a:t>
            </a:r>
            <a:r>
              <a:rPr lang="en-US" sz="2400" dirty="0">
                <a:latin typeface="Consolas" panose="020B0609020204030204" pitchFamily="49" charset="0"/>
              </a:rPr>
              <a:t>)</a:t>
            </a:r>
          </a:p>
          <a:p>
            <a:endParaRPr lang="en-US" sz="2400" dirty="0">
              <a:solidFill>
                <a:srgbClr val="FFC000"/>
              </a:solidFill>
              <a:latin typeface="Consolas" panose="020B0609020204030204" pitchFamily="49" charset="0"/>
            </a:endParaRPr>
          </a:p>
          <a:p>
            <a:r>
              <a:rPr lang="en-US" sz="2400" dirty="0">
                <a:solidFill>
                  <a:srgbClr val="4D6A6A"/>
                </a:solidFill>
                <a:latin typeface="Consolas" panose="020B0609020204030204" pitchFamily="49" charset="0"/>
              </a:rPr>
              <a:t># Call by position</a:t>
            </a:r>
          </a:p>
          <a:p>
            <a:r>
              <a:rPr lang="en-US" sz="2400" dirty="0">
                <a:latin typeface="Consolas" panose="020B0609020204030204" pitchFamily="49" charset="0"/>
              </a:rPr>
              <a:t>hello(myName)</a:t>
            </a:r>
          </a:p>
          <a:p>
            <a:endParaRPr lang="en-US" sz="2400" dirty="0">
              <a:latin typeface="Consolas" panose="020B0609020204030204" pitchFamily="49" charset="0"/>
            </a:endParaRPr>
          </a:p>
          <a:p>
            <a:r>
              <a:rPr lang="en-US" sz="2400" dirty="0">
                <a:solidFill>
                  <a:schemeClr val="tx1">
                    <a:lumMod val="65000"/>
                    <a:lumOff val="35000"/>
                  </a:schemeClr>
                </a:solidFill>
                <a:latin typeface="Consolas" panose="020B0609020204030204" pitchFamily="49" charset="0"/>
              </a:rPr>
              <a:t># Call by keyword</a:t>
            </a:r>
          </a:p>
          <a:p>
            <a:r>
              <a:rPr lang="en-US" sz="2400" dirty="0">
                <a:latin typeface="Consolas" panose="020B0609020204030204" pitchFamily="49" charset="0"/>
              </a:rPr>
              <a:t>hello(name </a:t>
            </a:r>
            <a:r>
              <a:rPr lang="en-US" sz="2400" dirty="0">
                <a:solidFill>
                  <a:srgbClr val="482DFF"/>
                </a:solidFill>
                <a:latin typeface="Consolas" panose="020B0609020204030204" pitchFamily="49" charset="0"/>
              </a:rPr>
              <a:t>=</a:t>
            </a:r>
            <a:r>
              <a:rPr lang="en-US" sz="2400" dirty="0">
                <a:latin typeface="Consolas" panose="020B0609020204030204" pitchFamily="49" charset="0"/>
              </a:rPr>
              <a:t> myName)</a:t>
            </a:r>
          </a:p>
        </p:txBody>
      </p:sp>
      <p:pic>
        <p:nvPicPr>
          <p:cNvPr id="5" name="Picture 4">
            <a:extLst>
              <a:ext uri="{FF2B5EF4-FFF2-40B4-BE49-F238E27FC236}">
                <a16:creationId xmlns:a16="http://schemas.microsoft.com/office/drawing/2014/main" id="{FABCADEC-E214-2DA1-88C0-A90E0DEE3BF2}"/>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
        <p:nvSpPr>
          <p:cNvPr id="2" name="Title 1">
            <a:extLst>
              <a:ext uri="{FF2B5EF4-FFF2-40B4-BE49-F238E27FC236}">
                <a16:creationId xmlns:a16="http://schemas.microsoft.com/office/drawing/2014/main" id="{569CC5C8-9388-4F5B-B90D-D6F3661DABAD}"/>
              </a:ext>
            </a:extLst>
          </p:cNvPr>
          <p:cNvSpPr>
            <a:spLocks noGrp="1"/>
          </p:cNvSpPr>
          <p:nvPr>
            <p:ph type="title"/>
          </p:nvPr>
        </p:nvSpPr>
        <p:spPr>
          <a:xfrm>
            <a:off x="838200" y="773723"/>
            <a:ext cx="10515600" cy="916966"/>
          </a:xfrm>
        </p:spPr>
        <p:txBody>
          <a:bodyPr/>
          <a:lstStyle/>
          <a:p>
            <a:pPr algn="ctr" rtl="0" eaLnBrk="1" latinLnBrk="0" hangingPunct="1"/>
            <a:r>
              <a:rPr lang="en-US" sz="3600" b="1" kern="1200">
                <a:solidFill>
                  <a:srgbClr val="3B3838"/>
                </a:solidFill>
                <a:effectLst/>
                <a:latin typeface="Avenir Heavy" panose="02000503020000020003"/>
                <a:ea typeface="+mn-ea"/>
                <a:cs typeface="Arial" panose="020B0604020202020204" pitchFamily="34" charset="0"/>
              </a:rPr>
              <a:t>Call by Position or Keyword</a:t>
            </a:r>
            <a:endParaRPr lang="en-US">
              <a:effectLst/>
            </a:endParaRPr>
          </a:p>
          <a:p>
            <a:endParaRPr lang="en-US"/>
          </a:p>
        </p:txBody>
      </p:sp>
      <p:sp>
        <p:nvSpPr>
          <p:cNvPr id="8" name="Rectangle: Rounded Corners 7">
            <a:extLst>
              <a:ext uri="{FF2B5EF4-FFF2-40B4-BE49-F238E27FC236}">
                <a16:creationId xmlns:a16="http://schemas.microsoft.com/office/drawing/2014/main" id="{B98B96C4-C462-177C-DF79-5937C0CAE49D}"/>
              </a:ext>
            </a:extLst>
          </p:cNvPr>
          <p:cNvSpPr/>
          <p:nvPr/>
        </p:nvSpPr>
        <p:spPr>
          <a:xfrm>
            <a:off x="2293746" y="4625426"/>
            <a:ext cx="3549116" cy="869051"/>
          </a:xfrm>
          <a:prstGeom prst="round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F0000"/>
              </a:solidFill>
            </a:endParaRPr>
          </a:p>
        </p:txBody>
      </p:sp>
    </p:spTree>
    <p:custDataLst>
      <p:tags r:id="rId1"/>
    </p:custDataLst>
    <p:extLst>
      <p:ext uri="{BB962C8B-B14F-4D97-AF65-F5344CB8AC3E}">
        <p14:creationId xmlns:p14="http://schemas.microsoft.com/office/powerpoint/2010/main" val="1986634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A5AA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AD4DE-3C6D-4991-BFBC-D2B3E7821426}"/>
              </a:ext>
            </a:extLst>
          </p:cNvPr>
          <p:cNvSpPr>
            <a:spLocks noGrp="1"/>
          </p:cNvSpPr>
          <p:nvPr>
            <p:ph type="title"/>
          </p:nvPr>
        </p:nvSpPr>
        <p:spPr>
          <a:xfrm>
            <a:off x="446314" y="-911014"/>
            <a:ext cx="10515600" cy="720096"/>
          </a:xfrm>
        </p:spPr>
        <p:txBody>
          <a:bodyPr/>
          <a:lstStyle/>
          <a:p>
            <a:r>
              <a:rPr lang="en-US"/>
              <a:t>Functions quote</a:t>
            </a:r>
          </a:p>
        </p:txBody>
      </p:sp>
      <p:sp>
        <p:nvSpPr>
          <p:cNvPr id="7" name="Content Placeholder 2">
            <a:extLst>
              <a:ext uri="{FF2B5EF4-FFF2-40B4-BE49-F238E27FC236}">
                <a16:creationId xmlns:a16="http://schemas.microsoft.com/office/drawing/2014/main" id="{13B67958-0DE1-4F81-B236-36CEA9F133C4}"/>
              </a:ext>
            </a:extLst>
          </p:cNvPr>
          <p:cNvSpPr>
            <a:spLocks noGrp="1"/>
          </p:cNvSpPr>
          <p:nvPr>
            <p:ph idx="1"/>
          </p:nvPr>
        </p:nvSpPr>
        <p:spPr>
          <a:xfrm>
            <a:off x="838200" y="1183112"/>
            <a:ext cx="10515600" cy="5551714"/>
          </a:xfrm>
        </p:spPr>
        <p:txBody>
          <a:bodyPr>
            <a:normAutofit/>
          </a:bodyPr>
          <a:lstStyle/>
          <a:p>
            <a:pPr marL="0" indent="0" algn="ctr">
              <a:lnSpc>
                <a:spcPct val="120000"/>
              </a:lnSpc>
              <a:buNone/>
            </a:pPr>
            <a:r>
              <a:rPr lang="en-US" i="1">
                <a:solidFill>
                  <a:schemeClr val="bg1"/>
                </a:solidFill>
                <a:latin typeface="Avenir Light Oblique" panose="020B0402020203090204" pitchFamily="34" charset="77"/>
              </a:rPr>
              <a:t>“You can think of a function as a small program inside </a:t>
            </a:r>
            <a:br>
              <a:rPr lang="en-US" i="1">
                <a:solidFill>
                  <a:schemeClr val="bg1"/>
                </a:solidFill>
                <a:latin typeface="Avenir Light Oblique" panose="020B0402020203090204" pitchFamily="34" charset="77"/>
              </a:rPr>
            </a:br>
            <a:r>
              <a:rPr lang="en-US" i="1">
                <a:solidFill>
                  <a:schemeClr val="bg1"/>
                </a:solidFill>
                <a:latin typeface="Avenir Light Oblique" panose="020B0402020203090204" pitchFamily="34" charset="77"/>
              </a:rPr>
              <a:t>a program. The basic idea of a function is that we write </a:t>
            </a:r>
            <a:br>
              <a:rPr lang="en-US" i="1">
                <a:solidFill>
                  <a:schemeClr val="bg1"/>
                </a:solidFill>
                <a:latin typeface="Avenir Light Oblique" panose="020B0402020203090204" pitchFamily="34" charset="77"/>
              </a:rPr>
            </a:br>
            <a:r>
              <a:rPr lang="en-US" i="1">
                <a:solidFill>
                  <a:schemeClr val="bg1"/>
                </a:solidFill>
                <a:latin typeface="Avenir Light Oblique" panose="020B0402020203090204" pitchFamily="34" charset="77"/>
              </a:rPr>
              <a:t>a sequence of statements and give that sequence a name. </a:t>
            </a:r>
            <a:br>
              <a:rPr lang="en-US" i="1">
                <a:solidFill>
                  <a:schemeClr val="bg1"/>
                </a:solidFill>
                <a:latin typeface="Avenir Light Oblique" panose="020B0402020203090204" pitchFamily="34" charset="77"/>
              </a:rPr>
            </a:br>
            <a:r>
              <a:rPr lang="en-US" i="1">
                <a:solidFill>
                  <a:schemeClr val="bg1"/>
                </a:solidFill>
                <a:latin typeface="Avenir Light Oblique" panose="020B0402020203090204" pitchFamily="34" charset="77"/>
              </a:rPr>
              <a:t>The instructions can then be executed at any point in the program by referring to the function name…  </a:t>
            </a:r>
          </a:p>
          <a:p>
            <a:pPr marL="0" indent="0" algn="ctr">
              <a:lnSpc>
                <a:spcPct val="0"/>
              </a:lnSpc>
              <a:buNone/>
            </a:pPr>
            <a:endParaRPr lang="en-US" i="1">
              <a:solidFill>
                <a:schemeClr val="bg1"/>
              </a:solidFill>
              <a:latin typeface="Avenir Light Oblique" panose="020B0402020203090204" pitchFamily="34" charset="77"/>
            </a:endParaRPr>
          </a:p>
          <a:p>
            <a:pPr marL="0" indent="0" algn="ctr">
              <a:lnSpc>
                <a:spcPct val="120000"/>
              </a:lnSpc>
              <a:buNone/>
            </a:pPr>
            <a:r>
              <a:rPr lang="en-US" i="1">
                <a:solidFill>
                  <a:schemeClr val="bg1"/>
                </a:solidFill>
                <a:latin typeface="Avenir Light Oblique" panose="020B0402020203090204" pitchFamily="34" charset="77"/>
              </a:rPr>
              <a:t>When a function is subsequently used in a program, </a:t>
            </a:r>
            <a:br>
              <a:rPr lang="en-US" i="1">
                <a:solidFill>
                  <a:schemeClr val="bg1"/>
                </a:solidFill>
                <a:latin typeface="Avenir Light Oblique" panose="020B0402020203090204" pitchFamily="34" charset="77"/>
              </a:rPr>
            </a:br>
            <a:r>
              <a:rPr lang="en-US" i="1">
                <a:solidFill>
                  <a:schemeClr val="bg1"/>
                </a:solidFill>
                <a:latin typeface="Avenir Light Oblique" panose="020B0402020203090204" pitchFamily="34" charset="77"/>
              </a:rPr>
              <a:t>we say that the definition is </a:t>
            </a:r>
            <a:r>
              <a:rPr lang="en-US" b="1" i="1">
                <a:solidFill>
                  <a:schemeClr val="accent4">
                    <a:lumMod val="60000"/>
                    <a:lumOff val="40000"/>
                  </a:schemeClr>
                </a:solidFill>
                <a:latin typeface="Avenir Black Oblique" panose="02000503020000020003" pitchFamily="2" charset="0"/>
              </a:rPr>
              <a:t>called</a:t>
            </a:r>
            <a:r>
              <a:rPr lang="en-US" i="1">
                <a:solidFill>
                  <a:schemeClr val="bg1"/>
                </a:solidFill>
                <a:latin typeface="Avenir Light Oblique" panose="020B0402020203090204" pitchFamily="34" charset="77"/>
              </a:rPr>
              <a:t> or </a:t>
            </a:r>
            <a:r>
              <a:rPr lang="en-US" b="1" i="1">
                <a:solidFill>
                  <a:schemeClr val="accent4">
                    <a:lumMod val="60000"/>
                    <a:lumOff val="40000"/>
                  </a:schemeClr>
                </a:solidFill>
                <a:latin typeface="Avenir Black Oblique" panose="02000503020000020003" pitchFamily="2" charset="0"/>
              </a:rPr>
              <a:t>invoked</a:t>
            </a:r>
            <a:r>
              <a:rPr lang="en-US" b="1" i="1">
                <a:solidFill>
                  <a:schemeClr val="bg1"/>
                </a:solidFill>
                <a:latin typeface="Avenir Black Oblique" panose="02000503020000020003" pitchFamily="2" charset="0"/>
              </a:rPr>
              <a:t>.</a:t>
            </a:r>
            <a:r>
              <a:rPr lang="en-US" i="1">
                <a:solidFill>
                  <a:schemeClr val="bg1"/>
                </a:solidFill>
                <a:latin typeface="Avenir Light Oblique" panose="020B0402020203090204" pitchFamily="34" charset="77"/>
              </a:rPr>
              <a:t>”</a:t>
            </a:r>
          </a:p>
          <a:p>
            <a:pPr marL="0" indent="0" algn="ctr">
              <a:lnSpc>
                <a:spcPct val="120000"/>
              </a:lnSpc>
              <a:buNone/>
            </a:pPr>
            <a:r>
              <a:rPr lang="en-US" sz="2400">
                <a:solidFill>
                  <a:schemeClr val="bg1"/>
                </a:solidFill>
                <a:latin typeface="Avenir" panose="02000503020000020003" pitchFamily="2" charset="0"/>
              </a:rPr>
              <a:t>				                                  </a:t>
            </a:r>
            <a:r>
              <a:rPr lang="en-US" sz="1800">
                <a:solidFill>
                  <a:schemeClr val="bg1"/>
                </a:solidFill>
                <a:latin typeface="Avenir" panose="02000503020000020003" pitchFamily="2" charset="0"/>
              </a:rPr>
              <a:t>John Zelle</a:t>
            </a:r>
            <a:endParaRPr lang="en-US" sz="2400">
              <a:solidFill>
                <a:schemeClr val="bg1"/>
              </a:solidFill>
              <a:latin typeface="Avenir" panose="02000503020000020003" pitchFamily="2" charset="0"/>
            </a:endParaRPr>
          </a:p>
          <a:p>
            <a:pPr marL="0" indent="0">
              <a:lnSpc>
                <a:spcPct val="120000"/>
              </a:lnSpc>
              <a:buNone/>
            </a:pPr>
            <a:endParaRPr lang="en-US" i="1">
              <a:solidFill>
                <a:schemeClr val="bg1"/>
              </a:solidFill>
              <a:latin typeface="Avenir Light Oblique" panose="020B0402020203090204" pitchFamily="34" charset="77"/>
            </a:endParaRPr>
          </a:p>
        </p:txBody>
      </p:sp>
      <p:pic>
        <p:nvPicPr>
          <p:cNvPr id="5" name="Picture 4">
            <a:extLst>
              <a:ext uri="{FF2B5EF4-FFF2-40B4-BE49-F238E27FC236}">
                <a16:creationId xmlns:a16="http://schemas.microsoft.com/office/drawing/2014/main" id="{09731AEF-C8DE-26ED-75BD-5EEF5DCBE3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86349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2B6F4-9BB1-4353-93E3-5A900941F8F6}"/>
              </a:ext>
            </a:extLst>
          </p:cNvPr>
          <p:cNvSpPr>
            <a:spLocks noGrp="1"/>
          </p:cNvSpPr>
          <p:nvPr>
            <p:ph type="title"/>
          </p:nvPr>
        </p:nvSpPr>
        <p:spPr>
          <a:xfrm>
            <a:off x="960120" y="787547"/>
            <a:ext cx="10515600" cy="590931"/>
          </a:xfrm>
          <a:noFill/>
        </p:spPr>
        <p:txBody>
          <a:bodyPr wrap="square">
            <a:spAutoFit/>
          </a:bodyPr>
          <a:lstStyle/>
          <a:p>
            <a:r>
              <a:rPr lang="en-US" sz="3600" b="1" dirty="0">
                <a:solidFill>
                  <a:schemeClr val="bg2">
                    <a:lumMod val="25000"/>
                  </a:schemeClr>
                </a:solidFill>
                <a:latin typeface="Avenir Black" panose="02000503020000020003" pitchFamily="2" charset="0"/>
                <a:ea typeface="+mn-ea"/>
                <a:cs typeface="Arial" panose="020B0604020202020204" pitchFamily="34" charset="0"/>
              </a:rPr>
              <a:t>A function is a self-contained block of code…</a:t>
            </a:r>
          </a:p>
        </p:txBody>
      </p:sp>
      <p:sp>
        <p:nvSpPr>
          <p:cNvPr id="9" name="TextBox 8">
            <a:extLst>
              <a:ext uri="{FF2B5EF4-FFF2-40B4-BE49-F238E27FC236}">
                <a16:creationId xmlns:a16="http://schemas.microsoft.com/office/drawing/2014/main" id="{C270A992-CE55-054B-99DC-02F2DA39CA5A}"/>
              </a:ext>
            </a:extLst>
          </p:cNvPr>
          <p:cNvSpPr txBox="1"/>
          <p:nvPr/>
        </p:nvSpPr>
        <p:spPr>
          <a:xfrm>
            <a:off x="984504" y="1526589"/>
            <a:ext cx="10430256" cy="523220"/>
          </a:xfrm>
          <a:prstGeom prst="rect">
            <a:avLst/>
          </a:prstGeom>
          <a:noFill/>
        </p:spPr>
        <p:txBody>
          <a:bodyPr wrap="square">
            <a:spAutoFit/>
          </a:bodyPr>
          <a:lstStyle/>
          <a:p>
            <a:pPr marL="457200" indent="-457200">
              <a:buFont typeface="Wingdings" pitchFamily="2" charset="2"/>
              <a:buChar char="§"/>
            </a:pPr>
            <a:r>
              <a:rPr lang="en-US" sz="2800">
                <a:latin typeface="Avenir" panose="02000503020000020003" pitchFamily="2" charset="0"/>
                <a:cs typeface="Futura Medium" panose="020B0602020204020303"/>
              </a:rPr>
              <a:t>It </a:t>
            </a:r>
            <a:r>
              <a:rPr lang="en-US" sz="2800" u="sng">
                <a:solidFill>
                  <a:srgbClr val="5A5AA8"/>
                </a:solidFill>
                <a:latin typeface="Avenir" panose="02000503020000020003" pitchFamily="2" charset="0"/>
                <a:cs typeface="Futura Medium" panose="020B0602020204020303"/>
              </a:rPr>
              <a:t>may</a:t>
            </a:r>
            <a:r>
              <a:rPr lang="en-US" sz="2800">
                <a:latin typeface="Avenir" panose="02000503020000020003" pitchFamily="2" charset="0"/>
                <a:cs typeface="Futura Medium" panose="020B0602020204020303"/>
              </a:rPr>
              <a:t> accept inputs (</a:t>
            </a:r>
            <a:r>
              <a:rPr lang="en-US" sz="2800">
                <a:solidFill>
                  <a:srgbClr val="5A5AA8"/>
                </a:solidFill>
                <a:latin typeface="Avenir" panose="02000503020000020003" pitchFamily="2" charset="0"/>
                <a:cs typeface="Futura Medium" panose="020B0602020204020303"/>
              </a:rPr>
              <a:t>parameters</a:t>
            </a:r>
            <a:r>
              <a:rPr lang="en-US" sz="2800">
                <a:latin typeface="Avenir" panose="02000503020000020003" pitchFamily="2" charset="0"/>
                <a:cs typeface="Futura Medium" panose="020B0602020204020303"/>
              </a:rPr>
              <a:t>)</a:t>
            </a:r>
          </a:p>
        </p:txBody>
      </p:sp>
      <p:sp>
        <p:nvSpPr>
          <p:cNvPr id="10" name="TextBox 9">
            <a:extLst>
              <a:ext uri="{FF2B5EF4-FFF2-40B4-BE49-F238E27FC236}">
                <a16:creationId xmlns:a16="http://schemas.microsoft.com/office/drawing/2014/main" id="{473ED75A-AADF-8C9B-144A-12689D6B1C23}"/>
              </a:ext>
            </a:extLst>
          </p:cNvPr>
          <p:cNvSpPr txBox="1"/>
          <p:nvPr/>
        </p:nvSpPr>
        <p:spPr>
          <a:xfrm>
            <a:off x="960120" y="2184656"/>
            <a:ext cx="10430256" cy="954107"/>
          </a:xfrm>
          <a:prstGeom prst="rect">
            <a:avLst/>
          </a:prstGeom>
          <a:noFill/>
        </p:spPr>
        <p:txBody>
          <a:bodyPr wrap="square">
            <a:spAutoFit/>
          </a:bodyPr>
          <a:lstStyle/>
          <a:p>
            <a:pPr marL="457200" indent="-457200">
              <a:buFont typeface="Wingdings" pitchFamily="2" charset="2"/>
              <a:buChar char="§"/>
            </a:pPr>
            <a:r>
              <a:rPr lang="en-US" sz="2800" dirty="0">
                <a:latin typeface="Avenir" panose="02000503020000020003" pitchFamily="2" charset="0"/>
                <a:cs typeface="Futura Medium" panose="020B0602020204020303"/>
              </a:rPr>
              <a:t>It will output (return) one or more results.  Sometimes, the returned value is nothing! (</a:t>
            </a:r>
            <a:r>
              <a:rPr lang="en-US" sz="2800" dirty="0">
                <a:solidFill>
                  <a:srgbClr val="5A5AA8"/>
                </a:solidFill>
                <a:latin typeface="Consolas" panose="020B0609020204030204" pitchFamily="49" charset="0"/>
                <a:cs typeface="Futura Medium" panose="020B0602020204020303"/>
              </a:rPr>
              <a:t>None</a:t>
            </a:r>
            <a:r>
              <a:rPr lang="en-US" sz="2800" dirty="0">
                <a:latin typeface="Avenir" panose="02000503020000020003" pitchFamily="2" charset="0"/>
                <a:cs typeface="Futura Medium" panose="020B0602020204020303"/>
              </a:rPr>
              <a:t>)</a:t>
            </a:r>
          </a:p>
        </p:txBody>
      </p:sp>
      <p:sp>
        <p:nvSpPr>
          <p:cNvPr id="12" name="TextBox 11">
            <a:extLst>
              <a:ext uri="{FF2B5EF4-FFF2-40B4-BE49-F238E27FC236}">
                <a16:creationId xmlns:a16="http://schemas.microsoft.com/office/drawing/2014/main" id="{2FA010EF-DCA7-B328-7CA5-28511B08763F}"/>
              </a:ext>
            </a:extLst>
          </p:cNvPr>
          <p:cNvSpPr txBox="1"/>
          <p:nvPr/>
        </p:nvSpPr>
        <p:spPr>
          <a:xfrm>
            <a:off x="984504" y="3269567"/>
            <a:ext cx="10430256" cy="523220"/>
          </a:xfrm>
          <a:prstGeom prst="rect">
            <a:avLst/>
          </a:prstGeom>
          <a:noFill/>
        </p:spPr>
        <p:txBody>
          <a:bodyPr wrap="square">
            <a:spAutoFit/>
          </a:bodyPr>
          <a:lstStyle/>
          <a:p>
            <a:pPr marL="457200" indent="-457200">
              <a:buFont typeface="Wingdings" pitchFamily="2" charset="2"/>
              <a:buChar char="§"/>
            </a:pPr>
            <a:r>
              <a:rPr lang="en-US" sz="2800" dirty="0">
                <a:latin typeface="Avenir" panose="02000503020000020003" pitchFamily="2" charset="0"/>
                <a:cs typeface="Futura Medium" panose="020B0602020204020303"/>
              </a:rPr>
              <a:t>Can contain any statements found in a normal program</a:t>
            </a:r>
          </a:p>
        </p:txBody>
      </p:sp>
      <p:sp>
        <p:nvSpPr>
          <p:cNvPr id="13" name="TextBox 12">
            <a:extLst>
              <a:ext uri="{FF2B5EF4-FFF2-40B4-BE49-F238E27FC236}">
                <a16:creationId xmlns:a16="http://schemas.microsoft.com/office/drawing/2014/main" id="{51940D94-B91C-D364-73BD-09F36FF3D30C}"/>
              </a:ext>
            </a:extLst>
          </p:cNvPr>
          <p:cNvSpPr txBox="1"/>
          <p:nvPr/>
        </p:nvSpPr>
        <p:spPr>
          <a:xfrm>
            <a:off x="984504" y="3923592"/>
            <a:ext cx="10430256" cy="1384995"/>
          </a:xfrm>
          <a:prstGeom prst="rect">
            <a:avLst/>
          </a:prstGeom>
          <a:noFill/>
        </p:spPr>
        <p:txBody>
          <a:bodyPr wrap="square">
            <a:spAutoFit/>
          </a:bodyPr>
          <a:lstStyle/>
          <a:p>
            <a:pPr marL="457200" indent="-457200">
              <a:buFont typeface="Wingdings" pitchFamily="2" charset="2"/>
              <a:buChar char="§"/>
            </a:pPr>
            <a:r>
              <a:rPr lang="en-US" sz="2800" dirty="0">
                <a:latin typeface="Avenir" panose="02000503020000020003" pitchFamily="2" charset="0"/>
                <a:cs typeface="Futura Medium" panose="020B0602020204020303"/>
              </a:rPr>
              <a:t>We've already encountered functions:  i.e., </a:t>
            </a:r>
            <a:r>
              <a:rPr lang="en-US" sz="2800" dirty="0">
                <a:solidFill>
                  <a:srgbClr val="5A5AA8"/>
                </a:solidFill>
                <a:latin typeface="Avenir" panose="02000503020000020003" pitchFamily="2" charset="0"/>
                <a:cs typeface="Futura Medium" panose="020B0602020204020303"/>
              </a:rPr>
              <a:t>int</a:t>
            </a:r>
            <a:r>
              <a:rPr lang="en-US" sz="2800" dirty="0">
                <a:latin typeface="Avenir" panose="02000503020000020003" pitchFamily="2" charset="0"/>
                <a:cs typeface="Futura Medium" panose="020B0602020204020303"/>
              </a:rPr>
              <a:t>(), </a:t>
            </a:r>
            <a:r>
              <a:rPr lang="en-US" sz="2800" dirty="0">
                <a:solidFill>
                  <a:srgbClr val="5A5AA8"/>
                </a:solidFill>
                <a:latin typeface="Avenir" panose="02000503020000020003" pitchFamily="2" charset="0"/>
                <a:cs typeface="Futura Medium" panose="020B0602020204020303"/>
              </a:rPr>
              <a:t>float</a:t>
            </a:r>
            <a:r>
              <a:rPr lang="en-US" sz="2800" dirty="0">
                <a:latin typeface="Avenir" panose="02000503020000020003" pitchFamily="2" charset="0"/>
                <a:cs typeface="Futura Medium" panose="020B0602020204020303"/>
              </a:rPr>
              <a:t>(), </a:t>
            </a:r>
            <a:r>
              <a:rPr lang="en-US" sz="2800" dirty="0">
                <a:solidFill>
                  <a:srgbClr val="5A5AA8"/>
                </a:solidFill>
                <a:latin typeface="Avenir" panose="02000503020000020003" pitchFamily="2" charset="0"/>
                <a:cs typeface="Futura Medium" panose="020B0602020204020303"/>
              </a:rPr>
              <a:t>range</a:t>
            </a:r>
            <a:r>
              <a:rPr lang="en-US" sz="2800" dirty="0">
                <a:latin typeface="Avenir" panose="02000503020000020003" pitchFamily="2" charset="0"/>
                <a:cs typeface="Futura Medium" panose="020B0602020204020303"/>
              </a:rPr>
              <a:t>(), and many more – these are "</a:t>
            </a:r>
            <a:r>
              <a:rPr lang="en-US" sz="2800" dirty="0">
                <a:solidFill>
                  <a:srgbClr val="5A5AA8"/>
                </a:solidFill>
                <a:latin typeface="Avenir" panose="02000503020000020003" pitchFamily="2" charset="0"/>
                <a:cs typeface="Futura Medium" panose="020B0602020204020303"/>
              </a:rPr>
              <a:t>built-in</a:t>
            </a:r>
            <a:r>
              <a:rPr lang="en-US" sz="2800" dirty="0">
                <a:solidFill>
                  <a:srgbClr val="5EBB78"/>
                </a:solidFill>
                <a:latin typeface="Avenir" panose="02000503020000020003" pitchFamily="2" charset="0"/>
                <a:cs typeface="Futura Medium" panose="020B0602020204020303"/>
              </a:rPr>
              <a:t> </a:t>
            </a:r>
            <a:r>
              <a:rPr lang="en-US" sz="2800" dirty="0">
                <a:solidFill>
                  <a:srgbClr val="5A5AA8"/>
                </a:solidFill>
                <a:latin typeface="Avenir" panose="02000503020000020003" pitchFamily="2" charset="0"/>
                <a:cs typeface="Futura Medium" panose="020B0602020204020303"/>
              </a:rPr>
              <a:t>functions</a:t>
            </a:r>
            <a:r>
              <a:rPr lang="en-US" sz="2800" dirty="0">
                <a:latin typeface="Avenir" panose="02000503020000020003" pitchFamily="2" charset="0"/>
                <a:cs typeface="Futura Medium" panose="020B0602020204020303"/>
              </a:rPr>
              <a:t>".  The functions we write ourselves are "</a:t>
            </a:r>
            <a:r>
              <a:rPr lang="en-US" sz="2800" dirty="0">
                <a:solidFill>
                  <a:srgbClr val="5A5AA8"/>
                </a:solidFill>
                <a:latin typeface="Avenir" panose="02000503020000020003" pitchFamily="2" charset="0"/>
                <a:cs typeface="Futura Medium" panose="020B0602020204020303"/>
              </a:rPr>
              <a:t>user-defined</a:t>
            </a:r>
            <a:r>
              <a:rPr lang="en-US" sz="2800" dirty="0">
                <a:latin typeface="Avenir" panose="02000503020000020003" pitchFamily="2" charset="0"/>
                <a:cs typeface="Futura Medium" panose="020B0602020204020303"/>
              </a:rPr>
              <a:t>" functions</a:t>
            </a:r>
          </a:p>
        </p:txBody>
      </p:sp>
      <p:sp>
        <p:nvSpPr>
          <p:cNvPr id="14" name="TextBox 13">
            <a:extLst>
              <a:ext uri="{FF2B5EF4-FFF2-40B4-BE49-F238E27FC236}">
                <a16:creationId xmlns:a16="http://schemas.microsoft.com/office/drawing/2014/main" id="{423BF31C-6E6C-05FE-4924-033E316C16E6}"/>
              </a:ext>
            </a:extLst>
          </p:cNvPr>
          <p:cNvSpPr txBox="1"/>
          <p:nvPr/>
        </p:nvSpPr>
        <p:spPr>
          <a:xfrm>
            <a:off x="0" y="6550223"/>
            <a:ext cx="12192000" cy="307777"/>
          </a:xfrm>
          <a:prstGeom prst="rect">
            <a:avLst/>
          </a:prstGeom>
          <a:noFill/>
        </p:spPr>
        <p:txBody>
          <a:bodyPr wrap="square" rtlCol="0">
            <a:spAutoFit/>
          </a:bodyPr>
          <a:lstStyle/>
          <a:p>
            <a:pPr>
              <a:defRPr/>
            </a:pPr>
            <a:r>
              <a:rPr lang="en-US" sz="1400">
                <a:solidFill>
                  <a:schemeClr val="tx1">
                    <a:lumMod val="65000"/>
                    <a:lumOff val="35000"/>
                  </a:schemeClr>
                </a:solidFill>
                <a:latin typeface="+mj-lt"/>
                <a:ea typeface="Verdana" panose="020B0604030504040204" pitchFamily="34" charset="0"/>
              </a:rPr>
              <a:t>Source: Randy Switt – University of Florida (Pythonista)</a:t>
            </a:r>
            <a:endParaRPr lang="en-US" sz="1400">
              <a:solidFill>
                <a:schemeClr val="tx1">
                  <a:lumMod val="65000"/>
                  <a:lumOff val="35000"/>
                </a:schemeClr>
              </a:solidFill>
              <a:latin typeface="+mj-lt"/>
            </a:endParaRPr>
          </a:p>
        </p:txBody>
      </p:sp>
      <p:pic>
        <p:nvPicPr>
          <p:cNvPr id="15" name="Picture 14">
            <a:extLst>
              <a:ext uri="{FF2B5EF4-FFF2-40B4-BE49-F238E27FC236}">
                <a16:creationId xmlns:a16="http://schemas.microsoft.com/office/drawing/2014/main" id="{C2690AFE-6FD7-643A-6EDE-1B57C956A15B}"/>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custDataLst>
      <p:tags r:id="rId1"/>
    </p:custDataLst>
    <p:extLst>
      <p:ext uri="{BB962C8B-B14F-4D97-AF65-F5344CB8AC3E}">
        <p14:creationId xmlns:p14="http://schemas.microsoft.com/office/powerpoint/2010/main" val="663104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4BFC3B4-C05D-4E01-A221-591C1075AC4C}"/>
              </a:ext>
            </a:extLst>
          </p:cNvPr>
          <p:cNvSpPr>
            <a:spLocks noGrp="1"/>
          </p:cNvSpPr>
          <p:nvPr>
            <p:ph type="title"/>
          </p:nvPr>
        </p:nvSpPr>
        <p:spPr>
          <a:xfrm>
            <a:off x="0" y="566091"/>
            <a:ext cx="12192000" cy="540748"/>
          </a:xfrm>
        </p:spPr>
        <p:txBody>
          <a:bodyPr>
            <a:noAutofit/>
          </a:bodyPr>
          <a:lstStyle/>
          <a:p>
            <a:pPr algn="ctr" rtl="0" eaLnBrk="1" latinLnBrk="0" hangingPunct="1"/>
            <a:r>
              <a:rPr lang="en-US" sz="4000" b="1" kern="1200" dirty="0">
                <a:solidFill>
                  <a:srgbClr val="30335D"/>
                </a:solidFill>
                <a:effectLst/>
                <a:latin typeface="Avenir Heavy" panose="02000503020000020003"/>
                <a:ea typeface="+mn-ea"/>
                <a:cs typeface="Arial" panose="020B0604020202020204" pitchFamily="34" charset="0"/>
              </a:rPr>
              <a:t>Why use Functions?</a:t>
            </a:r>
            <a:endParaRPr lang="en-US" sz="4000" dirty="0">
              <a:effectLst/>
            </a:endParaRPr>
          </a:p>
        </p:txBody>
      </p:sp>
      <p:grpSp>
        <p:nvGrpSpPr>
          <p:cNvPr id="10" name="Group 9" descr="Heirarchy showing Main Program at the top, with Modules M1, M2, and M3 on the second level. On the third level, Modules 4 and 5 are below Module 1, and Module 6 is below Module 3. There is no third level item beneath Module M2.">
            <a:extLst>
              <a:ext uri="{FF2B5EF4-FFF2-40B4-BE49-F238E27FC236}">
                <a16:creationId xmlns:a16="http://schemas.microsoft.com/office/drawing/2014/main" id="{7372C73A-2936-4432-9631-0FEC08D3C632}"/>
              </a:ext>
            </a:extLst>
          </p:cNvPr>
          <p:cNvGrpSpPr/>
          <p:nvPr/>
        </p:nvGrpSpPr>
        <p:grpSpPr>
          <a:xfrm>
            <a:off x="2646022" y="1600153"/>
            <a:ext cx="6837019" cy="4312863"/>
            <a:chOff x="2646022" y="1600153"/>
            <a:chExt cx="6837019" cy="4312863"/>
          </a:xfrm>
        </p:grpSpPr>
        <p:grpSp>
          <p:nvGrpSpPr>
            <p:cNvPr id="2" name="Group 1">
              <a:extLst>
                <a:ext uri="{FF2B5EF4-FFF2-40B4-BE49-F238E27FC236}">
                  <a16:creationId xmlns:a16="http://schemas.microsoft.com/office/drawing/2014/main" id="{6C5D0102-34E4-40E9-EE83-8E7179C932E2}"/>
                </a:ext>
              </a:extLst>
            </p:cNvPr>
            <p:cNvGrpSpPr/>
            <p:nvPr/>
          </p:nvGrpSpPr>
          <p:grpSpPr>
            <a:xfrm>
              <a:off x="3498831" y="2743452"/>
              <a:ext cx="5058572" cy="2059386"/>
              <a:chOff x="3498831" y="2743452"/>
              <a:chExt cx="5058572" cy="2059386"/>
            </a:xfrm>
          </p:grpSpPr>
          <p:cxnSp>
            <p:nvCxnSpPr>
              <p:cNvPr id="3" name="Straight Connector 2">
                <a:extLst>
                  <a:ext uri="{FF2B5EF4-FFF2-40B4-BE49-F238E27FC236}">
                    <a16:creationId xmlns:a16="http://schemas.microsoft.com/office/drawing/2014/main" id="{EADFB7D8-755D-32DF-799A-CBBEA64D5E2A}"/>
                  </a:ext>
                </a:extLst>
              </p:cNvPr>
              <p:cNvCxnSpPr>
                <a:cxnSpLocks/>
              </p:cNvCxnSpPr>
              <p:nvPr/>
            </p:nvCxnSpPr>
            <p:spPr>
              <a:xfrm>
                <a:off x="4444619" y="4242373"/>
                <a:ext cx="0" cy="262225"/>
              </a:xfrm>
              <a:prstGeom prst="line">
                <a:avLst/>
              </a:prstGeom>
              <a:ln w="38100">
                <a:solidFill>
                  <a:srgbClr val="30335D"/>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4FEA13FF-09C1-B530-A740-EFF84CDD320A}"/>
                  </a:ext>
                </a:extLst>
              </p:cNvPr>
              <p:cNvCxnSpPr>
                <a:cxnSpLocks/>
              </p:cNvCxnSpPr>
              <p:nvPr/>
            </p:nvCxnSpPr>
            <p:spPr>
              <a:xfrm>
                <a:off x="8554527" y="4242373"/>
                <a:ext cx="0" cy="560465"/>
              </a:xfrm>
              <a:prstGeom prst="line">
                <a:avLst/>
              </a:prstGeom>
              <a:ln w="38100">
                <a:solidFill>
                  <a:srgbClr val="30335D"/>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60D5735-EC15-9F98-BE5D-BBECABA9E89C}"/>
                  </a:ext>
                </a:extLst>
              </p:cNvPr>
              <p:cNvCxnSpPr>
                <a:cxnSpLocks/>
              </p:cNvCxnSpPr>
              <p:nvPr/>
            </p:nvCxnSpPr>
            <p:spPr>
              <a:xfrm>
                <a:off x="6487064" y="2743452"/>
                <a:ext cx="0" cy="560465"/>
              </a:xfrm>
              <a:prstGeom prst="line">
                <a:avLst/>
              </a:prstGeom>
              <a:ln w="38100">
                <a:solidFill>
                  <a:srgbClr val="30335D"/>
                </a:solidFill>
              </a:ln>
            </p:spPr>
            <p:style>
              <a:lnRef idx="1">
                <a:schemeClr val="accent1"/>
              </a:lnRef>
              <a:fillRef idx="0">
                <a:schemeClr val="accent1"/>
              </a:fillRef>
              <a:effectRef idx="0">
                <a:schemeClr val="accent1"/>
              </a:effectRef>
              <a:fontRef idx="minor">
                <a:schemeClr val="tx1"/>
              </a:fontRef>
            </p:style>
          </p:cxnSp>
          <p:sp>
            <p:nvSpPr>
              <p:cNvPr id="8" name="Left Bracket 7">
                <a:extLst>
                  <a:ext uri="{FF2B5EF4-FFF2-40B4-BE49-F238E27FC236}">
                    <a16:creationId xmlns:a16="http://schemas.microsoft.com/office/drawing/2014/main" id="{0DD81E97-7710-8C8F-D943-44CF1829AB35}"/>
                  </a:ext>
                </a:extLst>
              </p:cNvPr>
              <p:cNvSpPr/>
              <p:nvPr/>
            </p:nvSpPr>
            <p:spPr>
              <a:xfrm rot="5400000">
                <a:off x="6402897" y="1053406"/>
                <a:ext cx="219233" cy="4089778"/>
              </a:xfrm>
              <a:prstGeom prst="leftBracket">
                <a:avLst>
                  <a:gd name="adj" fmla="val 0"/>
                </a:avLst>
              </a:prstGeom>
              <a:ln w="38100">
                <a:solidFill>
                  <a:srgbClr val="30335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4D5EB6"/>
                  </a:solidFill>
                </a:endParaRPr>
              </a:p>
            </p:txBody>
          </p:sp>
          <p:sp>
            <p:nvSpPr>
              <p:cNvPr id="25" name="Left Bracket 24">
                <a:extLst>
                  <a:ext uri="{FF2B5EF4-FFF2-40B4-BE49-F238E27FC236}">
                    <a16:creationId xmlns:a16="http://schemas.microsoft.com/office/drawing/2014/main" id="{C9D5DF46-BEB2-F226-C8C2-DB5F074C8D08}"/>
                  </a:ext>
                </a:extLst>
              </p:cNvPr>
              <p:cNvSpPr/>
              <p:nvPr/>
            </p:nvSpPr>
            <p:spPr>
              <a:xfrm rot="5400000">
                <a:off x="4374372" y="3636874"/>
                <a:ext cx="219233" cy="1970316"/>
              </a:xfrm>
              <a:prstGeom prst="leftBracket">
                <a:avLst>
                  <a:gd name="adj" fmla="val 0"/>
                </a:avLst>
              </a:prstGeom>
              <a:ln w="38100">
                <a:solidFill>
                  <a:srgbClr val="30335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4D5EB6"/>
                  </a:solidFill>
                </a:endParaRPr>
              </a:p>
            </p:txBody>
          </p:sp>
        </p:grpSp>
        <p:sp>
          <p:nvSpPr>
            <p:cNvPr id="27" name="Rounded Rectangle 26" descr="Main Program">
              <a:extLst>
                <a:ext uri="{FF2B5EF4-FFF2-40B4-BE49-F238E27FC236}">
                  <a16:creationId xmlns:a16="http://schemas.microsoft.com/office/drawing/2014/main" id="{0B65DC04-2643-90F3-2806-F131EE092525}"/>
                </a:ext>
              </a:extLst>
            </p:cNvPr>
            <p:cNvSpPr/>
            <p:nvPr/>
          </p:nvSpPr>
          <p:spPr>
            <a:xfrm>
              <a:off x="5615170" y="1600153"/>
              <a:ext cx="1769477" cy="1143299"/>
            </a:xfrm>
            <a:prstGeom prst="roundRect">
              <a:avLst/>
            </a:prstGeom>
            <a:solidFill>
              <a:srgbClr val="DCEBF5"/>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4AB763AB-EB4B-5F4E-3B8B-038574D96E67}"/>
                </a:ext>
              </a:extLst>
            </p:cNvPr>
            <p:cNvGrpSpPr/>
            <p:nvPr/>
          </p:nvGrpSpPr>
          <p:grpSpPr>
            <a:xfrm>
              <a:off x="2646022" y="3187817"/>
              <a:ext cx="6837019" cy="2725199"/>
              <a:chOff x="2646022" y="3187817"/>
              <a:chExt cx="6837019" cy="2725199"/>
            </a:xfrm>
            <a:solidFill>
              <a:srgbClr val="D6EDCF"/>
            </a:solidFill>
          </p:grpSpPr>
          <p:sp>
            <p:nvSpPr>
              <p:cNvPr id="33" name="Rounded Rectangle 32">
                <a:extLst>
                  <a:ext uri="{FF2B5EF4-FFF2-40B4-BE49-F238E27FC236}">
                    <a16:creationId xmlns:a16="http://schemas.microsoft.com/office/drawing/2014/main" id="{60048279-AC2C-7C94-0692-5CE2C803BF02}"/>
                  </a:ext>
                </a:extLst>
              </p:cNvPr>
              <p:cNvSpPr/>
              <p:nvPr/>
            </p:nvSpPr>
            <p:spPr>
              <a:xfrm>
                <a:off x="4613990" y="4740625"/>
                <a:ext cx="1769477" cy="1143299"/>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a:extLst>
                  <a:ext uri="{FF2B5EF4-FFF2-40B4-BE49-F238E27FC236}">
                    <a16:creationId xmlns:a16="http://schemas.microsoft.com/office/drawing/2014/main" id="{16F4C18A-EBBF-71DE-F9F8-3D6E91AC6159}"/>
                  </a:ext>
                </a:extLst>
              </p:cNvPr>
              <p:cNvSpPr/>
              <p:nvPr/>
            </p:nvSpPr>
            <p:spPr>
              <a:xfrm>
                <a:off x="7713564" y="3187817"/>
                <a:ext cx="1769477" cy="1143299"/>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6E8BC468-DB78-A850-CB8B-5375E89B3AF2}"/>
                  </a:ext>
                </a:extLst>
              </p:cNvPr>
              <p:cNvSpPr/>
              <p:nvPr/>
            </p:nvSpPr>
            <p:spPr>
              <a:xfrm>
                <a:off x="2646022" y="4717138"/>
                <a:ext cx="1769477" cy="1143299"/>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a:extLst>
                  <a:ext uri="{FF2B5EF4-FFF2-40B4-BE49-F238E27FC236}">
                    <a16:creationId xmlns:a16="http://schemas.microsoft.com/office/drawing/2014/main" id="{7301E0CE-FDC3-329E-2C28-65B5F275A05F}"/>
                  </a:ext>
                </a:extLst>
              </p:cNvPr>
              <p:cNvSpPr/>
              <p:nvPr/>
            </p:nvSpPr>
            <p:spPr>
              <a:xfrm>
                <a:off x="5615170" y="3190079"/>
                <a:ext cx="1769477" cy="1143299"/>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a:extLst>
                  <a:ext uri="{FF2B5EF4-FFF2-40B4-BE49-F238E27FC236}">
                    <a16:creationId xmlns:a16="http://schemas.microsoft.com/office/drawing/2014/main" id="{81A070BC-079B-50C1-70C7-B3542E1CF611}"/>
                  </a:ext>
                </a:extLst>
              </p:cNvPr>
              <p:cNvSpPr/>
              <p:nvPr/>
            </p:nvSpPr>
            <p:spPr>
              <a:xfrm>
                <a:off x="7693790" y="4769717"/>
                <a:ext cx="1769477" cy="1143299"/>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a:extLst>
                  <a:ext uri="{FF2B5EF4-FFF2-40B4-BE49-F238E27FC236}">
                    <a16:creationId xmlns:a16="http://schemas.microsoft.com/office/drawing/2014/main" id="{E53EEEF5-56B0-5136-B470-CCFBFFE52735}"/>
                  </a:ext>
                </a:extLst>
              </p:cNvPr>
              <p:cNvSpPr/>
              <p:nvPr/>
            </p:nvSpPr>
            <p:spPr>
              <a:xfrm>
                <a:off x="3555598" y="3201345"/>
                <a:ext cx="1769477" cy="1143299"/>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TextBox 38">
              <a:extLst>
                <a:ext uri="{FF2B5EF4-FFF2-40B4-BE49-F238E27FC236}">
                  <a16:creationId xmlns:a16="http://schemas.microsoft.com/office/drawing/2014/main" id="{C7379117-A2ED-9EF7-264B-1BC691A910A0}"/>
                </a:ext>
              </a:extLst>
            </p:cNvPr>
            <p:cNvSpPr txBox="1"/>
            <p:nvPr/>
          </p:nvSpPr>
          <p:spPr>
            <a:xfrm>
              <a:off x="5615146" y="1987136"/>
              <a:ext cx="1769477" cy="400110"/>
            </a:xfrm>
            <a:prstGeom prst="rect">
              <a:avLst/>
            </a:prstGeom>
            <a:noFill/>
            <a:ln>
              <a:noFill/>
            </a:ln>
          </p:spPr>
          <p:txBody>
            <a:bodyPr wrap="square" rtlCol="0">
              <a:spAutoFit/>
            </a:bodyPr>
            <a:lstStyle/>
            <a:p>
              <a:pPr algn="ctr"/>
              <a:r>
                <a:rPr lang="en-US" sz="2000"/>
                <a:t>Main Program</a:t>
              </a:r>
            </a:p>
          </p:txBody>
        </p:sp>
        <p:sp>
          <p:nvSpPr>
            <p:cNvPr id="40" name="TextBox 39">
              <a:extLst>
                <a:ext uri="{FF2B5EF4-FFF2-40B4-BE49-F238E27FC236}">
                  <a16:creationId xmlns:a16="http://schemas.microsoft.com/office/drawing/2014/main" id="{02B53A79-839E-FDC8-E828-91E9295A075E}"/>
                </a:ext>
              </a:extLst>
            </p:cNvPr>
            <p:cNvSpPr txBox="1"/>
            <p:nvPr/>
          </p:nvSpPr>
          <p:spPr>
            <a:xfrm>
              <a:off x="3555587" y="3618990"/>
              <a:ext cx="1769480" cy="400110"/>
            </a:xfrm>
            <a:prstGeom prst="rect">
              <a:avLst/>
            </a:prstGeom>
            <a:noFill/>
            <a:ln>
              <a:noFill/>
            </a:ln>
          </p:spPr>
          <p:txBody>
            <a:bodyPr wrap="square" rtlCol="0">
              <a:spAutoFit/>
            </a:bodyPr>
            <a:lstStyle/>
            <a:p>
              <a:pPr algn="ctr"/>
              <a:r>
                <a:rPr lang="en-US" sz="2000"/>
                <a:t>Module-M1</a:t>
              </a:r>
            </a:p>
          </p:txBody>
        </p:sp>
        <p:sp>
          <p:nvSpPr>
            <p:cNvPr id="41" name="TextBox 40">
              <a:extLst>
                <a:ext uri="{FF2B5EF4-FFF2-40B4-BE49-F238E27FC236}">
                  <a16:creationId xmlns:a16="http://schemas.microsoft.com/office/drawing/2014/main" id="{2AC5544C-F5B8-EC08-5213-C60144F63693}"/>
                </a:ext>
              </a:extLst>
            </p:cNvPr>
            <p:cNvSpPr txBox="1"/>
            <p:nvPr/>
          </p:nvSpPr>
          <p:spPr>
            <a:xfrm>
              <a:off x="5615168" y="3618990"/>
              <a:ext cx="1769467" cy="400110"/>
            </a:xfrm>
            <a:prstGeom prst="rect">
              <a:avLst/>
            </a:prstGeom>
            <a:noFill/>
            <a:ln>
              <a:noFill/>
            </a:ln>
          </p:spPr>
          <p:txBody>
            <a:bodyPr wrap="square" rtlCol="0">
              <a:spAutoFit/>
            </a:bodyPr>
            <a:lstStyle/>
            <a:p>
              <a:pPr algn="ctr"/>
              <a:r>
                <a:rPr lang="en-US" sz="2000"/>
                <a:t>Module-M2</a:t>
              </a:r>
            </a:p>
          </p:txBody>
        </p:sp>
        <p:sp>
          <p:nvSpPr>
            <p:cNvPr id="42" name="TextBox 41">
              <a:extLst>
                <a:ext uri="{FF2B5EF4-FFF2-40B4-BE49-F238E27FC236}">
                  <a16:creationId xmlns:a16="http://schemas.microsoft.com/office/drawing/2014/main" id="{1C825DA9-0650-B94C-344D-141CD369F190}"/>
                </a:ext>
              </a:extLst>
            </p:cNvPr>
            <p:cNvSpPr txBox="1"/>
            <p:nvPr/>
          </p:nvSpPr>
          <p:spPr>
            <a:xfrm>
              <a:off x="7713564" y="3618990"/>
              <a:ext cx="1749696" cy="400110"/>
            </a:xfrm>
            <a:prstGeom prst="rect">
              <a:avLst/>
            </a:prstGeom>
            <a:noFill/>
            <a:ln>
              <a:noFill/>
            </a:ln>
          </p:spPr>
          <p:txBody>
            <a:bodyPr wrap="square" rtlCol="0">
              <a:spAutoFit/>
            </a:bodyPr>
            <a:lstStyle/>
            <a:p>
              <a:pPr algn="ctr"/>
              <a:r>
                <a:rPr lang="en-US" sz="2000"/>
                <a:t>Module-M3</a:t>
              </a:r>
            </a:p>
          </p:txBody>
        </p:sp>
        <p:sp>
          <p:nvSpPr>
            <p:cNvPr id="43" name="TextBox 42">
              <a:extLst>
                <a:ext uri="{FF2B5EF4-FFF2-40B4-BE49-F238E27FC236}">
                  <a16:creationId xmlns:a16="http://schemas.microsoft.com/office/drawing/2014/main" id="{7AF78C24-5923-9756-8310-C71A719A6546}"/>
                </a:ext>
              </a:extLst>
            </p:cNvPr>
            <p:cNvSpPr txBox="1"/>
            <p:nvPr/>
          </p:nvSpPr>
          <p:spPr>
            <a:xfrm>
              <a:off x="7713565" y="5153335"/>
              <a:ext cx="1749692" cy="400110"/>
            </a:xfrm>
            <a:prstGeom prst="rect">
              <a:avLst/>
            </a:prstGeom>
            <a:noFill/>
            <a:ln>
              <a:noFill/>
            </a:ln>
          </p:spPr>
          <p:txBody>
            <a:bodyPr wrap="square" rtlCol="0">
              <a:spAutoFit/>
            </a:bodyPr>
            <a:lstStyle/>
            <a:p>
              <a:pPr algn="ctr"/>
              <a:r>
                <a:rPr lang="en-US" sz="2000"/>
                <a:t>Module-M6</a:t>
              </a:r>
            </a:p>
          </p:txBody>
        </p:sp>
        <p:sp>
          <p:nvSpPr>
            <p:cNvPr id="44" name="TextBox 43">
              <a:extLst>
                <a:ext uri="{FF2B5EF4-FFF2-40B4-BE49-F238E27FC236}">
                  <a16:creationId xmlns:a16="http://schemas.microsoft.com/office/drawing/2014/main" id="{302CED13-B9CD-B5B9-F48D-A93818EB120D}"/>
                </a:ext>
              </a:extLst>
            </p:cNvPr>
            <p:cNvSpPr txBox="1"/>
            <p:nvPr/>
          </p:nvSpPr>
          <p:spPr>
            <a:xfrm>
              <a:off x="4613980" y="5129585"/>
              <a:ext cx="1769477" cy="400110"/>
            </a:xfrm>
            <a:prstGeom prst="rect">
              <a:avLst/>
            </a:prstGeom>
            <a:noFill/>
            <a:ln>
              <a:noFill/>
            </a:ln>
          </p:spPr>
          <p:txBody>
            <a:bodyPr wrap="square" rtlCol="0">
              <a:spAutoFit/>
            </a:bodyPr>
            <a:lstStyle/>
            <a:p>
              <a:pPr algn="ctr"/>
              <a:r>
                <a:rPr lang="en-US" sz="2000"/>
                <a:t>Module-M5</a:t>
              </a:r>
            </a:p>
          </p:txBody>
        </p:sp>
        <p:sp>
          <p:nvSpPr>
            <p:cNvPr id="45" name="TextBox 44">
              <a:extLst>
                <a:ext uri="{FF2B5EF4-FFF2-40B4-BE49-F238E27FC236}">
                  <a16:creationId xmlns:a16="http://schemas.microsoft.com/office/drawing/2014/main" id="{71348A11-4A85-8A69-C385-9EC3A6AFD153}"/>
                </a:ext>
              </a:extLst>
            </p:cNvPr>
            <p:cNvSpPr txBox="1"/>
            <p:nvPr/>
          </p:nvSpPr>
          <p:spPr>
            <a:xfrm>
              <a:off x="2646022" y="5129585"/>
              <a:ext cx="1769477" cy="400110"/>
            </a:xfrm>
            <a:prstGeom prst="rect">
              <a:avLst/>
            </a:prstGeom>
            <a:noFill/>
            <a:ln>
              <a:noFill/>
            </a:ln>
          </p:spPr>
          <p:txBody>
            <a:bodyPr wrap="square" rtlCol="0">
              <a:spAutoFit/>
            </a:bodyPr>
            <a:lstStyle/>
            <a:p>
              <a:pPr algn="ctr"/>
              <a:r>
                <a:rPr lang="en-US" sz="2000"/>
                <a:t>Module-M4</a:t>
              </a:r>
            </a:p>
          </p:txBody>
        </p:sp>
      </p:grpSp>
      <p:sp>
        <p:nvSpPr>
          <p:cNvPr id="7" name="TextBox 6">
            <a:extLst>
              <a:ext uri="{FF2B5EF4-FFF2-40B4-BE49-F238E27FC236}">
                <a16:creationId xmlns:a16="http://schemas.microsoft.com/office/drawing/2014/main" id="{4795CC42-5D5B-FB2F-2043-B63F3789E896}"/>
              </a:ext>
            </a:extLst>
          </p:cNvPr>
          <p:cNvSpPr txBox="1"/>
          <p:nvPr/>
        </p:nvSpPr>
        <p:spPr>
          <a:xfrm>
            <a:off x="0" y="6550223"/>
            <a:ext cx="12192000" cy="307777"/>
          </a:xfrm>
          <a:prstGeom prst="rect">
            <a:avLst/>
          </a:prstGeom>
          <a:noFill/>
        </p:spPr>
        <p:txBody>
          <a:bodyPr wrap="square" rtlCol="0">
            <a:spAutoFit/>
          </a:bodyPr>
          <a:lstStyle/>
          <a:p>
            <a:pPr>
              <a:defRPr/>
            </a:pPr>
            <a:r>
              <a:rPr lang="en-US" sz="1400">
                <a:solidFill>
                  <a:schemeClr val="tx1">
                    <a:lumMod val="65000"/>
                    <a:lumOff val="35000"/>
                  </a:schemeClr>
                </a:solidFill>
                <a:latin typeface="+mj-lt"/>
                <a:ea typeface="Verdana" panose="020B0604030504040204" pitchFamily="34" charset="0"/>
              </a:rPr>
              <a:t>Source: Randy Switt – University of Florida (Pythonista)</a:t>
            </a:r>
            <a:endParaRPr lang="en-US" sz="1400">
              <a:solidFill>
                <a:schemeClr val="tx1">
                  <a:lumMod val="65000"/>
                  <a:lumOff val="35000"/>
                </a:schemeClr>
              </a:solidFill>
              <a:latin typeface="+mj-lt"/>
            </a:endParaRPr>
          </a:p>
        </p:txBody>
      </p:sp>
      <p:pic>
        <p:nvPicPr>
          <p:cNvPr id="26" name="Picture 25">
            <a:extLst>
              <a:ext uri="{FF2B5EF4-FFF2-40B4-BE49-F238E27FC236}">
                <a16:creationId xmlns:a16="http://schemas.microsoft.com/office/drawing/2014/main" id="{EB5C53BF-7E87-C5B9-B272-8C33ADC3981F}"/>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525905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B840D8-0326-6074-DA20-2680E89B32EE}"/>
              </a:ext>
            </a:extLst>
          </p:cNvPr>
          <p:cNvSpPr>
            <a:spLocks noGrp="1"/>
          </p:cNvSpPr>
          <p:nvPr>
            <p:ph idx="1"/>
          </p:nvPr>
        </p:nvSpPr>
        <p:spPr/>
        <p:txBody>
          <a:bodyPr>
            <a:normAutofit/>
          </a:bodyPr>
          <a:lstStyle/>
          <a:p>
            <a:pPr marL="0" indent="0" algn="ctr">
              <a:buNone/>
            </a:pPr>
            <a:r>
              <a:rPr lang="en-US" sz="3600" dirty="0">
                <a:latin typeface="Avenir Light"/>
              </a:rPr>
              <a:t>Code Reuse</a:t>
            </a:r>
          </a:p>
          <a:p>
            <a:pPr marL="0" indent="0" algn="ctr">
              <a:buNone/>
            </a:pPr>
            <a:r>
              <a:rPr lang="en-US" sz="3600" dirty="0">
                <a:latin typeface="Avenir Light"/>
              </a:rPr>
              <a:t>Simplicity</a:t>
            </a:r>
          </a:p>
          <a:p>
            <a:pPr marL="0" indent="0" algn="ctr">
              <a:buNone/>
            </a:pPr>
            <a:r>
              <a:rPr lang="en-US" sz="3600" dirty="0">
                <a:latin typeface="Avenir Light"/>
              </a:rPr>
              <a:t>Flexibility</a:t>
            </a:r>
          </a:p>
          <a:p>
            <a:pPr marL="0" indent="0" algn="ctr">
              <a:buNone/>
            </a:pPr>
            <a:r>
              <a:rPr lang="en-US" sz="3600" dirty="0">
                <a:latin typeface="Avenir Light"/>
              </a:rPr>
              <a:t>Ease of Testing</a:t>
            </a:r>
          </a:p>
          <a:p>
            <a:pPr marL="0" indent="0" algn="ctr">
              <a:buNone/>
            </a:pPr>
            <a:r>
              <a:rPr lang="en-US" sz="3600" dirty="0">
                <a:latin typeface="Avenir Light"/>
              </a:rPr>
              <a:t>Improved Collaboration</a:t>
            </a:r>
          </a:p>
        </p:txBody>
      </p:sp>
      <p:sp>
        <p:nvSpPr>
          <p:cNvPr id="4" name="Title 8">
            <a:extLst>
              <a:ext uri="{FF2B5EF4-FFF2-40B4-BE49-F238E27FC236}">
                <a16:creationId xmlns:a16="http://schemas.microsoft.com/office/drawing/2014/main" id="{5C708697-0DA8-18AF-C2F2-37652DF8EEB1}"/>
              </a:ext>
            </a:extLst>
          </p:cNvPr>
          <p:cNvSpPr txBox="1">
            <a:spLocks/>
          </p:cNvSpPr>
          <p:nvPr/>
        </p:nvSpPr>
        <p:spPr>
          <a:xfrm>
            <a:off x="0" y="566091"/>
            <a:ext cx="12192000" cy="5407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rgbClr val="30335D"/>
                </a:solidFill>
                <a:latin typeface="Avenir Heavy" panose="02000503020000020003"/>
                <a:ea typeface="+mn-ea"/>
                <a:cs typeface="Arial" panose="020B0604020202020204" pitchFamily="34" charset="0"/>
              </a:rPr>
              <a:t>Advantages of Functions</a:t>
            </a:r>
            <a:endParaRPr lang="en-US" sz="4000" dirty="0"/>
          </a:p>
        </p:txBody>
      </p:sp>
      <p:pic>
        <p:nvPicPr>
          <p:cNvPr id="14" name="Picture 13">
            <a:extLst>
              <a:ext uri="{FF2B5EF4-FFF2-40B4-BE49-F238E27FC236}">
                <a16:creationId xmlns:a16="http://schemas.microsoft.com/office/drawing/2014/main" id="{F7C86E72-0AFF-2E14-3245-FFCFBCC71B07}"/>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custDataLst>
      <p:tags r:id="rId1"/>
    </p:custDataLst>
    <p:extLst>
      <p:ext uri="{BB962C8B-B14F-4D97-AF65-F5344CB8AC3E}">
        <p14:creationId xmlns:p14="http://schemas.microsoft.com/office/powerpoint/2010/main" val="1602253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79F81-952D-42D4-8ADE-67B4AC27B759}"/>
              </a:ext>
            </a:extLst>
          </p:cNvPr>
          <p:cNvSpPr>
            <a:spLocks noGrp="1"/>
          </p:cNvSpPr>
          <p:nvPr>
            <p:ph type="title"/>
          </p:nvPr>
        </p:nvSpPr>
        <p:spPr>
          <a:xfrm>
            <a:off x="496556" y="-519128"/>
            <a:ext cx="10515600" cy="488984"/>
          </a:xfrm>
        </p:spPr>
        <p:txBody>
          <a:bodyPr>
            <a:normAutofit fontScale="90000"/>
          </a:bodyPr>
          <a:lstStyle/>
          <a:p>
            <a:r>
              <a:rPr lang="en-US"/>
              <a:t>Don’t repeat yourself</a:t>
            </a:r>
          </a:p>
        </p:txBody>
      </p:sp>
      <p:sp>
        <p:nvSpPr>
          <p:cNvPr id="5" name="Title 3">
            <a:extLst>
              <a:ext uri="{FF2B5EF4-FFF2-40B4-BE49-F238E27FC236}">
                <a16:creationId xmlns:a16="http://schemas.microsoft.com/office/drawing/2014/main" id="{877E605A-7720-49C5-A32C-BE23908AA888}"/>
              </a:ext>
            </a:extLst>
          </p:cNvPr>
          <p:cNvSpPr txBox="1">
            <a:spLocks/>
          </p:cNvSpPr>
          <p:nvPr/>
        </p:nvSpPr>
        <p:spPr>
          <a:xfrm>
            <a:off x="0" y="1512379"/>
            <a:ext cx="12192000" cy="3417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solidFill>
                  <a:srgbClr val="30335D"/>
                </a:solidFill>
                <a:latin typeface="Consolas" panose="020B0609020204030204" pitchFamily="49" charset="0"/>
                <a:cs typeface="Consolas" panose="020B0609020204030204" pitchFamily="49" charset="0"/>
              </a:rPr>
              <a:t>Thou shalt not repeat thyself</a:t>
            </a:r>
          </a:p>
          <a:p>
            <a:pPr algn="ctr"/>
            <a:r>
              <a:rPr lang="en-US">
                <a:solidFill>
                  <a:srgbClr val="30335D"/>
                </a:solidFill>
                <a:latin typeface="Consolas" panose="020B0609020204030204" pitchFamily="49" charset="0"/>
                <a:cs typeface="Consolas" panose="020B0609020204030204" pitchFamily="49" charset="0"/>
              </a:rPr>
              <a:t>Thou shalt not repeat thyself</a:t>
            </a:r>
          </a:p>
          <a:p>
            <a:pPr algn="ctr"/>
            <a:r>
              <a:rPr lang="en-US">
                <a:solidFill>
                  <a:srgbClr val="30335D"/>
                </a:solidFill>
                <a:latin typeface="Consolas" panose="020B0609020204030204" pitchFamily="49" charset="0"/>
                <a:cs typeface="Consolas" panose="020B0609020204030204" pitchFamily="49" charset="0"/>
              </a:rPr>
              <a:t>Thou shalt not repeat thyself</a:t>
            </a:r>
          </a:p>
          <a:p>
            <a:pPr algn="ctr"/>
            <a:r>
              <a:rPr lang="en-US">
                <a:solidFill>
                  <a:srgbClr val="30335D"/>
                </a:solidFill>
                <a:latin typeface="Consolas" panose="020B0609020204030204" pitchFamily="49" charset="0"/>
                <a:cs typeface="Consolas" panose="020B0609020204030204" pitchFamily="49" charset="0"/>
              </a:rPr>
              <a:t>Thou shalt not repeat thyself</a:t>
            </a:r>
          </a:p>
        </p:txBody>
      </p:sp>
      <p:pic>
        <p:nvPicPr>
          <p:cNvPr id="4" name="Picture 3">
            <a:extLst>
              <a:ext uri="{FF2B5EF4-FFF2-40B4-BE49-F238E27FC236}">
                <a16:creationId xmlns:a16="http://schemas.microsoft.com/office/drawing/2014/main" id="{0D03915A-8C1E-F637-B8F5-8AECBE10BDC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989656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D56B-9AFD-4192-9E2C-06CDB978A17A}"/>
              </a:ext>
            </a:extLst>
          </p:cNvPr>
          <p:cNvSpPr>
            <a:spLocks noGrp="1"/>
          </p:cNvSpPr>
          <p:nvPr>
            <p:ph type="title" idx="4294967295"/>
          </p:nvPr>
        </p:nvSpPr>
        <p:spPr>
          <a:xfrm>
            <a:off x="838200" y="566088"/>
            <a:ext cx="10515600" cy="1325563"/>
          </a:xfrm>
        </p:spPr>
        <p:txBody>
          <a:bodyPr>
            <a:normAutofit/>
          </a:bodyPr>
          <a:lstStyle/>
          <a:p>
            <a:pPr algn="ctr" rtl="0" eaLnBrk="1" latinLnBrk="0" hangingPunct="1"/>
            <a:r>
              <a:rPr lang="en-US" sz="4000" b="1" kern="1200" dirty="0">
                <a:solidFill>
                  <a:srgbClr val="3B3838"/>
                </a:solidFill>
                <a:effectLst/>
                <a:latin typeface="Avenir Heavy" panose="02000503020000020003"/>
                <a:ea typeface="+mn-ea"/>
                <a:cs typeface="Arial" panose="020B0604020202020204" pitchFamily="34" charset="0"/>
              </a:rPr>
              <a:t>Syntax for Creating a Function</a:t>
            </a:r>
            <a:endParaRPr lang="en-US" sz="4000" dirty="0">
              <a:effectLst/>
            </a:endParaRPr>
          </a:p>
          <a:p>
            <a:endParaRPr lang="en-US" sz="4000" dirty="0"/>
          </a:p>
        </p:txBody>
      </p:sp>
      <p:sp>
        <p:nvSpPr>
          <p:cNvPr id="6" name="TextBox 5">
            <a:extLst>
              <a:ext uri="{FF2B5EF4-FFF2-40B4-BE49-F238E27FC236}">
                <a16:creationId xmlns:a16="http://schemas.microsoft.com/office/drawing/2014/main" id="{AF0C2276-D30C-925A-4229-44F780C2B798}"/>
              </a:ext>
            </a:extLst>
          </p:cNvPr>
          <p:cNvSpPr txBox="1"/>
          <p:nvPr/>
        </p:nvSpPr>
        <p:spPr>
          <a:xfrm>
            <a:off x="3454855" y="1857064"/>
            <a:ext cx="6098720" cy="1384995"/>
          </a:xfrm>
          <a:prstGeom prst="rect">
            <a:avLst/>
          </a:prstGeom>
          <a:noFill/>
        </p:spPr>
        <p:txBody>
          <a:bodyPr wrap="square">
            <a:spAutoFit/>
          </a:bodyPr>
          <a:lstStyle/>
          <a:p>
            <a:pPr marL="0" indent="0">
              <a:buNone/>
            </a:pPr>
            <a:r>
              <a:rPr lang="en-US" sz="2800" dirty="0">
                <a:solidFill>
                  <a:schemeClr val="tx1">
                    <a:lumMod val="65000"/>
                    <a:lumOff val="35000"/>
                  </a:schemeClr>
                </a:solidFill>
                <a:latin typeface="Consolas" panose="020B0609020204030204" pitchFamily="49" charset="0"/>
              </a:rPr>
              <a:t>def &lt;name&gt;():</a:t>
            </a:r>
          </a:p>
          <a:p>
            <a:pPr marL="0" indent="0">
              <a:buNone/>
            </a:pPr>
            <a:r>
              <a:rPr lang="en-US" sz="2800" dirty="0">
                <a:solidFill>
                  <a:schemeClr val="tx1">
                    <a:lumMod val="65000"/>
                    <a:lumOff val="35000"/>
                  </a:schemeClr>
                </a:solidFill>
                <a:latin typeface="Consolas" panose="020B0609020204030204" pitchFamily="49" charset="0"/>
              </a:rPr>
              <a:t>	&lt;statements&gt;</a:t>
            </a:r>
          </a:p>
          <a:p>
            <a:pPr marL="0" indent="0">
              <a:buNone/>
            </a:pPr>
            <a:r>
              <a:rPr lang="en-US" sz="2800" dirty="0">
                <a:solidFill>
                  <a:schemeClr val="tx1">
                    <a:lumMod val="65000"/>
                    <a:lumOff val="35000"/>
                  </a:schemeClr>
                </a:solidFill>
                <a:latin typeface="Consolas" panose="020B0609020204030204" pitchFamily="49" charset="0"/>
              </a:rPr>
              <a:t>	return &lt;values&gt;</a:t>
            </a:r>
          </a:p>
        </p:txBody>
      </p:sp>
      <p:sp>
        <p:nvSpPr>
          <p:cNvPr id="3" name="TextBox 2">
            <a:extLst>
              <a:ext uri="{FF2B5EF4-FFF2-40B4-BE49-F238E27FC236}">
                <a16:creationId xmlns:a16="http://schemas.microsoft.com/office/drawing/2014/main" id="{425671C0-97F2-2ED9-4F40-68AE62442CC8}"/>
              </a:ext>
            </a:extLst>
          </p:cNvPr>
          <p:cNvSpPr txBox="1"/>
          <p:nvPr/>
        </p:nvSpPr>
        <p:spPr>
          <a:xfrm>
            <a:off x="3454855" y="3455370"/>
            <a:ext cx="6098720" cy="954107"/>
          </a:xfrm>
          <a:prstGeom prst="rect">
            <a:avLst/>
          </a:prstGeom>
          <a:solidFill>
            <a:schemeClr val="bg1">
              <a:lumMod val="95000"/>
            </a:schemeClr>
          </a:solidFill>
          <a:ln>
            <a:solidFill>
              <a:schemeClr val="bg1">
                <a:lumMod val="85000"/>
              </a:schemeClr>
            </a:solidFill>
          </a:ln>
        </p:spPr>
        <p:txBody>
          <a:bodyPr wrap="square">
            <a:spAutoFit/>
          </a:bodyPr>
          <a:lstStyle/>
          <a:p>
            <a:r>
              <a:rPr lang="en-US" sz="2800" dirty="0">
                <a:solidFill>
                  <a:srgbClr val="007C00"/>
                </a:solidFill>
                <a:latin typeface="Consolas" panose="020B0609020204030204" pitchFamily="49" charset="0"/>
              </a:rPr>
              <a:t>def</a:t>
            </a:r>
            <a:r>
              <a:rPr lang="en-US" sz="2800" dirty="0">
                <a:solidFill>
                  <a:srgbClr val="FF00FF"/>
                </a:solidFill>
                <a:latin typeface="Consolas" panose="020B0609020204030204" pitchFamily="49" charset="0"/>
              </a:rPr>
              <a:t> </a:t>
            </a:r>
            <a:r>
              <a:rPr lang="en-US" sz="2800" dirty="0">
                <a:solidFill>
                  <a:srgbClr val="482DFF"/>
                </a:solidFill>
                <a:latin typeface="Consolas" panose="020B0609020204030204" pitchFamily="49" charset="0"/>
              </a:rPr>
              <a:t>hello</a:t>
            </a:r>
            <a:r>
              <a:rPr lang="en-US" sz="2800" dirty="0">
                <a:latin typeface="Consolas" panose="020B0609020204030204" pitchFamily="49" charset="0"/>
              </a:rPr>
              <a:t>():</a:t>
            </a:r>
          </a:p>
          <a:p>
            <a:r>
              <a:rPr lang="en-US" sz="2800" dirty="0">
                <a:latin typeface="Consolas" panose="020B0609020204030204" pitchFamily="49" charset="0"/>
              </a:rPr>
              <a:t>    </a:t>
            </a:r>
            <a:r>
              <a:rPr lang="en-US" sz="2800" dirty="0">
                <a:solidFill>
                  <a:srgbClr val="007C00"/>
                </a:solidFill>
                <a:latin typeface="Consolas" panose="020B0609020204030204" pitchFamily="49" charset="0"/>
              </a:rPr>
              <a:t>print</a:t>
            </a:r>
            <a:r>
              <a:rPr lang="en-US" sz="2800" dirty="0">
                <a:latin typeface="Consolas" panose="020B0609020204030204" pitchFamily="49" charset="0"/>
              </a:rPr>
              <a:t>(</a:t>
            </a:r>
            <a:r>
              <a:rPr lang="en-US" sz="2800" dirty="0">
                <a:solidFill>
                  <a:srgbClr val="BA2020"/>
                </a:solidFill>
                <a:latin typeface="Consolas" panose="020B0609020204030204" pitchFamily="49" charset="0"/>
              </a:rPr>
              <a:t>‘Hello!'</a:t>
            </a:r>
            <a:r>
              <a:rPr lang="en-US" sz="2800" dirty="0">
                <a:latin typeface="Consolas" panose="020B0609020204030204" pitchFamily="49" charset="0"/>
              </a:rPr>
              <a:t>)</a:t>
            </a:r>
          </a:p>
        </p:txBody>
      </p:sp>
      <p:sp>
        <p:nvSpPr>
          <p:cNvPr id="7" name="TextBox 6">
            <a:extLst>
              <a:ext uri="{FF2B5EF4-FFF2-40B4-BE49-F238E27FC236}">
                <a16:creationId xmlns:a16="http://schemas.microsoft.com/office/drawing/2014/main" id="{BA64A801-7873-DD17-33C2-7C9357F8822D}"/>
              </a:ext>
            </a:extLst>
          </p:cNvPr>
          <p:cNvSpPr txBox="1"/>
          <p:nvPr/>
        </p:nvSpPr>
        <p:spPr>
          <a:xfrm>
            <a:off x="0" y="6550223"/>
            <a:ext cx="12192000" cy="307777"/>
          </a:xfrm>
          <a:prstGeom prst="rect">
            <a:avLst/>
          </a:prstGeom>
          <a:noFill/>
        </p:spPr>
        <p:txBody>
          <a:bodyPr wrap="square" rtlCol="0">
            <a:spAutoFit/>
          </a:bodyPr>
          <a:lstStyle/>
          <a:p>
            <a:pPr>
              <a:defRPr/>
            </a:pPr>
            <a:r>
              <a:rPr lang="en-US" sz="1400">
                <a:solidFill>
                  <a:schemeClr val="tx1">
                    <a:lumMod val="65000"/>
                    <a:lumOff val="35000"/>
                  </a:schemeClr>
                </a:solidFill>
                <a:latin typeface="+mj-lt"/>
                <a:ea typeface="Verdana" panose="020B0604030504040204" pitchFamily="34" charset="0"/>
              </a:rPr>
              <a:t>Source: Randy Switt – University of Florida (Pythonista)</a:t>
            </a:r>
            <a:endParaRPr lang="en-US" sz="1400">
              <a:solidFill>
                <a:schemeClr val="tx1">
                  <a:lumMod val="65000"/>
                  <a:lumOff val="35000"/>
                </a:schemeClr>
              </a:solidFill>
              <a:latin typeface="+mj-lt"/>
            </a:endParaRPr>
          </a:p>
        </p:txBody>
      </p:sp>
      <p:pic>
        <p:nvPicPr>
          <p:cNvPr id="8" name="Picture 7">
            <a:extLst>
              <a:ext uri="{FF2B5EF4-FFF2-40B4-BE49-F238E27FC236}">
                <a16:creationId xmlns:a16="http://schemas.microsoft.com/office/drawing/2014/main" id="{C4D04E40-614D-E29F-B261-C4F52DA81685}"/>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custDataLst>
      <p:tags r:id="rId1"/>
    </p:custDataLst>
    <p:extLst>
      <p:ext uri="{BB962C8B-B14F-4D97-AF65-F5344CB8AC3E}">
        <p14:creationId xmlns:p14="http://schemas.microsoft.com/office/powerpoint/2010/main" val="2840130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77697F-0B1A-41D4-846C-B4F0366C56AD}"/>
              </a:ext>
            </a:extLst>
          </p:cNvPr>
          <p:cNvSpPr>
            <a:spLocks noGrp="1"/>
          </p:cNvSpPr>
          <p:nvPr>
            <p:ph type="title" idx="4294967295"/>
          </p:nvPr>
        </p:nvSpPr>
        <p:spPr>
          <a:xfrm>
            <a:off x="-1" y="566089"/>
            <a:ext cx="12178137" cy="1325563"/>
          </a:xfrm>
        </p:spPr>
        <p:txBody>
          <a:bodyPr>
            <a:normAutofit/>
          </a:bodyPr>
          <a:lstStyle/>
          <a:p>
            <a:pPr algn="ctr" rtl="0" eaLnBrk="1" latinLnBrk="0" hangingPunct="1"/>
            <a:r>
              <a:rPr lang="en-US" sz="4000" b="1" kern="1200" dirty="0">
                <a:solidFill>
                  <a:srgbClr val="3B3838"/>
                </a:solidFill>
                <a:effectLst/>
                <a:latin typeface="Avenir Heavy" panose="02000503020000020003"/>
                <a:ea typeface="+mn-ea"/>
                <a:cs typeface="Arial" panose="020B0604020202020204" pitchFamily="34" charset="0"/>
              </a:rPr>
              <a:t>Syntax for Calling a Function</a:t>
            </a:r>
            <a:endParaRPr lang="en-US" sz="4000" dirty="0">
              <a:effectLst/>
            </a:endParaRPr>
          </a:p>
          <a:p>
            <a:endParaRPr lang="en-US" sz="4000" dirty="0"/>
          </a:p>
        </p:txBody>
      </p:sp>
      <p:sp>
        <p:nvSpPr>
          <p:cNvPr id="4" name="TextBox 3">
            <a:extLst>
              <a:ext uri="{FF2B5EF4-FFF2-40B4-BE49-F238E27FC236}">
                <a16:creationId xmlns:a16="http://schemas.microsoft.com/office/drawing/2014/main" id="{F1BC91ED-4ED6-830B-4C8B-FBDB37A61D5D}"/>
              </a:ext>
            </a:extLst>
          </p:cNvPr>
          <p:cNvSpPr txBox="1"/>
          <p:nvPr/>
        </p:nvSpPr>
        <p:spPr>
          <a:xfrm>
            <a:off x="3912054" y="2036020"/>
            <a:ext cx="4464503" cy="523220"/>
          </a:xfrm>
          <a:prstGeom prst="rect">
            <a:avLst/>
          </a:prstGeom>
          <a:noFill/>
        </p:spPr>
        <p:txBody>
          <a:bodyPr wrap="square">
            <a:spAutoFit/>
          </a:bodyPr>
          <a:lstStyle/>
          <a:p>
            <a:pPr marL="342900" lvl="1" indent="0">
              <a:buNone/>
            </a:pPr>
            <a:r>
              <a:rPr lang="en-US" sz="2800">
                <a:solidFill>
                  <a:schemeClr val="tx1">
                    <a:lumMod val="65000"/>
                    <a:lumOff val="35000"/>
                  </a:schemeClr>
                </a:solidFill>
                <a:latin typeface="Consolas" panose="020B0609020204030204" pitchFamily="49" charset="0"/>
              </a:rPr>
              <a:t>&lt;</a:t>
            </a:r>
            <a:r>
              <a:rPr lang="en-US" sz="2800" err="1">
                <a:solidFill>
                  <a:schemeClr val="tx1">
                    <a:lumMod val="65000"/>
                    <a:lumOff val="35000"/>
                  </a:schemeClr>
                </a:solidFill>
                <a:latin typeface="Consolas" panose="020B0609020204030204" pitchFamily="49" charset="0"/>
              </a:rPr>
              <a:t>function_name</a:t>
            </a:r>
            <a:r>
              <a:rPr lang="en-US" sz="2800">
                <a:solidFill>
                  <a:schemeClr val="tx1">
                    <a:lumMod val="65000"/>
                    <a:lumOff val="35000"/>
                  </a:schemeClr>
                </a:solidFill>
                <a:latin typeface="Consolas" panose="020B0609020204030204" pitchFamily="49" charset="0"/>
              </a:rPr>
              <a:t>&gt;()</a:t>
            </a:r>
          </a:p>
        </p:txBody>
      </p:sp>
      <p:sp>
        <p:nvSpPr>
          <p:cNvPr id="7" name="TextBox 6">
            <a:extLst>
              <a:ext uri="{FF2B5EF4-FFF2-40B4-BE49-F238E27FC236}">
                <a16:creationId xmlns:a16="http://schemas.microsoft.com/office/drawing/2014/main" id="{D30FBE66-3B29-EB79-D5DD-BB44C45688A0}"/>
              </a:ext>
            </a:extLst>
          </p:cNvPr>
          <p:cNvSpPr txBox="1"/>
          <p:nvPr/>
        </p:nvSpPr>
        <p:spPr>
          <a:xfrm>
            <a:off x="3042557" y="3225604"/>
            <a:ext cx="6106886" cy="1815882"/>
          </a:xfrm>
          <a:prstGeom prst="rect">
            <a:avLst/>
          </a:prstGeom>
          <a:solidFill>
            <a:schemeClr val="bg1">
              <a:lumMod val="95000"/>
            </a:schemeClr>
          </a:solidFill>
          <a:ln>
            <a:solidFill>
              <a:schemeClr val="bg1">
                <a:lumMod val="85000"/>
              </a:schemeClr>
            </a:solidFill>
          </a:ln>
        </p:spPr>
        <p:txBody>
          <a:bodyPr wrap="square">
            <a:spAutoFit/>
          </a:bodyPr>
          <a:lstStyle/>
          <a:p>
            <a:r>
              <a:rPr lang="en-US" sz="2800">
                <a:solidFill>
                  <a:srgbClr val="007C00"/>
                </a:solidFill>
                <a:latin typeface="Consolas" panose="020B0609020204030204" pitchFamily="49" charset="0"/>
              </a:rPr>
              <a:t>def</a:t>
            </a:r>
            <a:r>
              <a:rPr lang="en-US" sz="2800">
                <a:solidFill>
                  <a:srgbClr val="FF00FF"/>
                </a:solidFill>
                <a:latin typeface="Consolas" panose="020B0609020204030204" pitchFamily="49" charset="0"/>
              </a:rPr>
              <a:t> </a:t>
            </a:r>
            <a:r>
              <a:rPr lang="en-US" sz="2800">
                <a:solidFill>
                  <a:srgbClr val="482DFF"/>
                </a:solidFill>
                <a:latin typeface="Consolas" panose="020B0609020204030204" pitchFamily="49" charset="0"/>
              </a:rPr>
              <a:t>hello</a:t>
            </a:r>
            <a:r>
              <a:rPr lang="en-US" sz="2800">
                <a:latin typeface="Consolas" panose="020B0609020204030204" pitchFamily="49" charset="0"/>
              </a:rPr>
              <a:t>():</a:t>
            </a:r>
          </a:p>
          <a:p>
            <a:r>
              <a:rPr lang="en-US" sz="2800">
                <a:latin typeface="Consolas" panose="020B0609020204030204" pitchFamily="49" charset="0"/>
              </a:rPr>
              <a:t>    </a:t>
            </a:r>
            <a:r>
              <a:rPr lang="en-US" sz="2800">
                <a:solidFill>
                  <a:srgbClr val="007C00"/>
                </a:solidFill>
                <a:latin typeface="Consolas" panose="020B0609020204030204" pitchFamily="49" charset="0"/>
              </a:rPr>
              <a:t>print</a:t>
            </a:r>
            <a:r>
              <a:rPr lang="en-US" sz="2800">
                <a:latin typeface="Consolas" panose="020B0609020204030204" pitchFamily="49" charset="0"/>
              </a:rPr>
              <a:t>(</a:t>
            </a:r>
            <a:r>
              <a:rPr lang="en-US" sz="2800">
                <a:solidFill>
                  <a:srgbClr val="C00000"/>
                </a:solidFill>
                <a:latin typeface="Consolas" panose="020B0609020204030204" pitchFamily="49" charset="0"/>
              </a:rPr>
              <a:t>'Hello!'</a:t>
            </a:r>
            <a:r>
              <a:rPr lang="en-US" sz="2800">
                <a:latin typeface="Consolas" panose="020B0609020204030204" pitchFamily="49" charset="0"/>
              </a:rPr>
              <a:t>)</a:t>
            </a:r>
          </a:p>
          <a:p>
            <a:endParaRPr lang="en-US" sz="2800">
              <a:latin typeface="Consolas" panose="020B0609020204030204" pitchFamily="49" charset="0"/>
            </a:endParaRPr>
          </a:p>
          <a:p>
            <a:r>
              <a:rPr lang="en-US" sz="2800">
                <a:latin typeface="Consolas" panose="020B0609020204030204" pitchFamily="49" charset="0"/>
              </a:rPr>
              <a:t>hello()</a:t>
            </a:r>
          </a:p>
        </p:txBody>
      </p:sp>
      <p:sp>
        <p:nvSpPr>
          <p:cNvPr id="9" name="TextBox 8">
            <a:extLst>
              <a:ext uri="{FF2B5EF4-FFF2-40B4-BE49-F238E27FC236}">
                <a16:creationId xmlns:a16="http://schemas.microsoft.com/office/drawing/2014/main" id="{363E00C6-444C-E1FE-8352-B99A5243F933}"/>
              </a:ext>
            </a:extLst>
          </p:cNvPr>
          <p:cNvSpPr txBox="1"/>
          <p:nvPr/>
        </p:nvSpPr>
        <p:spPr>
          <a:xfrm>
            <a:off x="3042557" y="5272634"/>
            <a:ext cx="6106886" cy="523220"/>
          </a:xfrm>
          <a:prstGeom prst="rect">
            <a:avLst/>
          </a:prstGeom>
          <a:solidFill>
            <a:schemeClr val="bg1"/>
          </a:solidFill>
          <a:ln>
            <a:noFill/>
          </a:ln>
        </p:spPr>
        <p:txBody>
          <a:bodyPr wrap="square">
            <a:spAutoFit/>
          </a:bodyPr>
          <a:lstStyle/>
          <a:p>
            <a:r>
              <a:rPr lang="en-US" sz="2800">
                <a:latin typeface="Consolas" panose="020B0609020204030204" pitchFamily="49" charset="0"/>
              </a:rPr>
              <a:t>Hello!</a:t>
            </a:r>
          </a:p>
        </p:txBody>
      </p:sp>
      <p:sp>
        <p:nvSpPr>
          <p:cNvPr id="5" name="TextBox 4">
            <a:extLst>
              <a:ext uri="{FF2B5EF4-FFF2-40B4-BE49-F238E27FC236}">
                <a16:creationId xmlns:a16="http://schemas.microsoft.com/office/drawing/2014/main" id="{B2D346FA-9579-E3BA-FE97-CEBE5A290631}"/>
              </a:ext>
            </a:extLst>
          </p:cNvPr>
          <p:cNvSpPr txBox="1"/>
          <p:nvPr/>
        </p:nvSpPr>
        <p:spPr>
          <a:xfrm>
            <a:off x="0" y="6550223"/>
            <a:ext cx="12192000" cy="307777"/>
          </a:xfrm>
          <a:prstGeom prst="rect">
            <a:avLst/>
          </a:prstGeom>
          <a:noFill/>
        </p:spPr>
        <p:txBody>
          <a:bodyPr wrap="square" rtlCol="0">
            <a:spAutoFit/>
          </a:bodyPr>
          <a:lstStyle/>
          <a:p>
            <a:pPr>
              <a:defRPr/>
            </a:pPr>
            <a:r>
              <a:rPr lang="en-US" sz="1400">
                <a:solidFill>
                  <a:schemeClr val="tx1">
                    <a:lumMod val="65000"/>
                    <a:lumOff val="35000"/>
                  </a:schemeClr>
                </a:solidFill>
                <a:latin typeface="+mj-lt"/>
                <a:ea typeface="Verdana" panose="020B0604030504040204" pitchFamily="34" charset="0"/>
              </a:rPr>
              <a:t>Source: Randy Switt – University of Florida (Pythonista)</a:t>
            </a:r>
            <a:endParaRPr lang="en-US" sz="1400">
              <a:solidFill>
                <a:schemeClr val="tx1">
                  <a:lumMod val="65000"/>
                  <a:lumOff val="35000"/>
                </a:schemeClr>
              </a:solidFill>
              <a:latin typeface="+mj-lt"/>
            </a:endParaRPr>
          </a:p>
        </p:txBody>
      </p:sp>
      <p:pic>
        <p:nvPicPr>
          <p:cNvPr id="8" name="Picture 7">
            <a:extLst>
              <a:ext uri="{FF2B5EF4-FFF2-40B4-BE49-F238E27FC236}">
                <a16:creationId xmlns:a16="http://schemas.microsoft.com/office/drawing/2014/main" id="{263179B5-46D4-0574-14B4-A46FB1D22CFA}"/>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custDataLst>
      <p:tags r:id="rId1"/>
    </p:custDataLst>
    <p:extLst>
      <p:ext uri="{BB962C8B-B14F-4D97-AF65-F5344CB8AC3E}">
        <p14:creationId xmlns:p14="http://schemas.microsoft.com/office/powerpoint/2010/main" val="353954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3084727-6AE9-42EE-8B98-CE8D11CA6CFB}"/>
              </a:ext>
            </a:extLst>
          </p:cNvPr>
          <p:cNvSpPr>
            <a:spLocks noGrp="1"/>
          </p:cNvSpPr>
          <p:nvPr>
            <p:ph type="title" idx="4294967295"/>
          </p:nvPr>
        </p:nvSpPr>
        <p:spPr>
          <a:xfrm>
            <a:off x="-1" y="566090"/>
            <a:ext cx="12178137" cy="1325563"/>
          </a:xfrm>
        </p:spPr>
        <p:txBody>
          <a:bodyPr>
            <a:normAutofit/>
          </a:bodyPr>
          <a:lstStyle/>
          <a:p>
            <a:pPr algn="ctr" rtl="0" eaLnBrk="1" latinLnBrk="0" hangingPunct="1"/>
            <a:r>
              <a:rPr lang="en-US" sz="4000" b="1" kern="1200" dirty="0">
                <a:solidFill>
                  <a:srgbClr val="3B3838"/>
                </a:solidFill>
                <a:effectLst/>
                <a:latin typeface="Avenir Heavy" panose="02000503020000020003"/>
                <a:ea typeface="+mn-ea"/>
                <a:cs typeface="Arial" panose="020B0604020202020204" pitchFamily="34" charset="0"/>
              </a:rPr>
              <a:t>Function Parameters and Arguments</a:t>
            </a:r>
          </a:p>
          <a:p>
            <a:endParaRPr lang="en-US" sz="4000" dirty="0"/>
          </a:p>
        </p:txBody>
      </p:sp>
      <p:sp>
        <p:nvSpPr>
          <p:cNvPr id="4" name="TextBox 3">
            <a:extLst>
              <a:ext uri="{FF2B5EF4-FFF2-40B4-BE49-F238E27FC236}">
                <a16:creationId xmlns:a16="http://schemas.microsoft.com/office/drawing/2014/main" id="{B636AB52-89B8-821D-D3B5-6BB299F49202}"/>
              </a:ext>
            </a:extLst>
          </p:cNvPr>
          <p:cNvSpPr txBox="1"/>
          <p:nvPr/>
        </p:nvSpPr>
        <p:spPr>
          <a:xfrm>
            <a:off x="1631873" y="2762213"/>
            <a:ext cx="8928253" cy="523220"/>
          </a:xfrm>
          <a:prstGeom prst="rect">
            <a:avLst/>
          </a:prstGeom>
          <a:noFill/>
        </p:spPr>
        <p:txBody>
          <a:bodyPr wrap="square">
            <a:spAutoFit/>
          </a:bodyPr>
          <a:lstStyle/>
          <a:p>
            <a:pPr marL="342900" lvl="1" indent="0">
              <a:buNone/>
            </a:pPr>
            <a:r>
              <a:rPr lang="en-US" sz="2800">
                <a:solidFill>
                  <a:schemeClr val="tx1">
                    <a:lumMod val="65000"/>
                    <a:lumOff val="35000"/>
                  </a:schemeClr>
                </a:solidFill>
                <a:latin typeface="Consolas" panose="020B0609020204030204" pitchFamily="49" charset="0"/>
              </a:rPr>
              <a:t>def &lt;function_name&gt;(param1, param2, . . .)</a:t>
            </a:r>
          </a:p>
        </p:txBody>
      </p:sp>
      <p:sp>
        <p:nvSpPr>
          <p:cNvPr id="5" name="TextBox 4">
            <a:extLst>
              <a:ext uri="{FF2B5EF4-FFF2-40B4-BE49-F238E27FC236}">
                <a16:creationId xmlns:a16="http://schemas.microsoft.com/office/drawing/2014/main" id="{0CFFB000-9F1B-EC32-58B2-2723E2D0D5CF}"/>
              </a:ext>
            </a:extLst>
          </p:cNvPr>
          <p:cNvSpPr txBox="1"/>
          <p:nvPr/>
        </p:nvSpPr>
        <p:spPr>
          <a:xfrm>
            <a:off x="0" y="6550223"/>
            <a:ext cx="12192000" cy="307777"/>
          </a:xfrm>
          <a:prstGeom prst="rect">
            <a:avLst/>
          </a:prstGeom>
          <a:noFill/>
        </p:spPr>
        <p:txBody>
          <a:bodyPr wrap="square" rtlCol="0">
            <a:spAutoFit/>
          </a:bodyPr>
          <a:lstStyle/>
          <a:p>
            <a:pPr>
              <a:defRPr/>
            </a:pPr>
            <a:r>
              <a:rPr lang="en-US" sz="1400">
                <a:solidFill>
                  <a:schemeClr val="tx1">
                    <a:lumMod val="65000"/>
                    <a:lumOff val="35000"/>
                  </a:schemeClr>
                </a:solidFill>
                <a:latin typeface="+mj-lt"/>
                <a:ea typeface="Verdana" panose="020B0604030504040204" pitchFamily="34" charset="0"/>
              </a:rPr>
              <a:t>Source: Randy Switt – University of Florida (Pythonista)</a:t>
            </a:r>
            <a:endParaRPr lang="en-US" sz="1400">
              <a:solidFill>
                <a:schemeClr val="tx1">
                  <a:lumMod val="65000"/>
                  <a:lumOff val="35000"/>
                </a:schemeClr>
              </a:solidFill>
              <a:latin typeface="+mj-lt"/>
            </a:endParaRPr>
          </a:p>
        </p:txBody>
      </p:sp>
      <p:pic>
        <p:nvPicPr>
          <p:cNvPr id="6" name="Picture 5">
            <a:extLst>
              <a:ext uri="{FF2B5EF4-FFF2-40B4-BE49-F238E27FC236}">
                <a16:creationId xmlns:a16="http://schemas.microsoft.com/office/drawing/2014/main" id="{030A29F4-F5A6-1CDE-0E71-FA5B0973736A}"/>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67234"/>
            <a:ext cx="800100" cy="812800"/>
          </a:xfrm>
          <a:prstGeom prst="rect">
            <a:avLst/>
          </a:prstGeom>
        </p:spPr>
      </p:pic>
    </p:spTree>
    <p:extLst>
      <p:ext uri="{BB962C8B-B14F-4D97-AF65-F5344CB8AC3E}">
        <p14:creationId xmlns:p14="http://schemas.microsoft.com/office/powerpoint/2010/main" val="17439335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8.1|4.2|9.1|3.9"/>
</p:tagLst>
</file>

<file path=ppt/tags/tag2.xml><?xml version="1.0" encoding="utf-8"?>
<p:tagLst xmlns:a="http://schemas.openxmlformats.org/drawingml/2006/main" xmlns:r="http://schemas.openxmlformats.org/officeDocument/2006/relationships" xmlns:p="http://schemas.openxmlformats.org/presentationml/2006/main">
  <p:tag name="TIMING" val="|3.9|9.1|9.7|8.9|8.8"/>
</p:tagLst>
</file>

<file path=ppt/tags/tag3.xml><?xml version="1.0" encoding="utf-8"?>
<p:tagLst xmlns:a="http://schemas.openxmlformats.org/drawingml/2006/main" xmlns:r="http://schemas.openxmlformats.org/officeDocument/2006/relationships" xmlns:p="http://schemas.openxmlformats.org/presentationml/2006/main">
  <p:tag name="TIMING" val="|4.9|28.3"/>
</p:tagLst>
</file>

<file path=ppt/tags/tag4.xml><?xml version="1.0" encoding="utf-8"?>
<p:tagLst xmlns:a="http://schemas.openxmlformats.org/drawingml/2006/main" xmlns:r="http://schemas.openxmlformats.org/officeDocument/2006/relationships" xmlns:p="http://schemas.openxmlformats.org/presentationml/2006/main">
  <p:tag name="TIMING" val="|3.9"/>
</p:tagLst>
</file>

<file path=ppt/tags/tag5.xml><?xml version="1.0" encoding="utf-8"?>
<p:tagLst xmlns:a="http://schemas.openxmlformats.org/drawingml/2006/main" xmlns:r="http://schemas.openxmlformats.org/officeDocument/2006/relationships" xmlns:p="http://schemas.openxmlformats.org/presentationml/2006/main">
  <p:tag name="TIMING" val="|7.6|9.3"/>
</p:tagLst>
</file>

<file path=ppt/tags/tag6.xml><?xml version="1.0" encoding="utf-8"?>
<p:tagLst xmlns:a="http://schemas.openxmlformats.org/drawingml/2006/main" xmlns:r="http://schemas.openxmlformats.org/officeDocument/2006/relationships" xmlns:p="http://schemas.openxmlformats.org/presentationml/2006/main">
  <p:tag name="TIMING" val="|17.8|19.5"/>
</p:tagLst>
</file>

<file path=ppt/tags/tag7.xml><?xml version="1.0" encoding="utf-8"?>
<p:tagLst xmlns:a="http://schemas.openxmlformats.org/drawingml/2006/main" xmlns:r="http://schemas.openxmlformats.org/officeDocument/2006/relationships" xmlns:p="http://schemas.openxmlformats.org/presentationml/2006/main">
  <p:tag name="TIMING" val="|20.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457672a9-2aae-4e32-9c0c-21a1a727485c">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673533D22965147974C76FEA4E99B6D" ma:contentTypeVersion="12" ma:contentTypeDescription="Create a new document." ma:contentTypeScope="" ma:versionID="3f910c0e24e3ef7e8d488bc6f8c277c7">
  <xsd:schema xmlns:xsd="http://www.w3.org/2001/XMLSchema" xmlns:xs="http://www.w3.org/2001/XMLSchema" xmlns:p="http://schemas.microsoft.com/office/2006/metadata/properties" xmlns:ns2="457672a9-2aae-4e32-9c0c-21a1a727485c" xmlns:ns3="dab19d59-310d-4ad5-9870-435903295c2c" targetNamespace="http://schemas.microsoft.com/office/2006/metadata/properties" ma:root="true" ma:fieldsID="4d432f6a320c6c03154718ff93a28c96" ns2:_="" ns3:_="">
    <xsd:import namespace="457672a9-2aae-4e32-9c0c-21a1a727485c"/>
    <xsd:import namespace="dab19d59-310d-4ad5-9870-435903295c2c"/>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7672a9-2aae-4e32-9c0c-21a1a72748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fa0c477a-f09e-4137-8c49-77869fdcca91" ma:termSetId="09814cd3-568e-fe90-9814-8d621ff8fb84" ma:anchorId="fba54fb3-c3e1-fe81-a776-ca4b69148c4d" ma:open="true" ma:isKeyword="false">
      <xsd:complexType>
        <xsd:sequence>
          <xsd:element ref="pc:Terms" minOccurs="0" maxOccurs="1"/>
        </xsd:sequence>
      </xsd:complex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ab19d59-310d-4ad5-9870-435903295c2c"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A1AF4-CD38-4A73-B5DC-09A75F4CC94D}">
  <ds:schemaRefs>
    <ds:schemaRef ds:uri="457672a9-2aae-4e32-9c0c-21a1a727485c"/>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3806B57-82FB-4223-9D7A-FC8D3FE73F52}">
  <ds:schemaRefs>
    <ds:schemaRef ds:uri="http://schemas.microsoft.com/sharepoint/v3/contenttype/forms"/>
  </ds:schemaRefs>
</ds:datastoreItem>
</file>

<file path=customXml/itemProps3.xml><?xml version="1.0" encoding="utf-8"?>
<ds:datastoreItem xmlns:ds="http://schemas.openxmlformats.org/officeDocument/2006/customXml" ds:itemID="{488B9760-2598-4F51-B0C8-EB1CCBC764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57672a9-2aae-4e32-9c0c-21a1a727485c"/>
    <ds:schemaRef ds:uri="dab19d59-310d-4ad5-9870-435903295c2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651</TotalTime>
  <Words>1519</Words>
  <Application>Microsoft Office PowerPoint</Application>
  <PresentationFormat>Widescreen</PresentationFormat>
  <Paragraphs>162</Paragraphs>
  <Slides>12</Slides>
  <Notes>12</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12</vt:i4>
      </vt:variant>
    </vt:vector>
  </HeadingPairs>
  <TitlesOfParts>
    <vt:vector size="28" baseType="lpstr">
      <vt:lpstr>Arial</vt:lpstr>
      <vt:lpstr>Avenir</vt:lpstr>
      <vt:lpstr>Avenir Black</vt:lpstr>
      <vt:lpstr>Avenir Black Oblique</vt:lpstr>
      <vt:lpstr>Avenir Heavy</vt:lpstr>
      <vt:lpstr>Avenir Light</vt:lpstr>
      <vt:lpstr>Avenir Light Oblique</vt:lpstr>
      <vt:lpstr>Calibri</vt:lpstr>
      <vt:lpstr>Calibri Light</vt:lpstr>
      <vt:lpstr>Consolas</vt:lpstr>
      <vt:lpstr>Courier New</vt:lpstr>
      <vt:lpstr>Lora-Italic</vt:lpstr>
      <vt:lpstr>Lora-Regular</vt:lpstr>
      <vt:lpstr>Palatino Linotype</vt:lpstr>
      <vt:lpstr>Wingdings</vt:lpstr>
      <vt:lpstr>Office Theme</vt:lpstr>
      <vt:lpstr>Python for AI </vt:lpstr>
      <vt:lpstr>Functions quote</vt:lpstr>
      <vt:lpstr>A function is a self-contained block of code…</vt:lpstr>
      <vt:lpstr>Why use Functions?</vt:lpstr>
      <vt:lpstr>PowerPoint Presentation</vt:lpstr>
      <vt:lpstr>Don’t repeat yourself</vt:lpstr>
      <vt:lpstr>Syntax for Creating a Function </vt:lpstr>
      <vt:lpstr>Syntax for Calling a Function </vt:lpstr>
      <vt:lpstr>Function Parameters and Arguments </vt:lpstr>
      <vt:lpstr>Parameters vs Arguments </vt:lpstr>
      <vt:lpstr>Returning Values </vt:lpstr>
      <vt:lpstr>Call by Position or Keyword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Gitzendanner, Matt</cp:lastModifiedBy>
  <cp:revision>82</cp:revision>
  <dcterms:created xsi:type="dcterms:W3CDTF">2020-06-14T19:48:25Z</dcterms:created>
  <dcterms:modified xsi:type="dcterms:W3CDTF">2023-11-01T13:00:41Z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0x0101002673533D22965147974C76FEA4E99B6D</vt:lpwstr>
  </property>
  <property fmtid="{D5CDD505-2E9C-101B-9397-08002B2CF9AE}" pid="3" name="MediaServiceImageTags">
    <vt:lpwstr/>
  </property>
</Properties>
</file>