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24" r:id="rId5"/>
    <p:sldId id="338" r:id="rId6"/>
    <p:sldId id="337" r:id="rId7"/>
    <p:sldId id="339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AF"/>
    <a:srgbClr val="6666FF"/>
    <a:srgbClr val="3366FF"/>
    <a:srgbClr val="0066FF"/>
    <a:srgbClr val="759FCC"/>
    <a:srgbClr val="6699FF"/>
    <a:srgbClr val="0099FF"/>
    <a:srgbClr val="CC3300"/>
    <a:srgbClr val="DE35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4BA7C-2BE5-4B7E-856E-FE2B955BEC20}" v="2" dt="2023-11-01T12:59:50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49" autoAdjust="0"/>
  </p:normalViewPr>
  <p:slideViewPr>
    <p:cSldViewPr snapToGrid="0">
      <p:cViewPr varScale="1">
        <p:scale>
          <a:sx n="85" d="100"/>
          <a:sy n="85" d="100"/>
        </p:scale>
        <p:origin x="2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Daniel" userId="1b6ea79d-60d7-472e-a79a-e3fa9de1dfad" providerId="ADAL" clId="{353E58A6-5010-4706-8696-C30084910A34}"/>
    <pc:docChg chg="addSld delSld modSld sldOrd">
      <pc:chgData name="Maxwell,Daniel" userId="1b6ea79d-60d7-472e-a79a-e3fa9de1dfad" providerId="ADAL" clId="{353E58A6-5010-4706-8696-C30084910A34}" dt="2023-05-22T20:20:51.335" v="18" actId="47"/>
      <pc:docMkLst>
        <pc:docMk/>
      </pc:docMkLst>
      <pc:sldChg chg="del modNotesTx">
        <pc:chgData name="Maxwell,Daniel" userId="1b6ea79d-60d7-472e-a79a-e3fa9de1dfad" providerId="ADAL" clId="{353E58A6-5010-4706-8696-C30084910A34}" dt="2023-05-22T20:17:29.683" v="14" actId="47"/>
        <pc:sldMkLst>
          <pc:docMk/>
          <pc:sldMk cId="3550115435" sldId="327"/>
        </pc:sldMkLst>
      </pc:sldChg>
      <pc:sldChg chg="ord">
        <pc:chgData name="Maxwell,Daniel" userId="1b6ea79d-60d7-472e-a79a-e3fa9de1dfad" providerId="ADAL" clId="{353E58A6-5010-4706-8696-C30084910A34}" dt="2023-05-22T20:14:24.808" v="1"/>
        <pc:sldMkLst>
          <pc:docMk/>
          <pc:sldMk cId="4174390653" sldId="340"/>
        </pc:sldMkLst>
      </pc:sldChg>
      <pc:sldChg chg="addSp delSp modSp add del modTransition modAnim modNotesTx">
        <pc:chgData name="Maxwell,Daniel" userId="1b6ea79d-60d7-472e-a79a-e3fa9de1dfad" providerId="ADAL" clId="{353E58A6-5010-4706-8696-C30084910A34}" dt="2023-05-22T20:20:51.335" v="18" actId="47"/>
        <pc:sldMkLst>
          <pc:docMk/>
          <pc:sldMk cId="2725075841" sldId="341"/>
        </pc:sldMkLst>
        <pc:picChg chg="add mod">
          <ac:chgData name="Maxwell,Daniel" userId="1b6ea79d-60d7-472e-a79a-e3fa9de1dfad" providerId="ADAL" clId="{353E58A6-5010-4706-8696-C30084910A34}" dt="2023-05-22T20:16:36.065" v="12"/>
          <ac:picMkLst>
            <pc:docMk/>
            <pc:sldMk cId="2725075841" sldId="341"/>
            <ac:picMk id="4" creationId="{A6394AC0-D155-FC01-5A15-4816B71A4D4C}"/>
          </ac:picMkLst>
        </pc:picChg>
        <pc:picChg chg="del">
          <ac:chgData name="Maxwell,Daniel" userId="1b6ea79d-60d7-472e-a79a-e3fa9de1dfad" providerId="ADAL" clId="{353E58A6-5010-4706-8696-C30084910A34}" dt="2023-05-22T20:15:44.147" v="11"/>
          <ac:picMkLst>
            <pc:docMk/>
            <pc:sldMk cId="2725075841" sldId="341"/>
            <ac:picMk id="7" creationId="{6B8E9FE6-E45B-A053-211A-21EF3BBCD34D}"/>
          </ac:picMkLst>
        </pc:picChg>
      </pc:sldChg>
      <pc:sldChg chg="addSp delSp modSp add modTransition modAnim">
        <pc:chgData name="Maxwell,Daniel" userId="1b6ea79d-60d7-472e-a79a-e3fa9de1dfad" providerId="ADAL" clId="{353E58A6-5010-4706-8696-C30084910A34}" dt="2023-05-22T20:18:50.829" v="17"/>
        <pc:sldMkLst>
          <pc:docMk/>
          <pc:sldMk cId="3195899701" sldId="342"/>
        </pc:sldMkLst>
        <pc:picChg chg="del">
          <ac:chgData name="Maxwell,Daniel" userId="1b6ea79d-60d7-472e-a79a-e3fa9de1dfad" providerId="ADAL" clId="{353E58A6-5010-4706-8696-C30084910A34}" dt="2023-05-22T20:17:56.845" v="16"/>
          <ac:picMkLst>
            <pc:docMk/>
            <pc:sldMk cId="3195899701" sldId="342"/>
            <ac:picMk id="4" creationId="{A6394AC0-D155-FC01-5A15-4816B71A4D4C}"/>
          </ac:picMkLst>
        </pc:picChg>
        <pc:picChg chg="add mod">
          <ac:chgData name="Maxwell,Daniel" userId="1b6ea79d-60d7-472e-a79a-e3fa9de1dfad" providerId="ADAL" clId="{353E58A6-5010-4706-8696-C30084910A34}" dt="2023-05-22T20:18:50.829" v="17"/>
          <ac:picMkLst>
            <pc:docMk/>
            <pc:sldMk cId="3195899701" sldId="342"/>
            <ac:picMk id="7" creationId="{6C96B688-60A5-052A-4D3C-4625A9A3755F}"/>
          </ac:picMkLst>
        </pc:picChg>
      </pc:sldChg>
    </pc:docChg>
  </pc:docChgLst>
  <pc:docChgLst>
    <pc:chgData name="Haskell,Allyson A" userId="f01f6c31-ef41-49db-8aa6-74fdc01fc293" providerId="ADAL" clId="{21E60B1A-A99F-4C7D-AC1F-8C261FD9A5AD}"/>
    <pc:docChg chg="modSld">
      <pc:chgData name="Haskell,Allyson A" userId="f01f6c31-ef41-49db-8aa6-74fdc01fc293" providerId="ADAL" clId="{21E60B1A-A99F-4C7D-AC1F-8C261FD9A5AD}" dt="2023-01-23T19:59:12.395" v="330" actId="962"/>
      <pc:docMkLst>
        <pc:docMk/>
      </pc:docMkLst>
      <pc:sldChg chg="modSp">
        <pc:chgData name="Haskell,Allyson A" userId="f01f6c31-ef41-49db-8aa6-74fdc01fc293" providerId="ADAL" clId="{21E60B1A-A99F-4C7D-AC1F-8C261FD9A5AD}" dt="2023-01-23T19:59:04.243" v="329" actId="962"/>
        <pc:sldMkLst>
          <pc:docMk/>
          <pc:sldMk cId="3933901158" sldId="266"/>
        </pc:sldMkLst>
        <pc:picChg chg="mod">
          <ac:chgData name="Haskell,Allyson A" userId="f01f6c31-ef41-49db-8aa6-74fdc01fc293" providerId="ADAL" clId="{21E60B1A-A99F-4C7D-AC1F-8C261FD9A5AD}" dt="2023-01-23T19:59:04.243" v="329" actId="962"/>
          <ac:picMkLst>
            <pc:docMk/>
            <pc:sldMk cId="3933901158" sldId="266"/>
            <ac:picMk id="5" creationId="{D8E6060C-1B45-5B40-59EC-374B080840B8}"/>
          </ac:picMkLst>
        </pc:picChg>
      </pc:sldChg>
      <pc:sldChg chg="modSp">
        <pc:chgData name="Haskell,Allyson A" userId="f01f6c31-ef41-49db-8aa6-74fdc01fc293" providerId="ADAL" clId="{21E60B1A-A99F-4C7D-AC1F-8C261FD9A5AD}" dt="2023-01-23T19:59:12.395" v="330" actId="962"/>
        <pc:sldMkLst>
          <pc:docMk/>
          <pc:sldMk cId="2027155574" sldId="304"/>
        </pc:sldMkLst>
        <pc:picChg chg="mod">
          <ac:chgData name="Haskell,Allyson A" userId="f01f6c31-ef41-49db-8aa6-74fdc01fc293" providerId="ADAL" clId="{21E60B1A-A99F-4C7D-AC1F-8C261FD9A5AD}" dt="2023-01-23T19:59:12.395" v="330" actId="962"/>
          <ac:picMkLst>
            <pc:docMk/>
            <pc:sldMk cId="2027155574" sldId="304"/>
            <ac:picMk id="13" creationId="{5167A017-3AA1-BFB9-5E6C-8D7A4DB8ED66}"/>
          </ac:picMkLst>
        </pc:picChg>
      </pc:sldChg>
      <pc:sldChg chg="addSp modSp">
        <pc:chgData name="Haskell,Allyson A" userId="f01f6c31-ef41-49db-8aa6-74fdc01fc293" providerId="ADAL" clId="{21E60B1A-A99F-4C7D-AC1F-8C261FD9A5AD}" dt="2023-01-23T19:58:54.633" v="328" actId="962"/>
        <pc:sldMkLst>
          <pc:docMk/>
          <pc:sldMk cId="2383651979" sldId="323"/>
        </pc:sldMkLst>
        <pc:spChg chg="add mod">
          <ac:chgData name="Haskell,Allyson A" userId="f01f6c31-ef41-49db-8aa6-74fdc01fc293" providerId="ADAL" clId="{21E60B1A-A99F-4C7D-AC1F-8C261FD9A5AD}" dt="2023-01-23T19:58:23.515" v="324" actId="13244"/>
          <ac:spMkLst>
            <pc:docMk/>
            <pc:sldMk cId="2383651979" sldId="323"/>
            <ac:spMk id="2" creationId="{BC93EE85-2B2A-41CB-841E-13221C6EFFF9}"/>
          </ac:spMkLst>
        </pc:spChg>
        <pc:picChg chg="mod">
          <ac:chgData name="Haskell,Allyson A" userId="f01f6c31-ef41-49db-8aa6-74fdc01fc293" providerId="ADAL" clId="{21E60B1A-A99F-4C7D-AC1F-8C261FD9A5AD}" dt="2023-01-23T19:58:54.633" v="328" actId="962"/>
          <ac:picMkLst>
            <pc:docMk/>
            <pc:sldMk cId="2383651979" sldId="323"/>
            <ac:picMk id="3" creationId="{72A9A38D-4A89-28B3-5130-307F350F651B}"/>
          </ac:picMkLst>
        </pc:picChg>
        <pc:picChg chg="mod">
          <ac:chgData name="Haskell,Allyson A" userId="f01f6c31-ef41-49db-8aa6-74fdc01fc293" providerId="ADAL" clId="{21E60B1A-A99F-4C7D-AC1F-8C261FD9A5AD}" dt="2023-01-23T19:58:31.498" v="325" actId="962"/>
          <ac:picMkLst>
            <pc:docMk/>
            <pc:sldMk cId="2383651979" sldId="323"/>
            <ac:picMk id="1026" creationId="{2E199D10-634D-4257-BA3C-C6BFAF6D0A76}"/>
          </ac:picMkLst>
        </pc:picChg>
      </pc:sldChg>
      <pc:sldChg chg="addSp modSp mod">
        <pc:chgData name="Haskell,Allyson A" userId="f01f6c31-ef41-49db-8aa6-74fdc01fc293" providerId="ADAL" clId="{21E60B1A-A99F-4C7D-AC1F-8C261FD9A5AD}" dt="2023-01-23T19:53:12.683" v="134" actId="962"/>
        <pc:sldMkLst>
          <pc:docMk/>
          <pc:sldMk cId="4229412751" sldId="324"/>
        </pc:sldMkLst>
        <pc:spChg chg="mod">
          <ac:chgData name="Haskell,Allyson A" userId="f01f6c31-ef41-49db-8aa6-74fdc01fc293" providerId="ADAL" clId="{21E60B1A-A99F-4C7D-AC1F-8C261FD9A5AD}" dt="2023-01-23T19:53:00.060" v="133" actId="962"/>
          <ac:spMkLst>
            <pc:docMk/>
            <pc:sldMk cId="4229412751" sldId="324"/>
            <ac:spMk id="3" creationId="{098BC2D2-CCF7-4C63-8489-B46BF394FCA2}"/>
          </ac:spMkLst>
        </pc:spChg>
        <pc:spChg chg="add mod">
          <ac:chgData name="Haskell,Allyson A" userId="f01f6c31-ef41-49db-8aa6-74fdc01fc293" providerId="ADAL" clId="{21E60B1A-A99F-4C7D-AC1F-8C261FD9A5AD}" dt="2023-01-23T19:52:56.737" v="130" actId="13244"/>
          <ac:spMkLst>
            <pc:docMk/>
            <pc:sldMk cId="4229412751" sldId="324"/>
            <ac:spMk id="4" creationId="{0324F03B-D820-4DF5-90A3-53682AC9E13C}"/>
          </ac:spMkLst>
        </pc:spChg>
        <pc:picChg chg="mod">
          <ac:chgData name="Haskell,Allyson A" userId="f01f6c31-ef41-49db-8aa6-74fdc01fc293" providerId="ADAL" clId="{21E60B1A-A99F-4C7D-AC1F-8C261FD9A5AD}" dt="2023-01-23T19:53:12.683" v="134" actId="962"/>
          <ac:picMkLst>
            <pc:docMk/>
            <pc:sldMk cId="4229412751" sldId="324"/>
            <ac:picMk id="2" creationId="{892659E9-3D8B-3B83-8D4A-7A89613C0D45}"/>
          </ac:picMkLst>
        </pc:picChg>
        <pc:picChg chg="mod">
          <ac:chgData name="Haskell,Allyson A" userId="f01f6c31-ef41-49db-8aa6-74fdc01fc293" providerId="ADAL" clId="{21E60B1A-A99F-4C7D-AC1F-8C261FD9A5AD}" dt="2023-01-23T19:45:27.422" v="0" actId="962"/>
          <ac:picMkLst>
            <pc:docMk/>
            <pc:sldMk cId="4229412751" sldId="324"/>
            <ac:picMk id="5" creationId="{DF27BAC9-5A6D-3E11-357C-BAB7C3DD4FB8}"/>
          </ac:picMkLst>
        </pc:picChg>
      </pc:sldChg>
      <pc:sldChg chg="addSp modSp">
        <pc:chgData name="Haskell,Allyson A" userId="f01f6c31-ef41-49db-8aa6-74fdc01fc293" providerId="ADAL" clId="{21E60B1A-A99F-4C7D-AC1F-8C261FD9A5AD}" dt="2023-01-23T19:55:54.591" v="322" actId="962"/>
        <pc:sldMkLst>
          <pc:docMk/>
          <pc:sldMk cId="3550115435" sldId="327"/>
        </pc:sldMkLst>
        <pc:spChg chg="add mod">
          <ac:chgData name="Haskell,Allyson A" userId="f01f6c31-ef41-49db-8aa6-74fdc01fc293" providerId="ADAL" clId="{21E60B1A-A99F-4C7D-AC1F-8C261FD9A5AD}" dt="2023-01-23T19:53:23.045" v="135" actId="13244"/>
          <ac:spMkLst>
            <pc:docMk/>
            <pc:sldMk cId="3550115435" sldId="327"/>
            <ac:spMk id="2" creationId="{E6BB0473-FC8D-4BAF-A8F1-9C301A2784FA}"/>
          </ac:spMkLst>
        </pc:spChg>
        <pc:picChg chg="mod">
          <ac:chgData name="Haskell,Allyson A" userId="f01f6c31-ef41-49db-8aa6-74fdc01fc293" providerId="ADAL" clId="{21E60B1A-A99F-4C7D-AC1F-8C261FD9A5AD}" dt="2023-01-23T19:53:35.564" v="137" actId="962"/>
          <ac:picMkLst>
            <pc:docMk/>
            <pc:sldMk cId="3550115435" sldId="327"/>
            <ac:picMk id="5" creationId="{3C93E1AE-B47F-6FB3-D05A-3B4FA7B5732A}"/>
          </ac:picMkLst>
        </pc:picChg>
        <pc:picChg chg="mod">
          <ac:chgData name="Haskell,Allyson A" userId="f01f6c31-ef41-49db-8aa6-74fdc01fc293" providerId="ADAL" clId="{21E60B1A-A99F-4C7D-AC1F-8C261FD9A5AD}" dt="2023-01-23T19:55:54.591" v="322" actId="962"/>
          <ac:picMkLst>
            <pc:docMk/>
            <pc:sldMk cId="3550115435" sldId="327"/>
            <ac:picMk id="6" creationId="{6706020F-E618-4544-8D79-F68CC7189235}"/>
          </ac:picMkLst>
        </pc:picChg>
        <pc:picChg chg="mod">
          <ac:chgData name="Haskell,Allyson A" userId="f01f6c31-ef41-49db-8aa6-74fdc01fc293" providerId="ADAL" clId="{21E60B1A-A99F-4C7D-AC1F-8C261FD9A5AD}" dt="2023-01-23T19:53:29.016" v="136" actId="13244"/>
          <ac:picMkLst>
            <pc:docMk/>
            <pc:sldMk cId="3550115435" sldId="327"/>
            <ac:picMk id="1026" creationId="{4C852AB5-B5EE-F094-02DA-3EF5C6A37A2C}"/>
          </ac:picMkLst>
        </pc:picChg>
      </pc:sldChg>
      <pc:sldChg chg="modSp">
        <pc:chgData name="Haskell,Allyson A" userId="f01f6c31-ef41-49db-8aa6-74fdc01fc293" providerId="ADAL" clId="{21E60B1A-A99F-4C7D-AC1F-8C261FD9A5AD}" dt="2023-01-23T19:52:37.853" v="129" actId="1076"/>
        <pc:sldMkLst>
          <pc:docMk/>
          <pc:sldMk cId="2552202046" sldId="328"/>
        </pc:sldMkLst>
        <pc:spChg chg="mod">
          <ac:chgData name="Haskell,Allyson A" userId="f01f6c31-ef41-49db-8aa6-74fdc01fc293" providerId="ADAL" clId="{21E60B1A-A99F-4C7D-AC1F-8C261FD9A5AD}" dt="2023-01-23T19:52:37.853" v="129" actId="1076"/>
          <ac:spMkLst>
            <pc:docMk/>
            <pc:sldMk cId="2552202046" sldId="328"/>
            <ac:spMk id="2" creationId="{E572A712-B415-4A2E-7599-A6167150739A}"/>
          </ac:spMkLst>
        </pc:spChg>
      </pc:sldChg>
    </pc:docChg>
  </pc:docChgLst>
  <pc:docChgLst>
    <pc:chgData name="Gitzendanner, Matt" userId="b4bd9a28-947d-4019-a646-080a1de8474c" providerId="ADAL" clId="{29AF0007-F919-4A0F-89FE-B26226E3B811}"/>
    <pc:docChg chg="custSel addSld delSld modSld sldOrd">
      <pc:chgData name="Gitzendanner, Matt" userId="b4bd9a28-947d-4019-a646-080a1de8474c" providerId="ADAL" clId="{29AF0007-F919-4A0F-89FE-B26226E3B811}" dt="2023-09-05T17:27:50.122" v="320" actId="962"/>
      <pc:docMkLst>
        <pc:docMk/>
      </pc:docMkLst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972631615" sldId="330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4257819007" sldId="331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2760127036" sldId="332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975799666" sldId="333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662302424" sldId="334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062191149" sldId="335"/>
        </pc:sldMkLst>
      </pc:sldChg>
      <pc:sldChg chg="del">
        <pc:chgData name="Gitzendanner, Matt" userId="b4bd9a28-947d-4019-a646-080a1de8474c" providerId="ADAL" clId="{29AF0007-F919-4A0F-89FE-B26226E3B811}" dt="2023-09-05T17:16:42.589" v="7" actId="47"/>
        <pc:sldMkLst>
          <pc:docMk/>
          <pc:sldMk cId="3739470341" sldId="336"/>
        </pc:sldMkLst>
      </pc:sldChg>
      <pc:sldChg chg="addSp delSp modSp mod delAnim modAnim modNotesTx">
        <pc:chgData name="Gitzendanner, Matt" userId="b4bd9a28-947d-4019-a646-080a1de8474c" providerId="ADAL" clId="{29AF0007-F919-4A0F-89FE-B26226E3B811}" dt="2023-09-05T17:27:29.020" v="192" actId="962"/>
        <pc:sldMkLst>
          <pc:docMk/>
          <pc:sldMk cId="392144026" sldId="337"/>
        </pc:sldMkLst>
        <pc:picChg chg="add del mod">
          <ac:chgData name="Gitzendanner, Matt" userId="b4bd9a28-947d-4019-a646-080a1de8474c" providerId="ADAL" clId="{29AF0007-F919-4A0F-89FE-B26226E3B811}" dt="2023-09-05T17:21:27.168" v="29" actId="478"/>
          <ac:picMkLst>
            <pc:docMk/>
            <pc:sldMk cId="392144026" sldId="337"/>
            <ac:picMk id="3" creationId="{75F00E85-81DC-B82D-31A0-293ED8BA4ADD}"/>
          </ac:picMkLst>
        </pc:picChg>
        <pc:picChg chg="add del mod">
          <ac:chgData name="Gitzendanner, Matt" userId="b4bd9a28-947d-4019-a646-080a1de8474c" providerId="ADAL" clId="{29AF0007-F919-4A0F-89FE-B26226E3B811}" dt="2023-09-05T17:22:47.155" v="37" actId="21"/>
          <ac:picMkLst>
            <pc:docMk/>
            <pc:sldMk cId="392144026" sldId="337"/>
            <ac:picMk id="5" creationId="{7483BC5B-5544-F3B5-E8A4-207C7E5CFC31}"/>
          </ac:picMkLst>
        </pc:picChg>
        <pc:picChg chg="mod">
          <ac:chgData name="Gitzendanner, Matt" userId="b4bd9a28-947d-4019-a646-080a1de8474c" providerId="ADAL" clId="{29AF0007-F919-4A0F-89FE-B26226E3B811}" dt="2023-09-05T17:27:29.020" v="192" actId="962"/>
          <ac:picMkLst>
            <pc:docMk/>
            <pc:sldMk cId="392144026" sldId="337"/>
            <ac:picMk id="1026" creationId="{3723C6B1-ABA5-663E-4CCE-F7DFCC646272}"/>
          </ac:picMkLst>
        </pc:picChg>
      </pc:sldChg>
      <pc:sldChg chg="addSp modSp new mod ord setBg modAnim">
        <pc:chgData name="Gitzendanner, Matt" userId="b4bd9a28-947d-4019-a646-080a1de8474c" providerId="ADAL" clId="{29AF0007-F919-4A0F-89FE-B26226E3B811}" dt="2023-09-05T17:27:18.373" v="142" actId="962"/>
        <pc:sldMkLst>
          <pc:docMk/>
          <pc:sldMk cId="3385506350" sldId="338"/>
        </pc:sldMkLst>
        <pc:picChg chg="add mod ord">
          <ac:chgData name="Gitzendanner, Matt" userId="b4bd9a28-947d-4019-a646-080a1de8474c" providerId="ADAL" clId="{29AF0007-F919-4A0F-89FE-B26226E3B811}" dt="2023-09-05T17:27:01.638" v="66" actId="962"/>
          <ac:picMkLst>
            <pc:docMk/>
            <pc:sldMk cId="3385506350" sldId="338"/>
            <ac:picMk id="2" creationId="{E87BC2EE-676C-78A6-6452-B7171DA5AE94}"/>
          </ac:picMkLst>
        </pc:picChg>
        <pc:picChg chg="add mod ord">
          <ac:chgData name="Gitzendanner, Matt" userId="b4bd9a28-947d-4019-a646-080a1de8474c" providerId="ADAL" clId="{29AF0007-F919-4A0F-89FE-B26226E3B811}" dt="2023-09-05T17:27:11.254" v="105" actId="962"/>
          <ac:picMkLst>
            <pc:docMk/>
            <pc:sldMk cId="3385506350" sldId="338"/>
            <ac:picMk id="3" creationId="{FBF248DE-3F48-2FCD-D5B4-81F7CA1E67D3}"/>
          </ac:picMkLst>
        </pc:picChg>
        <pc:picChg chg="add mod">
          <ac:chgData name="Gitzendanner, Matt" userId="b4bd9a28-947d-4019-a646-080a1de8474c" providerId="ADAL" clId="{29AF0007-F919-4A0F-89FE-B26226E3B811}" dt="2023-09-05T17:27:18.373" v="142" actId="962"/>
          <ac:picMkLst>
            <pc:docMk/>
            <pc:sldMk cId="3385506350" sldId="338"/>
            <ac:picMk id="4" creationId="{90BA9BEC-A6D4-09EB-A1B3-7F22AD647B8C}"/>
          </ac:picMkLst>
        </pc:picChg>
        <pc:cxnChg chg="add">
          <ac:chgData name="Gitzendanner, Matt" userId="b4bd9a28-947d-4019-a646-080a1de8474c" providerId="ADAL" clId="{29AF0007-F919-4A0F-89FE-B26226E3B811}" dt="2023-09-05T17:23:00.545" v="39" actId="26606"/>
          <ac:cxnSpMkLst>
            <pc:docMk/>
            <pc:sldMk cId="3385506350" sldId="338"/>
            <ac:cxnSpMk id="9" creationId="{DCD67800-37AC-4E14-89B0-F79DCB3FB86D}"/>
          </ac:cxnSpMkLst>
        </pc:cxnChg>
        <pc:cxnChg chg="add">
          <ac:chgData name="Gitzendanner, Matt" userId="b4bd9a28-947d-4019-a646-080a1de8474c" providerId="ADAL" clId="{29AF0007-F919-4A0F-89FE-B26226E3B811}" dt="2023-09-05T17:23:00.545" v="39" actId="26606"/>
          <ac:cxnSpMkLst>
            <pc:docMk/>
            <pc:sldMk cId="3385506350" sldId="338"/>
            <ac:cxnSpMk id="11" creationId="{20F1788F-A5AE-4188-8274-F7F2E3833ECD}"/>
          </ac:cxnSpMkLst>
        </pc:cxnChg>
      </pc:sldChg>
      <pc:sldChg chg="addSp delSp modSp new del mod">
        <pc:chgData name="Gitzendanner, Matt" userId="b4bd9a28-947d-4019-a646-080a1de8474c" providerId="ADAL" clId="{29AF0007-F919-4A0F-89FE-B26226E3B811}" dt="2023-09-05T17:20:12.261" v="22" actId="47"/>
        <pc:sldMkLst>
          <pc:docMk/>
          <pc:sldMk cId="342891500" sldId="339"/>
        </pc:sldMkLst>
        <pc:spChg chg="add del mod">
          <ac:chgData name="Gitzendanner, Matt" userId="b4bd9a28-947d-4019-a646-080a1de8474c" providerId="ADAL" clId="{29AF0007-F919-4A0F-89FE-B26226E3B811}" dt="2023-09-05T17:20:08.725" v="21" actId="478"/>
          <ac:spMkLst>
            <pc:docMk/>
            <pc:sldMk cId="342891500" sldId="339"/>
            <ac:spMk id="2" creationId="{8CE0E23E-9B69-1457-8E12-5FDC60F3B96A}"/>
          </ac:spMkLst>
        </pc:spChg>
        <pc:spChg chg="add del mod">
          <ac:chgData name="Gitzendanner, Matt" userId="b4bd9a28-947d-4019-a646-080a1de8474c" providerId="ADAL" clId="{29AF0007-F919-4A0F-89FE-B26226E3B811}" dt="2023-09-05T17:20:07.877" v="20" actId="478"/>
          <ac:spMkLst>
            <pc:docMk/>
            <pc:sldMk cId="342891500" sldId="339"/>
            <ac:spMk id="3" creationId="{843F2EE5-2120-C01C-50BA-B07AC1CA22C1}"/>
          </ac:spMkLst>
        </pc:spChg>
      </pc:sldChg>
      <pc:sldChg chg="addSp delSp modSp add modAnim modNotesTx">
        <pc:chgData name="Gitzendanner, Matt" userId="b4bd9a28-947d-4019-a646-080a1de8474c" providerId="ADAL" clId="{29AF0007-F919-4A0F-89FE-B26226E3B811}" dt="2023-09-05T17:27:50.122" v="320" actId="962"/>
        <pc:sldMkLst>
          <pc:docMk/>
          <pc:sldMk cId="2933933768" sldId="339"/>
        </pc:sldMkLst>
        <pc:picChg chg="mod">
          <ac:chgData name="Gitzendanner, Matt" userId="b4bd9a28-947d-4019-a646-080a1de8474c" providerId="ADAL" clId="{29AF0007-F919-4A0F-89FE-B26226E3B811}" dt="2023-09-05T17:27:50.122" v="320" actId="962"/>
          <ac:picMkLst>
            <pc:docMk/>
            <pc:sldMk cId="2933933768" sldId="339"/>
            <ac:picMk id="3" creationId="{75F00E85-81DC-B82D-31A0-293ED8BA4ADD}"/>
          </ac:picMkLst>
        </pc:picChg>
        <pc:picChg chg="add del mod">
          <ac:chgData name="Gitzendanner, Matt" userId="b4bd9a28-947d-4019-a646-080a1de8474c" providerId="ADAL" clId="{29AF0007-F919-4A0F-89FE-B26226E3B811}" dt="2023-09-05T17:22:36.120" v="34"/>
          <ac:picMkLst>
            <pc:docMk/>
            <pc:sldMk cId="2933933768" sldId="339"/>
            <ac:picMk id="5" creationId="{3BCB9DCA-453E-92E4-CBA9-76F8CDED479B}"/>
          </ac:picMkLst>
        </pc:picChg>
        <pc:picChg chg="mod">
          <ac:chgData name="Gitzendanner, Matt" userId="b4bd9a28-947d-4019-a646-080a1de8474c" providerId="ADAL" clId="{29AF0007-F919-4A0F-89FE-B26226E3B811}" dt="2023-09-05T17:27:44.196" v="290" actId="962"/>
          <ac:picMkLst>
            <pc:docMk/>
            <pc:sldMk cId="2933933768" sldId="339"/>
            <ac:picMk id="1026" creationId="{3723C6B1-ABA5-663E-4CCE-F7DFCC646272}"/>
          </ac:picMkLst>
        </pc:picChg>
      </pc:sldChg>
    </pc:docChg>
  </pc:docChgLst>
  <pc:docChgLst>
    <pc:chgData name="Gitzendanner, Matt" userId="b4bd9a28-947d-4019-a646-080a1de8474c" providerId="ADAL" clId="{7D70C094-A805-428F-B743-92F967DB2CA9}"/>
    <pc:docChg chg="addSld delSld modSld">
      <pc:chgData name="Gitzendanner, Matt" userId="b4bd9a28-947d-4019-a646-080a1de8474c" providerId="ADAL" clId="{7D70C094-A805-428F-B743-92F967DB2CA9}" dt="2023-07-06T12:21:12.819" v="28" actId="47"/>
      <pc:docMkLst>
        <pc:docMk/>
      </pc:docMkLst>
      <pc:sldChg chg="addSp modSp mod modAnim">
        <pc:chgData name="Gitzendanner, Matt" userId="b4bd9a28-947d-4019-a646-080a1de8474c" providerId="ADAL" clId="{7D70C094-A805-428F-B743-92F967DB2CA9}" dt="2023-07-06T12:19:42.166" v="25"/>
        <pc:sldMkLst>
          <pc:docMk/>
          <pc:sldMk cId="3975799666" sldId="333"/>
        </pc:sldMkLst>
        <pc:spChg chg="add mod">
          <ac:chgData name="Gitzendanner, Matt" userId="b4bd9a28-947d-4019-a646-080a1de8474c" providerId="ADAL" clId="{7D70C094-A805-428F-B743-92F967DB2CA9}" dt="2023-07-06T12:19:20.678" v="22" actId="164"/>
          <ac:spMkLst>
            <pc:docMk/>
            <pc:sldMk cId="3975799666" sldId="333"/>
            <ac:spMk id="7" creationId="{05C6B2CE-55BE-6736-01C9-60239D4F3E5D}"/>
          </ac:spMkLst>
        </pc:spChg>
        <pc:grpChg chg="add mod">
          <ac:chgData name="Gitzendanner, Matt" userId="b4bd9a28-947d-4019-a646-080a1de8474c" providerId="ADAL" clId="{7D70C094-A805-428F-B743-92F967DB2CA9}" dt="2023-07-06T12:19:20.678" v="22" actId="164"/>
          <ac:grpSpMkLst>
            <pc:docMk/>
            <pc:sldMk cId="3975799666" sldId="333"/>
            <ac:grpSpMk id="8" creationId="{933DAE10-7C9E-182C-9026-C2DD3C1FB277}"/>
          </ac:grpSpMkLst>
        </pc:grpChg>
        <pc:picChg chg="add mod">
          <ac:chgData name="Gitzendanner, Matt" userId="b4bd9a28-947d-4019-a646-080a1de8474c" providerId="ADAL" clId="{7D70C094-A805-428F-B743-92F967DB2CA9}" dt="2023-07-06T12:19:20.678" v="22" actId="164"/>
          <ac:picMkLst>
            <pc:docMk/>
            <pc:sldMk cId="3975799666" sldId="333"/>
            <ac:picMk id="6" creationId="{CA9D3EE0-B91B-5344-A296-E933F40819E6}"/>
          </ac:picMkLst>
        </pc:picChg>
      </pc:sldChg>
      <pc:sldChg chg="del">
        <pc:chgData name="Gitzendanner, Matt" userId="b4bd9a28-947d-4019-a646-080a1de8474c" providerId="ADAL" clId="{7D70C094-A805-428F-B743-92F967DB2CA9}" dt="2023-07-06T12:16:30.422" v="0" actId="47"/>
        <pc:sldMkLst>
          <pc:docMk/>
          <pc:sldMk cId="3961754601" sldId="338"/>
        </pc:sldMkLst>
      </pc:sldChg>
      <pc:sldChg chg="del">
        <pc:chgData name="Gitzendanner, Matt" userId="b4bd9a28-947d-4019-a646-080a1de8474c" providerId="ADAL" clId="{7D70C094-A805-428F-B743-92F967DB2CA9}" dt="2023-07-06T12:21:12.819" v="28" actId="47"/>
        <pc:sldMkLst>
          <pc:docMk/>
          <pc:sldMk cId="2191862316" sldId="339"/>
        </pc:sldMkLst>
      </pc:sldChg>
      <pc:sldChg chg="delSp del">
        <pc:chgData name="Gitzendanner, Matt" userId="b4bd9a28-947d-4019-a646-080a1de8474c" providerId="ADAL" clId="{7D70C094-A805-428F-B743-92F967DB2CA9}" dt="2023-07-06T12:21:10.211" v="26" actId="47"/>
        <pc:sldMkLst>
          <pc:docMk/>
          <pc:sldMk cId="4174390653" sldId="340"/>
        </pc:sldMkLst>
        <pc:picChg chg="del">
          <ac:chgData name="Gitzendanner, Matt" userId="b4bd9a28-947d-4019-a646-080a1de8474c" providerId="ADAL" clId="{7D70C094-A805-428F-B743-92F967DB2CA9}" dt="2023-07-06T12:16:36.382" v="1" actId="21"/>
          <ac:picMkLst>
            <pc:docMk/>
            <pc:sldMk cId="4174390653" sldId="340"/>
            <ac:picMk id="1026" creationId="{92FB0698-4AA2-A73A-75F6-F8D97BAB5110}"/>
          </ac:picMkLst>
        </pc:picChg>
        <pc:picChg chg="del">
          <ac:chgData name="Gitzendanner, Matt" userId="b4bd9a28-947d-4019-a646-080a1de8474c" providerId="ADAL" clId="{7D70C094-A805-428F-B743-92F967DB2CA9}" dt="2023-07-06T12:16:36.382" v="1" actId="21"/>
          <ac:picMkLst>
            <pc:docMk/>
            <pc:sldMk cId="4174390653" sldId="340"/>
            <ac:picMk id="1028" creationId="{CDCCD3CD-1F8E-8E07-97B6-B0C324EF134A}"/>
          </ac:picMkLst>
        </pc:picChg>
      </pc:sldChg>
      <pc:sldChg chg="del">
        <pc:chgData name="Gitzendanner, Matt" userId="b4bd9a28-947d-4019-a646-080a1de8474c" providerId="ADAL" clId="{7D70C094-A805-428F-B743-92F967DB2CA9}" dt="2023-07-06T12:21:11.161" v="27" actId="47"/>
        <pc:sldMkLst>
          <pc:docMk/>
          <pc:sldMk cId="3195899701" sldId="342"/>
        </pc:sldMkLst>
      </pc:sldChg>
      <pc:sldChg chg="add del">
        <pc:chgData name="Gitzendanner, Matt" userId="b4bd9a28-947d-4019-a646-080a1de8474c" providerId="ADAL" clId="{7D70C094-A805-428F-B743-92F967DB2CA9}" dt="2023-07-06T12:16:43.216" v="3"/>
        <pc:sldMkLst>
          <pc:docMk/>
          <pc:sldMk cId="3129878540" sldId="343"/>
        </pc:sldMkLst>
      </pc:sldChg>
    </pc:docChg>
  </pc:docChgLst>
  <pc:docChgLst>
    <pc:chgData name="Gitzendanner, Matt" userId="S::magitz@ufl.edu::b4bd9a28-947d-4019-a646-080a1de8474c" providerId="AD" clId="Web-{B6029849-E13E-4E77-9048-647E44108D4D}"/>
    <pc:docChg chg="modSld">
      <pc:chgData name="Gitzendanner, Matt" userId="S::magitz@ufl.edu::b4bd9a28-947d-4019-a646-080a1de8474c" providerId="AD" clId="Web-{B6029849-E13E-4E77-9048-647E44108D4D}" dt="2023-01-11T16:37:17.717" v="9" actId="20577"/>
      <pc:docMkLst>
        <pc:docMk/>
      </pc:docMkLst>
      <pc:sldChg chg="modSp">
        <pc:chgData name="Gitzendanner, Matt" userId="S::magitz@ufl.edu::b4bd9a28-947d-4019-a646-080a1de8474c" providerId="AD" clId="Web-{B6029849-E13E-4E77-9048-647E44108D4D}" dt="2023-01-11T16:37:17.717" v="9" actId="20577"/>
        <pc:sldMkLst>
          <pc:docMk/>
          <pc:sldMk cId="3933901158" sldId="266"/>
        </pc:sldMkLst>
        <pc:spChg chg="mod">
          <ac:chgData name="Gitzendanner, Matt" userId="S::magitz@ufl.edu::b4bd9a28-947d-4019-a646-080a1de8474c" providerId="AD" clId="Web-{B6029849-E13E-4E77-9048-647E44108D4D}" dt="2023-01-11T16:37:17.717" v="9" actId="20577"/>
          <ac:spMkLst>
            <pc:docMk/>
            <pc:sldMk cId="3933901158" sldId="266"/>
            <ac:spMk id="4" creationId="{659531AF-92C6-4F92-AA59-2FD12D624E53}"/>
          </ac:spMkLst>
        </pc:spChg>
      </pc:sldChg>
    </pc:docChg>
  </pc:docChgLst>
  <pc:docChgLst>
    <pc:chgData name="Maxwell,Daniel" userId="1b6ea79d-60d7-472e-a79a-e3fa9de1dfad" providerId="ADAL" clId="{EE5A3B24-FF05-4F65-ABD1-8AF44B6844FF}"/>
    <pc:docChg chg="custSel addSld delSld modSld">
      <pc:chgData name="Maxwell,Daniel" userId="1b6ea79d-60d7-472e-a79a-e3fa9de1dfad" providerId="ADAL" clId="{EE5A3B24-FF05-4F65-ABD1-8AF44B6844FF}" dt="2023-05-22T19:58:46.898" v="1188" actId="478"/>
      <pc:docMkLst>
        <pc:docMk/>
      </pc:docMkLst>
      <pc:sldChg chg="addSp delSp modSp mod">
        <pc:chgData name="Maxwell,Daniel" userId="1b6ea79d-60d7-472e-a79a-e3fa9de1dfad" providerId="ADAL" clId="{EE5A3B24-FF05-4F65-ABD1-8AF44B6844FF}" dt="2023-05-22T19:58:33.498" v="1186" actId="478"/>
        <pc:sldMkLst>
          <pc:docMk/>
          <pc:sldMk cId="4229412751" sldId="324"/>
        </pc:sldMkLst>
        <pc:spChg chg="del">
          <ac:chgData name="Maxwell,Daniel" userId="1b6ea79d-60d7-472e-a79a-e3fa9de1dfad" providerId="ADAL" clId="{EE5A3B24-FF05-4F65-ABD1-8AF44B6844FF}" dt="2023-05-22T19:58:33.498" v="1186" actId="478"/>
          <ac:spMkLst>
            <pc:docMk/>
            <pc:sldMk cId="4229412751" sldId="324"/>
            <ac:spMk id="4" creationId="{0324F03B-D820-4DF5-90A3-53682AC9E13C}"/>
          </ac:spMkLst>
        </pc:spChg>
        <pc:spChg chg="add mod">
          <ac:chgData name="Maxwell,Daniel" userId="1b6ea79d-60d7-472e-a79a-e3fa9de1dfad" providerId="ADAL" clId="{EE5A3B24-FF05-4F65-ABD1-8AF44B6844FF}" dt="2023-05-22T19:58:33.498" v="1186" actId="478"/>
          <ac:spMkLst>
            <pc:docMk/>
            <pc:sldMk cId="4229412751" sldId="324"/>
            <ac:spMk id="8" creationId="{7A694F57-7771-2DE9-FED9-24FC4B9BE903}"/>
          </ac:spMkLst>
        </pc:spChg>
      </pc:sldChg>
      <pc:sldChg chg="addSp delSp modSp del mod modTransition modAnim modNotesTx">
        <pc:chgData name="Maxwell,Daniel" userId="1b6ea79d-60d7-472e-a79a-e3fa9de1dfad" providerId="ADAL" clId="{EE5A3B24-FF05-4F65-ABD1-8AF44B6844FF}" dt="2023-05-22T19:58:20.063" v="1185" actId="47"/>
        <pc:sldMkLst>
          <pc:docMk/>
          <pc:sldMk cId="2552202046" sldId="328"/>
        </pc:sldMkLst>
        <pc:spChg chg="del">
          <ac:chgData name="Maxwell,Daniel" userId="1b6ea79d-60d7-472e-a79a-e3fa9de1dfad" providerId="ADAL" clId="{EE5A3B24-FF05-4F65-ABD1-8AF44B6844FF}" dt="2023-05-22T19:24:27.589" v="35" actId="478"/>
          <ac:spMkLst>
            <pc:docMk/>
            <pc:sldMk cId="2552202046" sldId="328"/>
            <ac:spMk id="2" creationId="{E572A712-B415-4A2E-7599-A6167150739A}"/>
          </ac:spMkLst>
        </pc:spChg>
        <pc:spChg chg="del">
          <ac:chgData name="Maxwell,Daniel" userId="1b6ea79d-60d7-472e-a79a-e3fa9de1dfad" providerId="ADAL" clId="{EE5A3B24-FF05-4F65-ABD1-8AF44B6844FF}" dt="2023-05-22T19:21:16.642" v="2" actId="478"/>
          <ac:spMkLst>
            <pc:docMk/>
            <pc:sldMk cId="2552202046" sldId="328"/>
            <ac:spMk id="3" creationId="{5B6CACE9-0FC0-9826-3B3C-E9376F8D983A}"/>
          </ac:spMkLst>
        </pc:spChg>
        <pc:spChg chg="add del mod">
          <ac:chgData name="Maxwell,Daniel" userId="1b6ea79d-60d7-472e-a79a-e3fa9de1dfad" providerId="ADAL" clId="{EE5A3B24-FF05-4F65-ABD1-8AF44B6844FF}" dt="2023-05-22T19:24:30.540" v="36" actId="478"/>
          <ac:spMkLst>
            <pc:docMk/>
            <pc:sldMk cId="2552202046" sldId="328"/>
            <ac:spMk id="6" creationId="{6F884601-3302-5ED0-6421-BEA9BDC70324}"/>
          </ac:spMkLst>
        </pc:spChg>
        <pc:picChg chg="add mod">
          <ac:chgData name="Maxwell,Daniel" userId="1b6ea79d-60d7-472e-a79a-e3fa9de1dfad" providerId="ADAL" clId="{EE5A3B24-FF05-4F65-ABD1-8AF44B6844FF}" dt="2023-05-22T19:24:12.337" v="29" actId="1036"/>
          <ac:picMkLst>
            <pc:docMk/>
            <pc:sldMk cId="2552202046" sldId="328"/>
            <ac:picMk id="4" creationId="{59349FB5-3256-8237-624F-52AB0EFC443F}"/>
          </ac:picMkLst>
        </pc:picChg>
        <pc:picChg chg="add del mod">
          <ac:chgData name="Maxwell,Daniel" userId="1b6ea79d-60d7-472e-a79a-e3fa9de1dfad" providerId="ADAL" clId="{EE5A3B24-FF05-4F65-ABD1-8AF44B6844FF}" dt="2023-05-22T19:47:38.020" v="1133"/>
          <ac:picMkLst>
            <pc:docMk/>
            <pc:sldMk cId="2552202046" sldId="328"/>
            <ac:picMk id="7" creationId="{404B1656-07C2-8213-2C72-F4559DBB4F8F}"/>
          </ac:picMkLst>
        </pc:picChg>
        <pc:picChg chg="add del mod">
          <ac:chgData name="Maxwell,Daniel" userId="1b6ea79d-60d7-472e-a79a-e3fa9de1dfad" providerId="ADAL" clId="{EE5A3B24-FF05-4F65-ABD1-8AF44B6844FF}" dt="2023-05-22T19:49:17.001" v="1135"/>
          <ac:picMkLst>
            <pc:docMk/>
            <pc:sldMk cId="2552202046" sldId="328"/>
            <ac:picMk id="8" creationId="{8CB34A20-7A87-68B9-E3EE-A45B531B615C}"/>
          </ac:picMkLst>
        </pc:picChg>
        <pc:picChg chg="add del mod">
          <ac:chgData name="Maxwell,Daniel" userId="1b6ea79d-60d7-472e-a79a-e3fa9de1dfad" providerId="ADAL" clId="{EE5A3B24-FF05-4F65-ABD1-8AF44B6844FF}" dt="2023-05-22T19:50:16.282" v="1137"/>
          <ac:picMkLst>
            <pc:docMk/>
            <pc:sldMk cId="2552202046" sldId="328"/>
            <ac:picMk id="9" creationId="{580EE973-9271-F63F-BD93-72987EE70A84}"/>
          </ac:picMkLst>
        </pc:picChg>
        <pc:picChg chg="add del mod">
          <ac:chgData name="Maxwell,Daniel" userId="1b6ea79d-60d7-472e-a79a-e3fa9de1dfad" providerId="ADAL" clId="{EE5A3B24-FF05-4F65-ABD1-8AF44B6844FF}" dt="2023-05-22T19:51:25.607" v="1139"/>
          <ac:picMkLst>
            <pc:docMk/>
            <pc:sldMk cId="2552202046" sldId="328"/>
            <ac:picMk id="10" creationId="{6856BC45-38B1-4FF4-9961-808BEE3459DF}"/>
          </ac:picMkLst>
        </pc:picChg>
        <pc:picChg chg="add del mod">
          <ac:chgData name="Maxwell,Daniel" userId="1b6ea79d-60d7-472e-a79a-e3fa9de1dfad" providerId="ADAL" clId="{EE5A3B24-FF05-4F65-ABD1-8AF44B6844FF}" dt="2023-05-22T19:52:40.632" v="1172"/>
          <ac:picMkLst>
            <pc:docMk/>
            <pc:sldMk cId="2552202046" sldId="328"/>
            <ac:picMk id="11" creationId="{FDCB21FB-639C-223A-5A14-204B1DF42673}"/>
          </ac:picMkLst>
        </pc:picChg>
        <pc:picChg chg="add del mod">
          <ac:chgData name="Maxwell,Daniel" userId="1b6ea79d-60d7-472e-a79a-e3fa9de1dfad" providerId="ADAL" clId="{EE5A3B24-FF05-4F65-ABD1-8AF44B6844FF}" dt="2023-05-22T19:53:09.408" v="1174"/>
          <ac:picMkLst>
            <pc:docMk/>
            <pc:sldMk cId="2552202046" sldId="328"/>
            <ac:picMk id="12" creationId="{5312B788-9EC3-C4B5-1F00-4D17521160DA}"/>
          </ac:picMkLst>
        </pc:picChg>
        <pc:picChg chg="add del mod">
          <ac:chgData name="Maxwell,Daniel" userId="1b6ea79d-60d7-472e-a79a-e3fa9de1dfad" providerId="ADAL" clId="{EE5A3B24-FF05-4F65-ABD1-8AF44B6844FF}" dt="2023-05-22T19:55:07.110" v="1176"/>
          <ac:picMkLst>
            <pc:docMk/>
            <pc:sldMk cId="2552202046" sldId="328"/>
            <ac:picMk id="13" creationId="{8EE72290-B104-A828-DDB1-909FEC5D9441}"/>
          </ac:picMkLst>
        </pc:picChg>
        <pc:picChg chg="add del mod">
          <ac:chgData name="Maxwell,Daniel" userId="1b6ea79d-60d7-472e-a79a-e3fa9de1dfad" providerId="ADAL" clId="{EE5A3B24-FF05-4F65-ABD1-8AF44B6844FF}" dt="2023-05-22T19:55:26.772" v="1178"/>
          <ac:picMkLst>
            <pc:docMk/>
            <pc:sldMk cId="2552202046" sldId="328"/>
            <ac:picMk id="14" creationId="{0A8E68F9-9F29-FE82-E79A-CF014D6DDD69}"/>
          </ac:picMkLst>
        </pc:picChg>
        <pc:picChg chg="add mod">
          <ac:chgData name="Maxwell,Daniel" userId="1b6ea79d-60d7-472e-a79a-e3fa9de1dfad" providerId="ADAL" clId="{EE5A3B24-FF05-4F65-ABD1-8AF44B6844FF}" dt="2023-05-22T19:56:01.997" v="1179"/>
          <ac:picMkLst>
            <pc:docMk/>
            <pc:sldMk cId="2552202046" sldId="328"/>
            <ac:picMk id="15" creationId="{6EC46740-5E29-B677-7AC1-3277DB86C51D}"/>
          </ac:picMkLst>
        </pc:picChg>
        <pc:picChg chg="add mod">
          <ac:chgData name="Maxwell,Daniel" userId="1b6ea79d-60d7-472e-a79a-e3fa9de1dfad" providerId="ADAL" clId="{EE5A3B24-FF05-4F65-ABD1-8AF44B6844FF}" dt="2023-05-22T19:24:19.104" v="34" actId="1036"/>
          <ac:picMkLst>
            <pc:docMk/>
            <pc:sldMk cId="2552202046" sldId="328"/>
            <ac:picMk id="1026" creationId="{92FB0698-4AA2-A73A-75F6-F8D97BAB5110}"/>
          </ac:picMkLst>
        </pc:picChg>
        <pc:picChg chg="add mod">
          <ac:chgData name="Maxwell,Daniel" userId="1b6ea79d-60d7-472e-a79a-e3fa9de1dfad" providerId="ADAL" clId="{EE5A3B24-FF05-4F65-ABD1-8AF44B6844FF}" dt="2023-05-22T19:24:19.104" v="34" actId="1036"/>
          <ac:picMkLst>
            <pc:docMk/>
            <pc:sldMk cId="2552202046" sldId="328"/>
            <ac:picMk id="1028" creationId="{CDCCD3CD-1F8E-8E07-97B6-B0C324EF134A}"/>
          </ac:picMkLst>
        </pc:picChg>
      </pc:sldChg>
      <pc:sldChg chg="addSp delSp modSp mod">
        <pc:chgData name="Maxwell,Daniel" userId="1b6ea79d-60d7-472e-a79a-e3fa9de1dfad" providerId="ADAL" clId="{EE5A3B24-FF05-4F65-ABD1-8AF44B6844FF}" dt="2023-05-22T19:58:46.898" v="1188" actId="478"/>
        <pc:sldMkLst>
          <pc:docMk/>
          <pc:sldMk cId="3961754601" sldId="338"/>
        </pc:sldMkLst>
        <pc:spChg chg="del">
          <ac:chgData name="Maxwell,Daniel" userId="1b6ea79d-60d7-472e-a79a-e3fa9de1dfad" providerId="ADAL" clId="{EE5A3B24-FF05-4F65-ABD1-8AF44B6844FF}" dt="2023-05-22T19:58:43.489" v="1187" actId="478"/>
          <ac:spMkLst>
            <pc:docMk/>
            <pc:sldMk cId="3961754601" sldId="338"/>
            <ac:spMk id="4" creationId="{0324F03B-D820-4DF5-90A3-53682AC9E13C}"/>
          </ac:spMkLst>
        </pc:spChg>
        <pc:spChg chg="add del mod">
          <ac:chgData name="Maxwell,Daniel" userId="1b6ea79d-60d7-472e-a79a-e3fa9de1dfad" providerId="ADAL" clId="{EE5A3B24-FF05-4F65-ABD1-8AF44B6844FF}" dt="2023-05-22T19:58:46.898" v="1188" actId="478"/>
          <ac:spMkLst>
            <pc:docMk/>
            <pc:sldMk cId="3961754601" sldId="338"/>
            <ac:spMk id="7" creationId="{1E7537A2-E103-04F0-39D6-5C933A63C553}"/>
          </ac:spMkLst>
        </pc:spChg>
      </pc:sldChg>
      <pc:sldChg chg="new">
        <pc:chgData name="Maxwell,Daniel" userId="1b6ea79d-60d7-472e-a79a-e3fa9de1dfad" providerId="ADAL" clId="{EE5A3B24-FF05-4F65-ABD1-8AF44B6844FF}" dt="2023-05-22T19:21:05.781" v="0" actId="680"/>
        <pc:sldMkLst>
          <pc:docMk/>
          <pc:sldMk cId="2191862316" sldId="339"/>
        </pc:sldMkLst>
      </pc:sldChg>
      <pc:sldChg chg="addSp delSp modSp add modTransition modAnim">
        <pc:chgData name="Maxwell,Daniel" userId="1b6ea79d-60d7-472e-a79a-e3fa9de1dfad" providerId="ADAL" clId="{EE5A3B24-FF05-4F65-ABD1-8AF44B6844FF}" dt="2023-05-22T19:57:42.817" v="1184"/>
        <pc:sldMkLst>
          <pc:docMk/>
          <pc:sldMk cId="4174390653" sldId="340"/>
        </pc:sldMkLst>
        <pc:picChg chg="add del mod">
          <ac:chgData name="Maxwell,Daniel" userId="1b6ea79d-60d7-472e-a79a-e3fa9de1dfad" providerId="ADAL" clId="{EE5A3B24-FF05-4F65-ABD1-8AF44B6844FF}" dt="2023-05-22T19:57:09.391" v="1183"/>
          <ac:picMkLst>
            <pc:docMk/>
            <pc:sldMk cId="4174390653" sldId="340"/>
            <ac:picMk id="2" creationId="{12138B2A-4CAE-BE04-C9B1-9DB861E03651}"/>
          </ac:picMkLst>
        </pc:picChg>
        <pc:picChg chg="add mod">
          <ac:chgData name="Maxwell,Daniel" userId="1b6ea79d-60d7-472e-a79a-e3fa9de1dfad" providerId="ADAL" clId="{EE5A3B24-FF05-4F65-ABD1-8AF44B6844FF}" dt="2023-05-22T19:57:42.817" v="1184"/>
          <ac:picMkLst>
            <pc:docMk/>
            <pc:sldMk cId="4174390653" sldId="340"/>
            <ac:picMk id="3" creationId="{56507B98-2CCC-6776-B94E-7677A4A84D56}"/>
          </ac:picMkLst>
        </pc:picChg>
        <pc:picChg chg="del">
          <ac:chgData name="Maxwell,Daniel" userId="1b6ea79d-60d7-472e-a79a-e3fa9de1dfad" providerId="ADAL" clId="{EE5A3B24-FF05-4F65-ABD1-8AF44B6844FF}" dt="2023-05-22T19:56:59.528" v="1181"/>
          <ac:picMkLst>
            <pc:docMk/>
            <pc:sldMk cId="4174390653" sldId="340"/>
            <ac:picMk id="15" creationId="{6EC46740-5E29-B677-7AC1-3277DB86C51D}"/>
          </ac:picMkLst>
        </pc:picChg>
      </pc:sldChg>
    </pc:docChg>
  </pc:docChgLst>
  <pc:docChgLst>
    <pc:chgData name="Maxwell,Daniel" userId="1b6ea79d-60d7-472e-a79a-e3fa9de1dfad" providerId="ADAL" clId="{CC4D1E9B-B59C-4FA9-944C-C62050D8FBEB}"/>
    <pc:docChg chg="modSld">
      <pc:chgData name="Maxwell,Daniel" userId="1b6ea79d-60d7-472e-a79a-e3fa9de1dfad" providerId="ADAL" clId="{CC4D1E9B-B59C-4FA9-944C-C62050D8FBEB}" dt="2023-03-14T20:09:51.430" v="0"/>
      <pc:docMkLst>
        <pc:docMk/>
      </pc:docMkLst>
      <pc:sldChg chg="addSp modSp">
        <pc:chgData name="Maxwell,Daniel" userId="1b6ea79d-60d7-472e-a79a-e3fa9de1dfad" providerId="ADAL" clId="{CC4D1E9B-B59C-4FA9-944C-C62050D8FBEB}" dt="2023-03-14T20:09:51.430" v="0"/>
        <pc:sldMkLst>
          <pc:docMk/>
          <pc:sldMk cId="392144026" sldId="337"/>
        </pc:sldMkLst>
        <pc:picChg chg="add mod">
          <ac:chgData name="Maxwell,Daniel" userId="1b6ea79d-60d7-472e-a79a-e3fa9de1dfad" providerId="ADAL" clId="{CC4D1E9B-B59C-4FA9-944C-C62050D8FBEB}" dt="2023-03-14T20:09:51.430" v="0"/>
          <ac:picMkLst>
            <pc:docMk/>
            <pc:sldMk cId="392144026" sldId="337"/>
            <ac:picMk id="2" creationId="{C104B480-12AD-24BA-9F36-15E6AF21B510}"/>
          </ac:picMkLst>
        </pc:picChg>
      </pc:sldChg>
    </pc:docChg>
  </pc:docChgLst>
  <pc:docChgLst>
    <pc:chgData name="Gitzendanner, Matt" userId="S::magitz@ufl.edu::b4bd9a28-947d-4019-a646-080a1de8474c" providerId="AD" clId="Web-{FB0DEF81-DD13-43EE-8453-01668F32B88A}"/>
    <pc:docChg chg="modSld">
      <pc:chgData name="Gitzendanner, Matt" userId="S::magitz@ufl.edu::b4bd9a28-947d-4019-a646-080a1de8474c" providerId="AD" clId="Web-{FB0DEF81-DD13-43EE-8453-01668F32B88A}" dt="2023-01-11T16:23:31.642" v="75" actId="20577"/>
      <pc:docMkLst>
        <pc:docMk/>
      </pc:docMkLst>
      <pc:sldChg chg="modSp">
        <pc:chgData name="Gitzendanner, Matt" userId="S::magitz@ufl.edu::b4bd9a28-947d-4019-a646-080a1de8474c" providerId="AD" clId="Web-{FB0DEF81-DD13-43EE-8453-01668F32B88A}" dt="2023-01-11T16:23:31.642" v="75" actId="20577"/>
        <pc:sldMkLst>
          <pc:docMk/>
          <pc:sldMk cId="3933901158" sldId="266"/>
        </pc:sldMkLst>
        <pc:spChg chg="mod">
          <ac:chgData name="Gitzendanner, Matt" userId="S::magitz@ufl.edu::b4bd9a28-947d-4019-a646-080a1de8474c" providerId="AD" clId="Web-{FB0DEF81-DD13-43EE-8453-01668F32B88A}" dt="2023-01-11T16:23:31.642" v="75" actId="20577"/>
          <ac:spMkLst>
            <pc:docMk/>
            <pc:sldMk cId="3933901158" sldId="266"/>
            <ac:spMk id="4" creationId="{659531AF-92C6-4F92-AA59-2FD12D624E53}"/>
          </ac:spMkLst>
        </pc:spChg>
      </pc:sldChg>
    </pc:docChg>
  </pc:docChgLst>
  <pc:docChgLst>
    <pc:chgData name="Maxwell,Daniel" userId="1b6ea79d-60d7-472e-a79a-e3fa9de1dfad" providerId="ADAL" clId="{373F5699-3C0E-4355-B31C-A4709A6527A1}"/>
    <pc:docChg chg="custSel modSld">
      <pc:chgData name="Maxwell,Daniel" userId="1b6ea79d-60d7-472e-a79a-e3fa9de1dfad" providerId="ADAL" clId="{373F5699-3C0E-4355-B31C-A4709A6527A1}" dt="2023-07-05T17:27:48.986" v="23" actId="20577"/>
      <pc:docMkLst>
        <pc:docMk/>
      </pc:docMkLst>
      <pc:sldChg chg="delSp modSp mod modTransition modAnim">
        <pc:chgData name="Maxwell,Daniel" userId="1b6ea79d-60d7-472e-a79a-e3fa9de1dfad" providerId="ADAL" clId="{373F5699-3C0E-4355-B31C-A4709A6527A1}" dt="2023-07-05T17:27:48.986" v="23" actId="20577"/>
        <pc:sldMkLst>
          <pc:docMk/>
          <pc:sldMk cId="4229412751" sldId="324"/>
        </pc:sldMkLst>
        <pc:spChg chg="mod">
          <ac:chgData name="Maxwell,Daniel" userId="1b6ea79d-60d7-472e-a79a-e3fa9de1dfad" providerId="ADAL" clId="{373F5699-3C0E-4355-B31C-A4709A6527A1}" dt="2023-07-05T17:27:48.986" v="23" actId="20577"/>
          <ac:spMkLst>
            <pc:docMk/>
            <pc:sldMk cId="4229412751" sldId="324"/>
            <ac:spMk id="3" creationId="{098BC2D2-CCF7-4C63-8489-B46BF394FCA2}"/>
          </ac:spMkLst>
        </pc:spChg>
        <pc:spChg chg="del">
          <ac:chgData name="Maxwell,Daniel" userId="1b6ea79d-60d7-472e-a79a-e3fa9de1dfad" providerId="ADAL" clId="{373F5699-3C0E-4355-B31C-A4709A6527A1}" dt="2023-07-05T17:27:39.608" v="1" actId="478"/>
          <ac:spMkLst>
            <pc:docMk/>
            <pc:sldMk cId="4229412751" sldId="324"/>
            <ac:spMk id="8" creationId="{7A694F57-7771-2DE9-FED9-24FC4B9BE903}"/>
          </ac:spMkLst>
        </pc:spChg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229412751" sldId="324"/>
            <ac:picMk id="7" creationId="{79A77FBA-786C-7713-DCC7-F2D2E91BCBF7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972631615" sldId="330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972631615" sldId="330"/>
            <ac:picMk id="2" creationId="{1E5FC24E-A446-936F-DBCD-A74C60138CD8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4257819007" sldId="331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257819007" sldId="331"/>
            <ac:picMk id="3" creationId="{73A77FC7-E801-C10D-CE6F-3E637F304C0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2760127036" sldId="332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2760127036" sldId="332"/>
            <ac:picMk id="7" creationId="{24DB59AB-87ED-952B-2D6D-41864FFEF53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75799666" sldId="333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75799666" sldId="333"/>
            <ac:picMk id="8" creationId="{860E92DD-6612-75DA-9536-AB67E6F19D50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662302424" sldId="334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662302424" sldId="334"/>
            <ac:picMk id="3" creationId="{C11908E5-7B21-57F2-C2D7-D9D966F73FEF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062191149" sldId="335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062191149" sldId="335"/>
            <ac:picMk id="6" creationId="{46073149-43F8-F28E-6F33-5116A8FD7CB5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739470341" sldId="336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739470341" sldId="336"/>
            <ac:picMk id="7" creationId="{3E1A3149-A633-77F3-1C1F-CF5DCCB73E9D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2144026" sldId="337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2144026" sldId="337"/>
            <ac:picMk id="3" creationId="{F083CEC7-8CAC-252D-AC49-85817E9AB7AC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961754601" sldId="338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961754601" sldId="338"/>
            <ac:picMk id="10" creationId="{C9545D88-997B-DA2D-6122-99CA288AEBC1}"/>
          </ac:picMkLst>
        </pc:picChg>
      </pc:sldChg>
      <pc:sldChg chg="modTransition">
        <pc:chgData name="Maxwell,Daniel" userId="1b6ea79d-60d7-472e-a79a-e3fa9de1dfad" providerId="ADAL" clId="{373F5699-3C0E-4355-B31C-A4709A6527A1}" dt="2023-07-05T17:27:30.875" v="0"/>
        <pc:sldMkLst>
          <pc:docMk/>
          <pc:sldMk cId="2191862316" sldId="339"/>
        </pc:sldMkLst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4174390653" sldId="340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4174390653" sldId="340"/>
            <ac:picMk id="3" creationId="{56507B98-2CCC-6776-B94E-7677A4A84D56}"/>
          </ac:picMkLst>
        </pc:picChg>
      </pc:sldChg>
      <pc:sldChg chg="delSp modTransition modAnim">
        <pc:chgData name="Maxwell,Daniel" userId="1b6ea79d-60d7-472e-a79a-e3fa9de1dfad" providerId="ADAL" clId="{373F5699-3C0E-4355-B31C-A4709A6527A1}" dt="2023-07-05T17:27:30.875" v="0"/>
        <pc:sldMkLst>
          <pc:docMk/>
          <pc:sldMk cId="3195899701" sldId="342"/>
        </pc:sldMkLst>
        <pc:picChg chg="del">
          <ac:chgData name="Maxwell,Daniel" userId="1b6ea79d-60d7-472e-a79a-e3fa9de1dfad" providerId="ADAL" clId="{373F5699-3C0E-4355-B31C-A4709A6527A1}" dt="2023-07-05T17:27:30.875" v="0"/>
          <ac:picMkLst>
            <pc:docMk/>
            <pc:sldMk cId="3195899701" sldId="342"/>
            <ac:picMk id="7" creationId="{6C96B688-60A5-052A-4D3C-4625A9A3755F}"/>
          </ac:picMkLst>
        </pc:picChg>
      </pc:sldChg>
    </pc:docChg>
  </pc:docChgLst>
  <pc:docChgLst>
    <pc:chgData name="Haskell,Allyson A" userId="f01f6c31-ef41-49db-8aa6-74fdc01fc293" providerId="ADAL" clId="{48411A0E-4CF5-41C5-8C8E-C56A4C22DFF4}"/>
    <pc:docChg chg="modSld">
      <pc:chgData name="Haskell,Allyson A" userId="f01f6c31-ef41-49db-8aa6-74fdc01fc293" providerId="ADAL" clId="{48411A0E-4CF5-41C5-8C8E-C56A4C22DFF4}" dt="2023-09-05T19:21:29.701" v="90" actId="962"/>
      <pc:docMkLst>
        <pc:docMk/>
      </pc:docMkLst>
      <pc:sldChg chg="addSp modSp mod">
        <pc:chgData name="Haskell,Allyson A" userId="f01f6c31-ef41-49db-8aa6-74fdc01fc293" providerId="ADAL" clId="{48411A0E-4CF5-41C5-8C8E-C56A4C22DFF4}" dt="2023-09-05T19:20:19.574" v="72" actId="962"/>
        <pc:sldMkLst>
          <pc:docMk/>
          <pc:sldMk cId="4229412751" sldId="324"/>
        </pc:sldMkLst>
        <pc:spChg chg="mod">
          <ac:chgData name="Haskell,Allyson A" userId="f01f6c31-ef41-49db-8aa6-74fdc01fc293" providerId="ADAL" clId="{48411A0E-4CF5-41C5-8C8E-C56A4C22DFF4}" dt="2023-09-05T19:20:19.574" v="72" actId="962"/>
          <ac:spMkLst>
            <pc:docMk/>
            <pc:sldMk cId="4229412751" sldId="324"/>
            <ac:spMk id="3" creationId="{098BC2D2-CCF7-4C63-8489-B46BF394FCA2}"/>
          </ac:spMkLst>
        </pc:spChg>
        <pc:spChg chg="add mod">
          <ac:chgData name="Haskell,Allyson A" userId="f01f6c31-ef41-49db-8aa6-74fdc01fc293" providerId="ADAL" clId="{48411A0E-4CF5-41C5-8C8E-C56A4C22DFF4}" dt="2023-09-05T19:20:13.460" v="71" actId="13244"/>
          <ac:spMkLst>
            <pc:docMk/>
            <pc:sldMk cId="4229412751" sldId="324"/>
            <ac:spMk id="4" creationId="{2D0D5C11-0DF5-486F-9F72-D98170B4FB97}"/>
          </ac:spMkLst>
        </pc:spChg>
      </pc:sldChg>
      <pc:sldChg chg="addSp modSp mod">
        <pc:chgData name="Haskell,Allyson A" userId="f01f6c31-ef41-49db-8aa6-74fdc01fc293" providerId="ADAL" clId="{48411A0E-4CF5-41C5-8C8E-C56A4C22DFF4}" dt="2023-09-05T19:21:13.140" v="87" actId="962"/>
        <pc:sldMkLst>
          <pc:docMk/>
          <pc:sldMk cId="392144026" sldId="337"/>
        </pc:sldMkLst>
        <pc:spChg chg="add mod">
          <ac:chgData name="Haskell,Allyson A" userId="f01f6c31-ef41-49db-8aa6-74fdc01fc293" providerId="ADAL" clId="{48411A0E-4CF5-41C5-8C8E-C56A4C22DFF4}" dt="2023-09-05T19:21:08.594" v="86" actId="13244"/>
          <ac:spMkLst>
            <pc:docMk/>
            <pc:sldMk cId="392144026" sldId="337"/>
            <ac:spMk id="3" creationId="{AD48ED86-B563-4FF0-8FCB-1C78EE3B50FC}"/>
          </ac:spMkLst>
        </pc:spChg>
        <pc:picChg chg="mod">
          <ac:chgData name="Haskell,Allyson A" userId="f01f6c31-ef41-49db-8aa6-74fdc01fc293" providerId="ADAL" clId="{48411A0E-4CF5-41C5-8C8E-C56A4C22DFF4}" dt="2023-09-05T19:21:13.140" v="87" actId="962"/>
          <ac:picMkLst>
            <pc:docMk/>
            <pc:sldMk cId="392144026" sldId="337"/>
            <ac:picMk id="1026" creationId="{3723C6B1-ABA5-663E-4CCE-F7DFCC646272}"/>
          </ac:picMkLst>
        </pc:picChg>
      </pc:sldChg>
      <pc:sldChg chg="addSp modSp mod">
        <pc:chgData name="Haskell,Allyson A" userId="f01f6c31-ef41-49db-8aa6-74fdc01fc293" providerId="ADAL" clId="{48411A0E-4CF5-41C5-8C8E-C56A4C22DFF4}" dt="2023-09-05T19:21:00.402" v="85" actId="20577"/>
        <pc:sldMkLst>
          <pc:docMk/>
          <pc:sldMk cId="3385506350" sldId="338"/>
        </pc:sldMkLst>
        <pc:spChg chg="add mod">
          <ac:chgData name="Haskell,Allyson A" userId="f01f6c31-ef41-49db-8aa6-74fdc01fc293" providerId="ADAL" clId="{48411A0E-4CF5-41C5-8C8E-C56A4C22DFF4}" dt="2023-09-05T19:21:00.402" v="85" actId="20577"/>
          <ac:spMkLst>
            <pc:docMk/>
            <pc:sldMk cId="3385506350" sldId="338"/>
            <ac:spMk id="5" creationId="{B43ACC0D-07F9-4942-A66C-AC76F2E16EE6}"/>
          </ac:spMkLst>
        </pc:spChg>
        <pc:picChg chg="mod">
          <ac:chgData name="Haskell,Allyson A" userId="f01f6c31-ef41-49db-8aa6-74fdc01fc293" providerId="ADAL" clId="{48411A0E-4CF5-41C5-8C8E-C56A4C22DFF4}" dt="2023-09-05T19:20:41.177" v="74" actId="13244"/>
          <ac:picMkLst>
            <pc:docMk/>
            <pc:sldMk cId="3385506350" sldId="338"/>
            <ac:picMk id="2" creationId="{E87BC2EE-676C-78A6-6452-B7171DA5AE94}"/>
          </ac:picMkLst>
        </pc:picChg>
        <pc:picChg chg="mod">
          <ac:chgData name="Haskell,Allyson A" userId="f01f6c31-ef41-49db-8aa6-74fdc01fc293" providerId="ADAL" clId="{48411A0E-4CF5-41C5-8C8E-C56A4C22DFF4}" dt="2023-09-05T19:20:46.791" v="75" actId="13244"/>
          <ac:picMkLst>
            <pc:docMk/>
            <pc:sldMk cId="3385506350" sldId="338"/>
            <ac:picMk id="3" creationId="{FBF248DE-3F48-2FCD-D5B4-81F7CA1E67D3}"/>
          </ac:picMkLst>
        </pc:picChg>
      </pc:sldChg>
      <pc:sldChg chg="addSp modSp mod">
        <pc:chgData name="Haskell,Allyson A" userId="f01f6c31-ef41-49db-8aa6-74fdc01fc293" providerId="ADAL" clId="{48411A0E-4CF5-41C5-8C8E-C56A4C22DFF4}" dt="2023-09-05T19:21:29.701" v="90" actId="962"/>
        <pc:sldMkLst>
          <pc:docMk/>
          <pc:sldMk cId="2933933768" sldId="339"/>
        </pc:sldMkLst>
        <pc:spChg chg="add mod">
          <ac:chgData name="Haskell,Allyson A" userId="f01f6c31-ef41-49db-8aa6-74fdc01fc293" providerId="ADAL" clId="{48411A0E-4CF5-41C5-8C8E-C56A4C22DFF4}" dt="2023-09-05T19:21:24.851" v="88" actId="13244"/>
          <ac:spMkLst>
            <pc:docMk/>
            <pc:sldMk cId="2933933768" sldId="339"/>
            <ac:spMk id="4" creationId="{3E24E32D-2BAD-4804-B513-11E4618F0D02}"/>
          </ac:spMkLst>
        </pc:spChg>
        <pc:picChg chg="mod">
          <ac:chgData name="Haskell,Allyson A" userId="f01f6c31-ef41-49db-8aa6-74fdc01fc293" providerId="ADAL" clId="{48411A0E-4CF5-41C5-8C8E-C56A4C22DFF4}" dt="2023-09-05T19:21:29.701" v="90" actId="962"/>
          <ac:picMkLst>
            <pc:docMk/>
            <pc:sldMk cId="2933933768" sldId="339"/>
            <ac:picMk id="3" creationId="{75F00E85-81DC-B82D-31A0-293ED8BA4ADD}"/>
          </ac:picMkLst>
        </pc:picChg>
        <pc:picChg chg="mod">
          <ac:chgData name="Haskell,Allyson A" userId="f01f6c31-ef41-49db-8aa6-74fdc01fc293" providerId="ADAL" clId="{48411A0E-4CF5-41C5-8C8E-C56A4C22DFF4}" dt="2023-09-05T19:21:28.587" v="89" actId="962"/>
          <ac:picMkLst>
            <pc:docMk/>
            <pc:sldMk cId="2933933768" sldId="339"/>
            <ac:picMk id="1026" creationId="{3723C6B1-ABA5-663E-4CCE-F7DFCC646272}"/>
          </ac:picMkLst>
        </pc:picChg>
      </pc:sldChg>
    </pc:docChg>
  </pc:docChgLst>
  <pc:docChgLst>
    <pc:chgData name="Maxwell,Daniel" userId="1b6ea79d-60d7-472e-a79a-e3fa9de1dfad" providerId="ADAL" clId="{4CAA5DB9-0338-42D5-A165-E0396B77DCD2}"/>
    <pc:docChg chg="custSel addSld delSld modSld sldOrd">
      <pc:chgData name="Maxwell,Daniel" userId="1b6ea79d-60d7-472e-a79a-e3fa9de1dfad" providerId="ADAL" clId="{4CAA5DB9-0338-42D5-A165-E0396B77DCD2}" dt="2023-03-09T14:50:33.015" v="940"/>
      <pc:docMkLst>
        <pc:docMk/>
      </pc:docMkLst>
      <pc:sldChg chg="del ord">
        <pc:chgData name="Maxwell,Daniel" userId="1b6ea79d-60d7-472e-a79a-e3fa9de1dfad" providerId="ADAL" clId="{4CAA5DB9-0338-42D5-A165-E0396B77DCD2}" dt="2023-03-08T21:30:13.412" v="788" actId="47"/>
        <pc:sldMkLst>
          <pc:docMk/>
          <pc:sldMk cId="3933901158" sldId="266"/>
        </pc:sldMkLst>
      </pc:sldChg>
      <pc:sldChg chg="addSp delSp modSp modTransition modAnim modNotesTx">
        <pc:chgData name="Maxwell,Daniel" userId="1b6ea79d-60d7-472e-a79a-e3fa9de1dfad" providerId="ADAL" clId="{4CAA5DB9-0338-42D5-A165-E0396B77DCD2}" dt="2023-03-09T14:50:33.015" v="940"/>
        <pc:sldMkLst>
          <pc:docMk/>
          <pc:sldMk cId="4229412751" sldId="324"/>
        </pc:sldMkLst>
        <pc:picChg chg="add del mod">
          <ac:chgData name="Maxwell,Daniel" userId="1b6ea79d-60d7-472e-a79a-e3fa9de1dfad" providerId="ADAL" clId="{4CAA5DB9-0338-42D5-A165-E0396B77DCD2}" dt="2023-03-09T14:50:09.595" v="939"/>
          <ac:picMkLst>
            <pc:docMk/>
            <pc:sldMk cId="4229412751" sldId="324"/>
            <ac:picMk id="6" creationId="{4E165DE3-BCA8-F81C-650F-5BF24C0F787D}"/>
          </ac:picMkLst>
        </pc:picChg>
        <pc:picChg chg="add mod">
          <ac:chgData name="Maxwell,Daniel" userId="1b6ea79d-60d7-472e-a79a-e3fa9de1dfad" providerId="ADAL" clId="{4CAA5DB9-0338-42D5-A165-E0396B77DCD2}" dt="2023-03-09T14:50:33.015" v="940"/>
          <ac:picMkLst>
            <pc:docMk/>
            <pc:sldMk cId="4229412751" sldId="324"/>
            <ac:picMk id="7" creationId="{79A77FBA-786C-7713-DCC7-F2D2E91BCBF7}"/>
          </ac:picMkLst>
        </pc:picChg>
        <pc:picChg chg="del">
          <ac:chgData name="Maxwell,Daniel" userId="1b6ea79d-60d7-472e-a79a-e3fa9de1dfad" providerId="ADAL" clId="{4CAA5DB9-0338-42D5-A165-E0396B77DCD2}" dt="2023-03-09T14:48:46.122" v="880"/>
          <ac:picMkLst>
            <pc:docMk/>
            <pc:sldMk cId="4229412751" sldId="324"/>
            <ac:picMk id="10" creationId="{C9545D88-997B-DA2D-6122-99CA288AEBC1}"/>
          </ac:picMkLst>
        </pc:picChg>
      </pc:sldChg>
      <pc:sldChg chg="addSp delSp modSp new mod modTransition modAnim modNotesTx">
        <pc:chgData name="Maxwell,Daniel" userId="1b6ea79d-60d7-472e-a79a-e3fa9de1dfad" providerId="ADAL" clId="{4CAA5DB9-0338-42D5-A165-E0396B77DCD2}" dt="2023-03-09T14:47:18.556" v="879"/>
        <pc:sldMkLst>
          <pc:docMk/>
          <pc:sldMk cId="392144026" sldId="337"/>
        </pc:sldMkLst>
        <pc:spChg chg="add del mod">
          <ac:chgData name="Maxwell,Daniel" userId="1b6ea79d-60d7-472e-a79a-e3fa9de1dfad" providerId="ADAL" clId="{4CAA5DB9-0338-42D5-A165-E0396B77DCD2}" dt="2023-03-08T21:14:42.574" v="27" actId="478"/>
          <ac:spMkLst>
            <pc:docMk/>
            <pc:sldMk cId="392144026" sldId="337"/>
            <ac:spMk id="2" creationId="{DC2AE357-B0D9-2CCB-71D5-5A71F8D381B9}"/>
          </ac:spMkLst>
        </pc:spChg>
        <pc:picChg chg="add del mod">
          <ac:chgData name="Maxwell,Daniel" userId="1b6ea79d-60d7-472e-a79a-e3fa9de1dfad" providerId="ADAL" clId="{4CAA5DB9-0338-42D5-A165-E0396B77DCD2}" dt="2023-03-09T14:46:32.937" v="878"/>
          <ac:picMkLst>
            <pc:docMk/>
            <pc:sldMk cId="392144026" sldId="337"/>
            <ac:picMk id="2" creationId="{E4DF01AA-5731-8123-7BAD-55DAB528242F}"/>
          </ac:picMkLst>
        </pc:picChg>
        <pc:picChg chg="add mod">
          <ac:chgData name="Maxwell,Daniel" userId="1b6ea79d-60d7-472e-a79a-e3fa9de1dfad" providerId="ADAL" clId="{4CAA5DB9-0338-42D5-A165-E0396B77DCD2}" dt="2023-03-09T14:47:18.556" v="879"/>
          <ac:picMkLst>
            <pc:docMk/>
            <pc:sldMk cId="392144026" sldId="337"/>
            <ac:picMk id="3" creationId="{F083CEC7-8CAC-252D-AC49-85817E9AB7AC}"/>
          </ac:picMkLst>
        </pc:picChg>
        <pc:picChg chg="add mod">
          <ac:chgData name="Maxwell,Daniel" userId="1b6ea79d-60d7-472e-a79a-e3fa9de1dfad" providerId="ADAL" clId="{4CAA5DB9-0338-42D5-A165-E0396B77DCD2}" dt="2023-03-08T21:13:42.419" v="18" actId="1076"/>
          <ac:picMkLst>
            <pc:docMk/>
            <pc:sldMk cId="392144026" sldId="337"/>
            <ac:picMk id="1026" creationId="{3723C6B1-ABA5-663E-4CCE-F7DFCC646272}"/>
          </ac:picMkLst>
        </pc:picChg>
      </pc:sldChg>
      <pc:sldChg chg="modSp add mod modNotesTx">
        <pc:chgData name="Maxwell,Daniel" userId="1b6ea79d-60d7-472e-a79a-e3fa9de1dfad" providerId="ADAL" clId="{4CAA5DB9-0338-42D5-A165-E0396B77DCD2}" dt="2023-03-09T14:22:16.934" v="876" actId="20577"/>
        <pc:sldMkLst>
          <pc:docMk/>
          <pc:sldMk cId="3961754601" sldId="338"/>
        </pc:sldMkLst>
        <pc:spChg chg="mod">
          <ac:chgData name="Maxwell,Daniel" userId="1b6ea79d-60d7-472e-a79a-e3fa9de1dfad" providerId="ADAL" clId="{4CAA5DB9-0338-42D5-A165-E0396B77DCD2}" dt="2023-03-08T21:21:21.639" v="785" actId="20577"/>
          <ac:spMkLst>
            <pc:docMk/>
            <pc:sldMk cId="3961754601" sldId="338"/>
            <ac:spMk id="3" creationId="{098BC2D2-CCF7-4C63-8489-B46BF394FC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93C9B2-20F6-4DB1-B471-224337D0AC7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Hello and welcome to this Practicum AI recording</a:t>
            </a:r>
            <a:r>
              <a:rPr lang="en-US" altLang="en-US" baseline="0" dirty="0">
                <a:ea typeface="ＭＳ Ｐゴシック" charset="-128"/>
              </a:rPr>
              <a:t>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I’m Dan Maxwell.  I work as an AI Trainer for Research Computing, here at the University of Florida.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baseline="0" dirty="0"/>
              <a:t>In this briefing, I am going to introduce you to the Python programming language.</a:t>
            </a:r>
          </a:p>
          <a:p>
            <a:endParaRPr lang="en-US" baseline="0" dirty="0"/>
          </a:p>
          <a:p>
            <a:r>
              <a:rPr lang="en-US" baseline="0" dirty="0"/>
              <a:t>[NEXT SLIDE]</a:t>
            </a:r>
            <a:endParaRPr lang="en-US" dirty="0"/>
          </a:p>
          <a:p>
            <a:pPr defTabSz="966612">
              <a:defRPr/>
            </a:pPr>
            <a:endParaRPr lang="en-US" dirty="0"/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5C11-0DF5-486F-9F72-D98170B4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2852738"/>
            <a:ext cx="10515600" cy="2852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for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094" y="5150691"/>
            <a:ext cx="10515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" panose="02000503020000020003" pitchFamily="2" charset="0"/>
                <a:cs typeface="Segoe UI" panose="020B0502040204020203" pitchFamily="34" charset="0"/>
              </a:rPr>
              <a:t>Python for AI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27BAC9-5A6D-3E11-357C-BAB7C3DD4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0705" y="5821251"/>
            <a:ext cx="864635" cy="8646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2659E9-3D8B-3B83-8D4A-7A89613C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3159872"/>
            <a:ext cx="7772400" cy="2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ACC0D-07F9-4942-A66C-AC76F2E16E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Git, Git Hub, and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2" name="Graphic 1" descr="The git logo">
            <a:extLst>
              <a:ext uri="{FF2B5EF4-FFF2-40B4-BE49-F238E27FC236}">
                <a16:creationId xmlns:a16="http://schemas.microsoft.com/office/drawing/2014/main" id="{E87BC2EE-676C-78A6-6452-B7171DA5AE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1" y="1766994"/>
            <a:ext cx="3517120" cy="3517120"/>
          </a:xfrm>
          <a:prstGeom prst="rect">
            <a:avLst/>
          </a:prstGeom>
        </p:spPr>
      </p:pic>
      <p:pic>
        <p:nvPicPr>
          <p:cNvPr id="3" name="Picture 4" descr="The GitHub.com logo">
            <a:extLst>
              <a:ext uri="{FF2B5EF4-FFF2-40B4-BE49-F238E27FC236}">
                <a16:creationId xmlns:a16="http://schemas.microsoft.com/office/drawing/2014/main" id="{FBF248DE-3F48-2FCD-D5B4-81F7CA1E67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657254"/>
            <a:ext cx="3537345" cy="35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The Jupyter logo">
            <a:extLst>
              <a:ext uri="{FF2B5EF4-FFF2-40B4-BE49-F238E27FC236}">
                <a16:creationId xmlns:a16="http://schemas.microsoft.com/office/drawing/2014/main" id="{90BA9BEC-A6D4-09EB-A1B3-7F22AD647B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9050" y="1387596"/>
            <a:ext cx="3517119" cy="4076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48ED86-B563-4FF0-8FCB-1C78EE3B5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3C6B1-ABA5-663E-4CCE-F7DFCC64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04B480-12AD-24BA-9F36-15E6AF21B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4E32D-2BAD-4804-B513-11E4618F0D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and Pandas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3C6B1-ABA5-663E-4CCE-F7DFCC64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04B480-12AD-24BA-9F36-15E6AF21B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00E85-81DC-B82D-31A0-293ED8BA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92" y="4659420"/>
            <a:ext cx="3895812" cy="15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469ae3-3789-4a7f-87ef-b4423e3499cf">
      <Terms xmlns="http://schemas.microsoft.com/office/infopath/2007/PartnerControls"/>
    </lcf76f155ced4ddcb4097134ff3c332f>
    <TaxCatchAll xmlns="370954b4-d60e-43df-a72f-328730ed82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74D62019A86849A6E8272CE3CB8567" ma:contentTypeVersion="11" ma:contentTypeDescription="Create a new document." ma:contentTypeScope="" ma:versionID="9ab9ae8d3e7fa803892914cdce0dcd1b">
  <xsd:schema xmlns:xsd="http://www.w3.org/2001/XMLSchema" xmlns:xs="http://www.w3.org/2001/XMLSchema" xmlns:p="http://schemas.microsoft.com/office/2006/metadata/properties" xmlns:ns2="73469ae3-3789-4a7f-87ef-b4423e3499cf" xmlns:ns3="370954b4-d60e-43df-a72f-328730ed82f8" targetNamespace="http://schemas.microsoft.com/office/2006/metadata/properties" ma:root="true" ma:fieldsID="35c618105688bc21e670d38e6f4b56af" ns2:_="" ns3:_="">
    <xsd:import namespace="73469ae3-3789-4a7f-87ef-b4423e3499cf"/>
    <xsd:import namespace="370954b4-d60e-43df-a72f-328730ed82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9ae3-3789-4a7f-87ef-b4423e349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954b4-d60e-43df-a72f-328730ed82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382dca3c-54a7-41ab-aa21-4ab4e1588e2d}" ma:internalName="TaxCatchAll" ma:showField="CatchAllData" ma:web="370954b4-d60e-43df-a72f-328730ed82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6EFB6-63B6-4D71-9C88-C5CC6E45A9D0}">
  <ds:schemaRefs>
    <ds:schemaRef ds:uri="http://schemas.microsoft.com/office/infopath/2007/PartnerControls"/>
    <ds:schemaRef ds:uri="http://purl.org/dc/elements/1.1/"/>
    <ds:schemaRef ds:uri="http://purl.org/dc/terms/"/>
    <ds:schemaRef ds:uri="457672a9-2aae-4e32-9c0c-21a1a727485c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D8D8CC-BC4B-471B-B2CF-42172936AC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B2BF3D-6C64-4341-B79B-E91BF739883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71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</vt:lpstr>
      <vt:lpstr>Calibri</vt:lpstr>
      <vt:lpstr>Calibri Light</vt:lpstr>
      <vt:lpstr>Palatino Linotype</vt:lpstr>
      <vt:lpstr>Office Theme</vt:lpstr>
      <vt:lpstr>Python for AI</vt:lpstr>
      <vt:lpstr>Git, Git Hub, and Jupyter</vt:lpstr>
      <vt:lpstr>Python</vt:lpstr>
      <vt:lpstr>Python and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Gitzendanner, Matt</cp:lastModifiedBy>
  <cp:revision>92</cp:revision>
  <cp:lastPrinted>2023-01-19T18:32:52Z</cp:lastPrinted>
  <dcterms:created xsi:type="dcterms:W3CDTF">2020-06-14T19:48:25Z</dcterms:created>
  <dcterms:modified xsi:type="dcterms:W3CDTF">2023-11-01T12:59:55Z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0x0101002673533D22965147974C76FEA4E99B6D</vt:lpwstr>
  </property>
  <property fmtid="{D5CDD505-2E9C-101B-9397-08002B2CF9AE}" pid="3" name="MediaServiceImageTags">
    <vt:lpwstr/>
  </property>
</Properties>
</file>