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8.xml" ContentType="application/vnd.openxmlformats-officedocument.presentationml.tags+xml"/>
  <Override PartName="/ppt/notesSlides/notesSlide21.xml" ContentType="application/vnd.openxmlformats-officedocument.presentationml.notesSlide+xml"/>
  <Override PartName="/ppt/comments/modernComment_111_74BFF989.xml" ContentType="application/vnd.ms-powerpoint.comments+xml"/>
  <Override PartName="/ppt/tags/tag9.xml" ContentType="application/vnd.openxmlformats-officedocument.presentationml.tags+xml"/>
  <Override PartName="/ppt/notesSlides/notesSlide22.xml" ContentType="application/vnd.openxmlformats-officedocument.presentationml.notesSlide+xml"/>
  <Override PartName="/ppt/comments/modernComment_10F_8864FA49.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329" r:id="rId5"/>
    <p:sldId id="282" r:id="rId6"/>
    <p:sldId id="344" r:id="rId7"/>
    <p:sldId id="256" r:id="rId8"/>
    <p:sldId id="262" r:id="rId9"/>
    <p:sldId id="336" r:id="rId10"/>
    <p:sldId id="267" r:id="rId11"/>
    <p:sldId id="334" r:id="rId12"/>
    <p:sldId id="338" r:id="rId13"/>
    <p:sldId id="258" r:id="rId14"/>
    <p:sldId id="259" r:id="rId15"/>
    <p:sldId id="260" r:id="rId16"/>
    <p:sldId id="270" r:id="rId17"/>
    <p:sldId id="330" r:id="rId18"/>
    <p:sldId id="339" r:id="rId19"/>
    <p:sldId id="277" r:id="rId20"/>
    <p:sldId id="340" r:id="rId21"/>
    <p:sldId id="293" r:id="rId22"/>
    <p:sldId id="331" r:id="rId23"/>
    <p:sldId id="280" r:id="rId24"/>
    <p:sldId id="273" r:id="rId25"/>
    <p:sldId id="345"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79C800-667B-0612-040E-4355416C6460}" name="Gitzendanner, Matt" initials="" userId="S::magitz@ufl.edu::b4bd9a28-947d-4019-a646-080a1de8474c" providerId="AD"/>
  <p188:author id="{F7096688-5493-9093-194A-FCDF45D02E2C}" name="Maxwell,Daniel" initials="Ma" userId="S::danielmaxwell@ufl.edu::1b6ea79d-60d7-472e-a79a-e3fa9de1dfad" providerId="AD"/>
  <p188:author id="{639BEAC5-551A-FE83-9462-39A88DC71FF1}" name="brian.stucky" initials="br" userId="S::brian.stucky_usda.gov#ext#@uflorida.onmicrosoft.com::5072c14d-432b-458e-801b-9505db496804" providerId="AD"/>
  <p188:author id="{9912CCCE-E4B9-E258-2D1B-94812DB9ACB8}" name="heather.savoy" initials="he" userId="S::heather.savoy_usda.gov#ext#@uflorida.onmicrosoft.com::14fc4cfb-ad45-439a-89d7-7df559a38e9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EA4"/>
    <a:srgbClr val="65BB7B"/>
    <a:srgbClr val="0033CC"/>
    <a:srgbClr val="B30000"/>
    <a:srgbClr val="737373"/>
    <a:srgbClr val="595959"/>
    <a:srgbClr val="940000"/>
    <a:srgbClr val="D6EECF"/>
    <a:srgbClr val="34821C"/>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532" autoAdjust="0"/>
  </p:normalViewPr>
  <p:slideViewPr>
    <p:cSldViewPr snapToGrid="0">
      <p:cViewPr varScale="1">
        <p:scale>
          <a:sx n="84" d="100"/>
          <a:sy n="84" d="100"/>
        </p:scale>
        <p:origin x="159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Daniel" userId="1b6ea79d-60d7-472e-a79a-e3fa9de1dfad" providerId="ADAL" clId="{07A6B61E-C1A0-4DFF-BA1D-AC60A3FD0371}"/>
    <pc:docChg chg="custSel addSld modSld sldOrd">
      <pc:chgData name="Maxwell,Daniel" userId="1b6ea79d-60d7-472e-a79a-e3fa9de1dfad" providerId="ADAL" clId="{07A6B61E-C1A0-4DFF-BA1D-AC60A3FD0371}" dt="2023-11-30T16:13:34.947" v="333"/>
      <pc:docMkLst>
        <pc:docMk/>
      </pc:docMkLst>
      <pc:sldChg chg="addSp modSp mod ord modCm">
        <pc:chgData name="Maxwell,Daniel" userId="1b6ea79d-60d7-472e-a79a-e3fa9de1dfad" providerId="ADAL" clId="{07A6B61E-C1A0-4DFF-BA1D-AC60A3FD0371}" dt="2023-11-30T15:54:01.790" v="17" actId="207"/>
        <pc:sldMkLst>
          <pc:docMk/>
          <pc:sldMk cId="2288319049" sldId="271"/>
        </pc:sldMkLst>
        <pc:spChg chg="add mod">
          <ac:chgData name="Maxwell,Daniel" userId="1b6ea79d-60d7-472e-a79a-e3fa9de1dfad" providerId="ADAL" clId="{07A6B61E-C1A0-4DFF-BA1D-AC60A3FD0371}" dt="2023-11-30T15:54:01.790" v="17" actId="207"/>
          <ac:spMkLst>
            <pc:docMk/>
            <pc:sldMk cId="2288319049" sldId="271"/>
            <ac:spMk id="5" creationId="{E2E80E2E-17C6-5C5F-46CF-95BD82F6E2D3}"/>
          </ac:spMkLst>
        </pc:spChg>
        <pc:extLst>
          <p:ext xmlns:p="http://schemas.openxmlformats.org/presentationml/2006/main" uri="{D6D511B9-2390-475A-947B-AFAB55BFBCF1}">
            <pc226:cmChg xmlns:pc226="http://schemas.microsoft.com/office/powerpoint/2022/06/main/command" chg="">
              <pc226:chgData name="Maxwell,Daniel" userId="1b6ea79d-60d7-472e-a79a-e3fa9de1dfad" providerId="ADAL" clId="{07A6B61E-C1A0-4DFF-BA1D-AC60A3FD0371}" dt="2023-11-30T15:53:12.287" v="3"/>
              <pc2:cmMkLst xmlns:pc2="http://schemas.microsoft.com/office/powerpoint/2019/9/main/command">
                <pc:docMk/>
                <pc:sldMk cId="2288319049" sldId="271"/>
                <pc2:cmMk id="{E6BDAA77-A739-405A-B6BB-B3A25F33140A}"/>
              </pc2:cmMkLst>
              <pc226:cmRplyChg chg="add">
                <pc226:chgData name="Maxwell,Daniel" userId="1b6ea79d-60d7-472e-a79a-e3fa9de1dfad" providerId="ADAL" clId="{07A6B61E-C1A0-4DFF-BA1D-AC60A3FD0371}" dt="2023-11-30T15:53:12.287" v="3"/>
                <pc2:cmRplyMkLst xmlns:pc2="http://schemas.microsoft.com/office/powerpoint/2019/9/main/command">
                  <pc:docMk/>
                  <pc:sldMk cId="2288319049" sldId="271"/>
                  <pc2:cmMk id="{E6BDAA77-A739-405A-B6BB-B3A25F33140A}"/>
                  <pc2:cmRplyMk id="{DCE30F5A-8568-4A3C-8D4F-CAC1D5150671}"/>
                </pc2:cmRplyMkLst>
              </pc226:cmRplyChg>
            </pc226:cmChg>
          </p:ext>
        </pc:extLst>
      </pc:sldChg>
      <pc:sldChg chg="modSp modAnim modCm modNotesTx">
        <pc:chgData name="Maxwell,Daniel" userId="1b6ea79d-60d7-472e-a79a-e3fa9de1dfad" providerId="ADAL" clId="{07A6B61E-C1A0-4DFF-BA1D-AC60A3FD0371}" dt="2023-11-30T16:13:34.947" v="333"/>
        <pc:sldMkLst>
          <pc:docMk/>
          <pc:sldMk cId="1958738313" sldId="273"/>
        </pc:sldMkLst>
        <pc:spChg chg="mod">
          <ac:chgData name="Maxwell,Daniel" userId="1b6ea79d-60d7-472e-a79a-e3fa9de1dfad" providerId="ADAL" clId="{07A6B61E-C1A0-4DFF-BA1D-AC60A3FD0371}" dt="2023-11-30T16:12:38.021" v="330" actId="20577"/>
          <ac:spMkLst>
            <pc:docMk/>
            <pc:sldMk cId="1958738313" sldId="273"/>
            <ac:spMk id="3" creationId="{1E86C963-755D-4715-8118-D4601D47AAD3}"/>
          </ac:spMkLst>
        </pc:spChg>
        <pc:extLst>
          <p:ext xmlns:p="http://schemas.openxmlformats.org/presentationml/2006/main" uri="{D6D511B9-2390-475A-947B-AFAB55BFBCF1}">
            <pc226:cmChg xmlns:pc226="http://schemas.microsoft.com/office/powerpoint/2022/06/main/command" chg="">
              <pc226:chgData name="Maxwell,Daniel" userId="1b6ea79d-60d7-472e-a79a-e3fa9de1dfad" providerId="ADAL" clId="{07A6B61E-C1A0-4DFF-BA1D-AC60A3FD0371}" dt="2023-11-30T16:13:34.947" v="333"/>
              <pc2:cmMkLst xmlns:pc2="http://schemas.microsoft.com/office/powerpoint/2019/9/main/command">
                <pc:docMk/>
                <pc:sldMk cId="1958738313" sldId="273"/>
                <pc2:cmMk id="{279D8E60-1B1E-4A01-A3C3-6A6B0DC1111B}"/>
              </pc2:cmMkLst>
              <pc226:cmRplyChg chg="add mod">
                <pc226:chgData name="Maxwell,Daniel" userId="1b6ea79d-60d7-472e-a79a-e3fa9de1dfad" providerId="ADAL" clId="{07A6B61E-C1A0-4DFF-BA1D-AC60A3FD0371}" dt="2023-11-30T16:13:34.947" v="333"/>
                <pc2:cmRplyMkLst xmlns:pc2="http://schemas.microsoft.com/office/powerpoint/2019/9/main/command">
                  <pc:docMk/>
                  <pc:sldMk cId="1958738313" sldId="273"/>
                  <pc2:cmMk id="{279D8E60-1B1E-4A01-A3C3-6A6B0DC1111B}"/>
                  <pc2:cmRplyMk id="{0B6C524A-4666-4B12-BDBF-84AD15C84700}"/>
                </pc2:cmRplyMkLst>
              </pc226:cmRplyChg>
            </pc226:cmChg>
          </p:ext>
        </pc:extLst>
      </pc:sldChg>
      <pc:sldChg chg="addSp delSp modSp mod modCm modNotesTx">
        <pc:chgData name="Maxwell,Daniel" userId="1b6ea79d-60d7-472e-a79a-e3fa9de1dfad" providerId="ADAL" clId="{07A6B61E-C1A0-4DFF-BA1D-AC60A3FD0371}" dt="2023-11-30T16:06:33.943" v="327" actId="20577"/>
        <pc:sldMkLst>
          <pc:docMk/>
          <pc:sldMk cId="4083169647" sldId="280"/>
        </pc:sldMkLst>
        <pc:spChg chg="add del">
          <ac:chgData name="Maxwell,Daniel" userId="1b6ea79d-60d7-472e-a79a-e3fa9de1dfad" providerId="ADAL" clId="{07A6B61E-C1A0-4DFF-BA1D-AC60A3FD0371}" dt="2023-11-30T15:57:00.704" v="23" actId="478"/>
          <ac:spMkLst>
            <pc:docMk/>
            <pc:sldMk cId="4083169647" sldId="280"/>
            <ac:spMk id="4" creationId="{F2CD9A60-39C9-50E1-1BF6-314C91715334}"/>
          </ac:spMkLst>
        </pc:spChg>
        <pc:spChg chg="add del">
          <ac:chgData name="Maxwell,Daniel" userId="1b6ea79d-60d7-472e-a79a-e3fa9de1dfad" providerId="ADAL" clId="{07A6B61E-C1A0-4DFF-BA1D-AC60A3FD0371}" dt="2023-11-30T15:57:39.520" v="25" actId="478"/>
          <ac:spMkLst>
            <pc:docMk/>
            <pc:sldMk cId="4083169647" sldId="280"/>
            <ac:spMk id="5" creationId="{FE640065-B982-6D8F-531E-14BED0FBECD8}"/>
          </ac:spMkLst>
        </pc:spChg>
        <pc:spChg chg="mod">
          <ac:chgData name="Maxwell,Daniel" userId="1b6ea79d-60d7-472e-a79a-e3fa9de1dfad" providerId="ADAL" clId="{07A6B61E-C1A0-4DFF-BA1D-AC60A3FD0371}" dt="2023-11-30T16:04:39.878" v="160" actId="20577"/>
          <ac:spMkLst>
            <pc:docMk/>
            <pc:sldMk cId="4083169647" sldId="280"/>
            <ac:spMk id="11" creationId="{D139B772-0676-4CFA-8DC1-30205C5EF85F}"/>
          </ac:spMkLst>
        </pc:spChg>
        <pc:picChg chg="add del">
          <ac:chgData name="Maxwell,Daniel" userId="1b6ea79d-60d7-472e-a79a-e3fa9de1dfad" providerId="ADAL" clId="{07A6B61E-C1A0-4DFF-BA1D-AC60A3FD0371}" dt="2023-11-30T16:00:49.419" v="27" actId="478"/>
          <ac:picMkLst>
            <pc:docMk/>
            <pc:sldMk cId="4083169647" sldId="280"/>
            <ac:picMk id="7" creationId="{5AEED4D5-7125-D5A2-7A51-97090C652BD4}"/>
          </ac:picMkLst>
        </pc:picChg>
        <pc:picChg chg="del mod">
          <ac:chgData name="Maxwell,Daniel" userId="1b6ea79d-60d7-472e-a79a-e3fa9de1dfad" providerId="ADAL" clId="{07A6B61E-C1A0-4DFF-BA1D-AC60A3FD0371}" dt="2023-11-30T15:56:50.083" v="20" actId="478"/>
          <ac:picMkLst>
            <pc:docMk/>
            <pc:sldMk cId="4083169647" sldId="280"/>
            <ac:picMk id="8" creationId="{40E51E7D-A4F8-47A3-953B-E63CEA5AA233}"/>
          </ac:picMkLst>
        </pc:picChg>
        <pc:picChg chg="add">
          <ac:chgData name="Maxwell,Daniel" userId="1b6ea79d-60d7-472e-a79a-e3fa9de1dfad" providerId="ADAL" clId="{07A6B61E-C1A0-4DFF-BA1D-AC60A3FD0371}" dt="2023-11-30T16:00:52.240" v="28"/>
          <ac:picMkLst>
            <pc:docMk/>
            <pc:sldMk cId="4083169647" sldId="280"/>
            <ac:picMk id="1030" creationId="{BF0429D3-C239-9943-FFF1-53DBD8570023}"/>
          </ac:picMkLst>
        </pc:picChg>
        <pc:picChg chg="del">
          <ac:chgData name="Maxwell,Daniel" userId="1b6ea79d-60d7-472e-a79a-e3fa9de1dfad" providerId="ADAL" clId="{07A6B61E-C1A0-4DFF-BA1D-AC60A3FD0371}" dt="2023-11-30T15:56:53.091" v="22" actId="478"/>
          <ac:picMkLst>
            <pc:docMk/>
            <pc:sldMk cId="4083169647" sldId="280"/>
            <ac:picMk id="2050" creationId="{A8A604AE-38F9-4BA8-858C-E33429DF7680}"/>
          </ac:picMkLst>
        </pc:picChg>
        <pc:extLst>
          <p:ext xmlns:p="http://schemas.openxmlformats.org/presentationml/2006/main" uri="{D6D511B9-2390-475A-947B-AFAB55BFBCF1}">
            <pc226:cmChg xmlns:pc226="http://schemas.microsoft.com/office/powerpoint/2022/06/main/command" chg="mod">
              <pc226:chgData name="Maxwell,Daniel" userId="1b6ea79d-60d7-472e-a79a-e3fa9de1dfad" providerId="ADAL" clId="{07A6B61E-C1A0-4DFF-BA1D-AC60A3FD0371}" dt="2023-11-30T16:06:12.841" v="319"/>
              <pc2:cmMkLst xmlns:pc2="http://schemas.microsoft.com/office/powerpoint/2019/9/main/command">
                <pc:docMk/>
                <pc:sldMk cId="4083169647" sldId="280"/>
                <pc2:cmMk id="{5F15D6F7-5430-4AC9-BBFC-8F52A8F0598E}"/>
              </pc2:cmMkLst>
              <pc226:cmRplyChg chg="add mod">
                <pc226:chgData name="Maxwell,Daniel" userId="1b6ea79d-60d7-472e-a79a-e3fa9de1dfad" providerId="ADAL" clId="{07A6B61E-C1A0-4DFF-BA1D-AC60A3FD0371}" dt="2023-11-30T16:06:12.841" v="319"/>
                <pc2:cmRplyMkLst xmlns:pc2="http://schemas.microsoft.com/office/powerpoint/2019/9/main/command">
                  <pc:docMk/>
                  <pc:sldMk cId="4083169647" sldId="280"/>
                  <pc2:cmMk id="{5F15D6F7-5430-4AC9-BBFC-8F52A8F0598E}"/>
                  <pc2:cmRplyMk id="{A4FC82C3-2706-46AC-B467-9E87A89C8272}"/>
                </pc2:cmRplyMkLst>
              </pc226:cmRplyChg>
            </pc226:cmChg>
          </p:ext>
        </pc:extLst>
      </pc:sldChg>
      <pc:sldChg chg="new">
        <pc:chgData name="Maxwell,Daniel" userId="1b6ea79d-60d7-472e-a79a-e3fa9de1dfad" providerId="ADAL" clId="{07A6B61E-C1A0-4DFF-BA1D-AC60A3FD0371}" dt="2023-11-30T15:52:19.945" v="2" actId="680"/>
        <pc:sldMkLst>
          <pc:docMk/>
          <pc:sldMk cId="4273893588" sldId="345"/>
        </pc:sldMkLst>
      </pc:sldChg>
    </pc:docChg>
  </pc:docChgLst>
  <pc:docChgLst>
    <pc:chgData name="Maxwell,Daniel" userId="1b6ea79d-60d7-472e-a79a-e3fa9de1dfad" providerId="ADAL" clId="{D1C6496E-3BE3-4DEB-AF75-EF1923EDB2CD}"/>
    <pc:docChg chg="custSel modSld">
      <pc:chgData name="Maxwell,Daniel" userId="1b6ea79d-60d7-472e-a79a-e3fa9de1dfad" providerId="ADAL" clId="{D1C6496E-3BE3-4DEB-AF75-EF1923EDB2CD}" dt="2023-03-10T18:23:37.666" v="2505" actId="20577"/>
      <pc:docMkLst>
        <pc:docMk/>
      </pc:docMkLst>
      <pc:sldChg chg="modNotesTx">
        <pc:chgData name="Maxwell,Daniel" userId="1b6ea79d-60d7-472e-a79a-e3fa9de1dfad" providerId="ADAL" clId="{D1C6496E-3BE3-4DEB-AF75-EF1923EDB2CD}" dt="2023-03-10T18:23:37.666" v="2505" actId="20577"/>
        <pc:sldMkLst>
          <pc:docMk/>
          <pc:sldMk cId="2194656671" sldId="340"/>
        </pc:sldMkLst>
      </pc:sldChg>
    </pc:docChg>
  </pc:docChgLst>
  <pc:docChgLst>
    <pc:chgData name="Gitzendanner, Matt" userId="b4bd9a28-947d-4019-a646-080a1de8474c" providerId="ADAL" clId="{97F31FD1-00C1-4414-A100-D1220899B2F0}"/>
    <pc:docChg chg="">
      <pc:chgData name="Gitzendanner, Matt" userId="b4bd9a28-947d-4019-a646-080a1de8474c" providerId="ADAL" clId="{97F31FD1-00C1-4414-A100-D1220899B2F0}" dt="2023-11-30T19:49:28.290" v="3"/>
      <pc:docMkLst>
        <pc:docMk/>
      </pc:docMkLst>
      <pc:sldChg chg="delCm">
        <pc:chgData name="Gitzendanner, Matt" userId="b4bd9a28-947d-4019-a646-080a1de8474c" providerId="ADAL" clId="{97F31FD1-00C1-4414-A100-D1220899B2F0}" dt="2023-11-30T19:48:04.519" v="0"/>
        <pc:sldMkLst>
          <pc:docMk/>
          <pc:sldMk cId="1497806272" sldId="256"/>
        </pc:sldMkLst>
        <pc:extLst>
          <p:ext xmlns:p="http://schemas.openxmlformats.org/presentationml/2006/main" uri="{D6D511B9-2390-475A-947B-AFAB55BFBCF1}">
            <pc226:cmChg xmlns:pc226="http://schemas.microsoft.com/office/powerpoint/2022/06/main/command" chg="del">
              <pc226:chgData name="Gitzendanner, Matt" userId="b4bd9a28-947d-4019-a646-080a1de8474c" providerId="ADAL" clId="{97F31FD1-00C1-4414-A100-D1220899B2F0}" dt="2023-11-30T19:48:04.519" v="0"/>
              <pc2:cmMkLst xmlns:pc2="http://schemas.microsoft.com/office/powerpoint/2019/9/main/command">
                <pc:docMk/>
                <pc:sldMk cId="1497806272" sldId="256"/>
                <pc2:cmMk id="{329310D8-0964-4626-8D31-036CD4CD6DB2}"/>
              </pc2:cmMkLst>
            </pc226:cmChg>
          </p:ext>
        </pc:extLst>
      </pc:sldChg>
      <pc:sldChg chg="delCm">
        <pc:chgData name="Gitzendanner, Matt" userId="b4bd9a28-947d-4019-a646-080a1de8474c" providerId="ADAL" clId="{97F31FD1-00C1-4414-A100-D1220899B2F0}" dt="2023-11-30T19:48:27.549" v="1"/>
        <pc:sldMkLst>
          <pc:docMk/>
          <pc:sldMk cId="662354849" sldId="260"/>
        </pc:sldMkLst>
        <pc:extLst>
          <p:ext xmlns:p="http://schemas.openxmlformats.org/presentationml/2006/main" uri="{D6D511B9-2390-475A-947B-AFAB55BFBCF1}">
            <pc226:cmChg xmlns:pc226="http://schemas.microsoft.com/office/powerpoint/2022/06/main/command" chg="del">
              <pc226:chgData name="Gitzendanner, Matt" userId="b4bd9a28-947d-4019-a646-080a1de8474c" providerId="ADAL" clId="{97F31FD1-00C1-4414-A100-D1220899B2F0}" dt="2023-11-30T19:48:27.549" v="1"/>
              <pc2:cmMkLst xmlns:pc2="http://schemas.microsoft.com/office/powerpoint/2019/9/main/command">
                <pc:docMk/>
                <pc:sldMk cId="662354849" sldId="260"/>
                <pc2:cmMk id="{F0E7D142-9E67-4A1B-B1CA-B53583088BD4}"/>
              </pc2:cmMkLst>
            </pc226:cmChg>
          </p:ext>
        </pc:extLst>
      </pc:sldChg>
      <pc:sldChg chg="delCm modCm">
        <pc:chgData name="Gitzendanner, Matt" userId="b4bd9a28-947d-4019-a646-080a1de8474c" providerId="ADAL" clId="{97F31FD1-00C1-4414-A100-D1220899B2F0}" dt="2023-11-30T19:49:28.290" v="3"/>
        <pc:sldMkLst>
          <pc:docMk/>
          <pc:sldMk cId="4083169647" sldId="280"/>
        </pc:sldMkLst>
        <pc:extLst>
          <p:ext xmlns:p="http://schemas.openxmlformats.org/presentationml/2006/main" uri="{D6D511B9-2390-475A-947B-AFAB55BFBCF1}">
            <pc226:cmChg xmlns:pc226="http://schemas.microsoft.com/office/powerpoint/2022/06/main/command" chg="del mod modRxn">
              <pc226:chgData name="Gitzendanner, Matt" userId="b4bd9a28-947d-4019-a646-080a1de8474c" providerId="ADAL" clId="{97F31FD1-00C1-4414-A100-D1220899B2F0}" dt="2023-11-30T19:49:28.290" v="3"/>
              <pc2:cmMkLst xmlns:pc2="http://schemas.microsoft.com/office/powerpoint/2019/9/main/command">
                <pc:docMk/>
                <pc:sldMk cId="4083169647" sldId="280"/>
                <pc2:cmMk id="{5F15D6F7-5430-4AC9-BBFC-8F52A8F0598E}"/>
              </pc2:cmMkLst>
            </pc226:cmChg>
          </p:ext>
        </pc:extLst>
      </pc:sldChg>
    </pc:docChg>
  </pc:docChgLst>
  <pc:docChgLst>
    <pc:chgData name="Maxwell,Daniel" userId="1b6ea79d-60d7-472e-a79a-e3fa9de1dfad" providerId="ADAL" clId="{2A12DDDB-4295-49BE-A3E9-FF83F1B17023}"/>
    <pc:docChg chg="custSel addSld delSld modSld sldOrd">
      <pc:chgData name="Maxwell,Daniel" userId="1b6ea79d-60d7-472e-a79a-e3fa9de1dfad" providerId="ADAL" clId="{2A12DDDB-4295-49BE-A3E9-FF83F1B17023}" dt="2023-05-24T21:47:27.906" v="1244"/>
      <pc:docMkLst>
        <pc:docMk/>
      </pc:docMkLst>
      <pc:sldChg chg="modNotesTx">
        <pc:chgData name="Maxwell,Daniel" userId="1b6ea79d-60d7-472e-a79a-e3fa9de1dfad" providerId="ADAL" clId="{2A12DDDB-4295-49BE-A3E9-FF83F1B17023}" dt="2023-05-23T13:10:16.536" v="100" actId="20577"/>
        <pc:sldMkLst>
          <pc:docMk/>
          <pc:sldMk cId="1497806272" sldId="256"/>
        </pc:sldMkLst>
      </pc:sldChg>
      <pc:sldChg chg="del">
        <pc:chgData name="Maxwell,Daniel" userId="1b6ea79d-60d7-472e-a79a-e3fa9de1dfad" providerId="ADAL" clId="{2A12DDDB-4295-49BE-A3E9-FF83F1B17023}" dt="2023-05-23T13:50:06.259" v="101" actId="47"/>
        <pc:sldMkLst>
          <pc:docMk/>
          <pc:sldMk cId="2021418747" sldId="289"/>
        </pc:sldMkLst>
      </pc:sldChg>
      <pc:sldChg chg="addSp delSp modSp mod modNotesTx">
        <pc:chgData name="Maxwell,Daniel" userId="1b6ea79d-60d7-472e-a79a-e3fa9de1dfad" providerId="ADAL" clId="{2A12DDDB-4295-49BE-A3E9-FF83F1B17023}" dt="2023-05-24T21:40:13.853" v="741" actId="20577"/>
        <pc:sldMkLst>
          <pc:docMk/>
          <pc:sldMk cId="1132462549" sldId="296"/>
        </pc:sldMkLst>
        <pc:graphicFrameChg chg="del">
          <ac:chgData name="Maxwell,Daniel" userId="1b6ea79d-60d7-472e-a79a-e3fa9de1dfad" providerId="ADAL" clId="{2A12DDDB-4295-49BE-A3E9-FF83F1B17023}" dt="2023-05-24T21:37:55.433" v="584" actId="478"/>
          <ac:graphicFrameMkLst>
            <pc:docMk/>
            <pc:sldMk cId="1132462549" sldId="296"/>
            <ac:graphicFrameMk id="2" creationId="{74412D3C-0740-0C6C-4CDE-0D4ECB74F8A1}"/>
          </ac:graphicFrameMkLst>
        </pc:graphicFrameChg>
        <pc:picChg chg="add mod">
          <ac:chgData name="Maxwell,Daniel" userId="1b6ea79d-60d7-472e-a79a-e3fa9de1dfad" providerId="ADAL" clId="{2A12DDDB-4295-49BE-A3E9-FF83F1B17023}" dt="2023-05-24T21:38:31.282" v="589" actId="1076"/>
          <ac:picMkLst>
            <pc:docMk/>
            <pc:sldMk cId="1132462549" sldId="296"/>
            <ac:picMk id="7" creationId="{92977431-C5BB-323E-3FF4-55DEF88DB777}"/>
          </ac:picMkLst>
        </pc:picChg>
      </pc:sldChg>
      <pc:sldChg chg="addSp modSp new mod ord modNotesTx">
        <pc:chgData name="Maxwell,Daniel" userId="1b6ea79d-60d7-472e-a79a-e3fa9de1dfad" providerId="ADAL" clId="{2A12DDDB-4295-49BE-A3E9-FF83F1B17023}" dt="2023-05-24T21:47:27.906" v="1244"/>
        <pc:sldMkLst>
          <pc:docMk/>
          <pc:sldMk cId="4269837095" sldId="342"/>
        </pc:sldMkLst>
        <pc:picChg chg="add mod">
          <ac:chgData name="Maxwell,Daniel" userId="1b6ea79d-60d7-472e-a79a-e3fa9de1dfad" providerId="ADAL" clId="{2A12DDDB-4295-49BE-A3E9-FF83F1B17023}" dt="2023-05-24T21:30:29.450" v="118" actId="1076"/>
          <ac:picMkLst>
            <pc:docMk/>
            <pc:sldMk cId="4269837095" sldId="342"/>
            <ac:picMk id="3" creationId="{2F58BEC6-A38B-8DDA-6485-99AC9052FB25}"/>
          </ac:picMkLst>
        </pc:picChg>
        <pc:picChg chg="add mod">
          <ac:chgData name="Maxwell,Daniel" userId="1b6ea79d-60d7-472e-a79a-e3fa9de1dfad" providerId="ADAL" clId="{2A12DDDB-4295-49BE-A3E9-FF83F1B17023}" dt="2023-05-24T21:30:25.506" v="117" actId="14100"/>
          <ac:picMkLst>
            <pc:docMk/>
            <pc:sldMk cId="4269837095" sldId="342"/>
            <ac:picMk id="5" creationId="{FD7C293A-3CC2-A34D-CEFE-88CF5ED0E9E5}"/>
          </ac:picMkLst>
        </pc:picChg>
      </pc:sldChg>
    </pc:docChg>
  </pc:docChgLst>
  <pc:docChgLst>
    <pc:chgData name="Lutticken,Ian" userId="7c924bd7-b15d-44ce-a55d-4f6ade4fe12e" providerId="ADAL" clId="{23325E34-F06A-4072-A0E5-3A1A155FEDAF}"/>
    <pc:docChg chg="modSld">
      <pc:chgData name="Lutticken,Ian" userId="7c924bd7-b15d-44ce-a55d-4f6ade4fe12e" providerId="ADAL" clId="{23325E34-F06A-4072-A0E5-3A1A155FEDAF}" dt="2024-11-20T15:23:56.390" v="3" actId="20577"/>
      <pc:docMkLst>
        <pc:docMk/>
      </pc:docMkLst>
      <pc:sldChg chg="modSp mod">
        <pc:chgData name="Lutticken,Ian" userId="7c924bd7-b15d-44ce-a55d-4f6ade4fe12e" providerId="ADAL" clId="{23325E34-F06A-4072-A0E5-3A1A155FEDAF}" dt="2024-11-20T15:23:56.390" v="3" actId="20577"/>
        <pc:sldMkLst>
          <pc:docMk/>
          <pc:sldMk cId="1497806272" sldId="256"/>
        </pc:sldMkLst>
        <pc:graphicFrameChg chg="modGraphic">
          <ac:chgData name="Lutticken,Ian" userId="7c924bd7-b15d-44ce-a55d-4f6ade4fe12e" providerId="ADAL" clId="{23325E34-F06A-4072-A0E5-3A1A155FEDAF}" dt="2024-11-20T15:23:56.390" v="3" actId="20577"/>
          <ac:graphicFrameMkLst>
            <pc:docMk/>
            <pc:sldMk cId="1497806272" sldId="256"/>
            <ac:graphicFrameMk id="6" creationId="{1EAB3EF0-EE31-3F46-207C-3B2DEA6AEA35}"/>
          </ac:graphicFrameMkLst>
        </pc:graphicFrameChg>
      </pc:sldChg>
    </pc:docChg>
  </pc:docChgLst>
  <pc:docChgLst>
    <pc:chgData name="Maxwell,Daniel" userId="S::danielmaxwell@ufl.edu::1b6ea79d-60d7-472e-a79a-e3fa9de1dfad" providerId="AD" clId="Web-{338F8242-20CC-BD5C-C11A-0AAB6E9FA4EF}"/>
    <pc:docChg chg="mod modSld">
      <pc:chgData name="Maxwell,Daniel" userId="S::danielmaxwell@ufl.edu::1b6ea79d-60d7-472e-a79a-e3fa9de1dfad" providerId="AD" clId="Web-{338F8242-20CC-BD5C-C11A-0AAB6E9FA4EF}" dt="2023-11-30T15:44:50.310" v="19" actId="20577"/>
      <pc:docMkLst>
        <pc:docMk/>
      </pc:docMkLst>
      <pc:sldChg chg="modSp modCm">
        <pc:chgData name="Maxwell,Daniel" userId="S::danielmaxwell@ufl.edu::1b6ea79d-60d7-472e-a79a-e3fa9de1dfad" providerId="AD" clId="Web-{338F8242-20CC-BD5C-C11A-0AAB6E9FA4EF}" dt="2023-11-30T15:42:05.399" v="9" actId="20577"/>
        <pc:sldMkLst>
          <pc:docMk/>
          <pc:sldMk cId="1497806272" sldId="256"/>
        </pc:sldMkLst>
        <pc:spChg chg="mod">
          <ac:chgData name="Maxwell,Daniel" userId="S::danielmaxwell@ufl.edu::1b6ea79d-60d7-472e-a79a-e3fa9de1dfad" providerId="AD" clId="Web-{338F8242-20CC-BD5C-C11A-0AAB6E9FA4EF}" dt="2023-11-30T15:42:05.399" v="9" actId="20577"/>
          <ac:spMkLst>
            <pc:docMk/>
            <pc:sldMk cId="1497806272" sldId="256"/>
            <ac:spMk id="5" creationId="{00000000-0000-0000-0000-000000000000}"/>
          </ac:spMkLst>
        </pc:spChg>
        <pc:extLst>
          <p:ext xmlns:p="http://schemas.openxmlformats.org/presentationml/2006/main" uri="{D6D511B9-2390-475A-947B-AFAB55BFBCF1}">
            <pc226:cmChg xmlns:pc226="http://schemas.microsoft.com/office/powerpoint/2022/06/main/command" chg="mod">
              <pc226:chgData name="Maxwell,Daniel" userId="S::danielmaxwell@ufl.edu::1b6ea79d-60d7-472e-a79a-e3fa9de1dfad" providerId="AD" clId="Web-{338F8242-20CC-BD5C-C11A-0AAB6E9FA4EF}" dt="2023-11-30T15:42:05.399" v="9" actId="20577"/>
              <pc2:cmMkLst xmlns:pc2="http://schemas.microsoft.com/office/powerpoint/2019/9/main/command">
                <pc:docMk/>
                <pc:sldMk cId="1497806272" sldId="256"/>
                <pc2:cmMk id="{329310D8-0964-4626-8D31-036CD4CD6DB2}"/>
              </pc2:cmMkLst>
              <pc226:cmRplyChg chg="add">
                <pc226:chgData name="Maxwell,Daniel" userId="S::danielmaxwell@ufl.edu::1b6ea79d-60d7-472e-a79a-e3fa9de1dfad" providerId="AD" clId="Web-{338F8242-20CC-BD5C-C11A-0AAB6E9FA4EF}" dt="2023-11-30T15:41:56.665" v="8"/>
                <pc2:cmRplyMkLst xmlns:pc2="http://schemas.microsoft.com/office/powerpoint/2019/9/main/command">
                  <pc:docMk/>
                  <pc:sldMk cId="1497806272" sldId="256"/>
                  <pc2:cmMk id="{329310D8-0964-4626-8D31-036CD4CD6DB2}"/>
                  <pc2:cmRplyMk id="{36A94BD6-17CD-4865-AA4B-B5ADDC784817}"/>
                </pc2:cmRplyMkLst>
              </pc226:cmRplyChg>
            </pc226:cmChg>
          </p:ext>
        </pc:extLst>
      </pc:sldChg>
      <pc:sldChg chg="modSp modCm">
        <pc:chgData name="Maxwell,Daniel" userId="S::danielmaxwell@ufl.edu::1b6ea79d-60d7-472e-a79a-e3fa9de1dfad" providerId="AD" clId="Web-{338F8242-20CC-BD5C-C11A-0AAB6E9FA4EF}" dt="2023-11-30T15:44:50.310" v="19" actId="20577"/>
        <pc:sldMkLst>
          <pc:docMk/>
          <pc:sldMk cId="662354849" sldId="260"/>
        </pc:sldMkLst>
        <pc:spChg chg="mod">
          <ac:chgData name="Maxwell,Daniel" userId="S::danielmaxwell@ufl.edu::1b6ea79d-60d7-472e-a79a-e3fa9de1dfad" providerId="AD" clId="Web-{338F8242-20CC-BD5C-C11A-0AAB6E9FA4EF}" dt="2023-11-30T15:44:50.310" v="19" actId="20577"/>
          <ac:spMkLst>
            <pc:docMk/>
            <pc:sldMk cId="662354849" sldId="260"/>
            <ac:spMk id="5" creationId="{00000000-0000-0000-0000-000000000000}"/>
          </ac:spMkLst>
        </pc:spChg>
        <pc:extLst>
          <p:ext xmlns:p="http://schemas.openxmlformats.org/presentationml/2006/main" uri="{D6D511B9-2390-475A-947B-AFAB55BFBCF1}">
            <pc226:cmChg xmlns:pc226="http://schemas.microsoft.com/office/powerpoint/2022/06/main/command" chg="">
              <pc226:chgData name="Maxwell,Daniel" userId="S::danielmaxwell@ufl.edu::1b6ea79d-60d7-472e-a79a-e3fa9de1dfad" providerId="AD" clId="Web-{338F8242-20CC-BD5C-C11A-0AAB6E9FA4EF}" dt="2023-11-30T15:44:45.763" v="18"/>
              <pc2:cmMkLst xmlns:pc2="http://schemas.microsoft.com/office/powerpoint/2019/9/main/command">
                <pc:docMk/>
                <pc:sldMk cId="662354849" sldId="260"/>
                <pc2:cmMk id="{F0E7D142-9E67-4A1B-B1CA-B53583088BD4}"/>
              </pc2:cmMkLst>
              <pc226:cmRplyChg chg="add">
                <pc226:chgData name="Maxwell,Daniel" userId="S::danielmaxwell@ufl.edu::1b6ea79d-60d7-472e-a79a-e3fa9de1dfad" providerId="AD" clId="Web-{338F8242-20CC-BD5C-C11A-0AAB6E9FA4EF}" dt="2023-11-30T15:44:45.763" v="18"/>
                <pc2:cmRplyMkLst xmlns:pc2="http://schemas.microsoft.com/office/powerpoint/2019/9/main/command">
                  <pc:docMk/>
                  <pc:sldMk cId="662354849" sldId="260"/>
                  <pc2:cmMk id="{F0E7D142-9E67-4A1B-B1CA-B53583088BD4}"/>
                  <pc2:cmRplyMk id="{60C0CA22-AFBD-4523-BB43-F7FEE42AA451}"/>
                </pc2:cmRplyMkLst>
              </pc226:cmRplyChg>
            </pc226:cmChg>
          </p:ext>
        </pc:extLst>
      </pc:sldChg>
    </pc:docChg>
  </pc:docChgLst>
  <pc:docChgLst>
    <pc:chgData name="heather.savoy" userId="S::heather.savoy_usda.gov#ext#@uflorida.onmicrosoft.com::14fc4cfb-ad45-439a-89d7-7df559a38e96" providerId="AD" clId="Web-{0C6293EC-6907-68E5-5001-1052E3FDB578}"/>
    <pc:docChg chg="mod">
      <pc:chgData name="heather.savoy" userId="S::heather.savoy_usda.gov#ext#@uflorida.onmicrosoft.com::14fc4cfb-ad45-439a-89d7-7df559a38e96" providerId="AD" clId="Web-{0C6293EC-6907-68E5-5001-1052E3FDB578}" dt="2023-11-30T04:27:44.851" v="1"/>
      <pc:docMkLst>
        <pc:docMk/>
      </pc:docMkLst>
      <pc:sldChg chg="addCm">
        <pc:chgData name="heather.savoy" userId="S::heather.savoy_usda.gov#ext#@uflorida.onmicrosoft.com::14fc4cfb-ad45-439a-89d7-7df559a38e96" providerId="AD" clId="Web-{0C6293EC-6907-68E5-5001-1052E3FDB578}" dt="2023-11-30T04:27:44.851" v="1"/>
        <pc:sldMkLst>
          <pc:docMk/>
          <pc:sldMk cId="662354849" sldId="260"/>
        </pc:sldMkLst>
        <pc:extLst>
          <p:ext xmlns:p="http://schemas.openxmlformats.org/presentationml/2006/main" uri="{D6D511B9-2390-475A-947B-AFAB55BFBCF1}">
            <pc226:cmChg xmlns:pc226="http://schemas.microsoft.com/office/powerpoint/2022/06/main/command" chg="add">
              <pc226:chgData name="heather.savoy" userId="S::heather.savoy_usda.gov#ext#@uflorida.onmicrosoft.com::14fc4cfb-ad45-439a-89d7-7df559a38e96" providerId="AD" clId="Web-{0C6293EC-6907-68E5-5001-1052E3FDB578}" dt="2023-11-30T04:27:44.851" v="1"/>
              <pc2:cmMkLst xmlns:pc2="http://schemas.microsoft.com/office/powerpoint/2019/9/main/command">
                <pc:docMk/>
                <pc:sldMk cId="662354849" sldId="260"/>
                <pc2:cmMk id="{F0E7D142-9E67-4A1B-B1CA-B53583088BD4}"/>
              </pc2:cmMkLst>
            </pc226:cmChg>
          </p:ext>
        </pc:extLst>
      </pc:sldChg>
    </pc:docChg>
  </pc:docChgLst>
  <pc:docChgLst>
    <pc:chgData name="Maxwell,Daniel" userId="1b6ea79d-60d7-472e-a79a-e3fa9de1dfad" providerId="ADAL" clId="{076A538C-C32B-4A0B-BC09-8B053D08BAFC}"/>
    <pc:docChg chg="custSel addSld delSld modSld sldOrd">
      <pc:chgData name="Maxwell,Daniel" userId="1b6ea79d-60d7-472e-a79a-e3fa9de1dfad" providerId="ADAL" clId="{076A538C-C32B-4A0B-BC09-8B053D08BAFC}" dt="2023-03-09T20:28:27.176" v="931" actId="20577"/>
      <pc:docMkLst>
        <pc:docMk/>
      </pc:docMkLst>
      <pc:sldChg chg="modSp modAnim modNotesTx">
        <pc:chgData name="Maxwell,Daniel" userId="1b6ea79d-60d7-472e-a79a-e3fa9de1dfad" providerId="ADAL" clId="{076A538C-C32B-4A0B-BC09-8B053D08BAFC}" dt="2023-03-08T17:37:58.369" v="217" actId="20577"/>
        <pc:sldMkLst>
          <pc:docMk/>
          <pc:sldMk cId="1497806272" sldId="256"/>
        </pc:sldMkLst>
        <pc:spChg chg="mod">
          <ac:chgData name="Maxwell,Daniel" userId="1b6ea79d-60d7-472e-a79a-e3fa9de1dfad" providerId="ADAL" clId="{076A538C-C32B-4A0B-BC09-8B053D08BAFC}" dt="2023-03-08T17:36:25.640" v="25" actId="20577"/>
          <ac:spMkLst>
            <pc:docMk/>
            <pc:sldMk cId="1497806272" sldId="256"/>
            <ac:spMk id="5" creationId="{00000000-0000-0000-0000-000000000000}"/>
          </ac:spMkLst>
        </pc:spChg>
      </pc:sldChg>
      <pc:sldChg chg="modSp modAnim modNotesTx">
        <pc:chgData name="Maxwell,Daniel" userId="1b6ea79d-60d7-472e-a79a-e3fa9de1dfad" providerId="ADAL" clId="{076A538C-C32B-4A0B-BC09-8B053D08BAFC}" dt="2023-03-08T17:40:02.160" v="444" actId="20577"/>
        <pc:sldMkLst>
          <pc:docMk/>
          <pc:sldMk cId="496502312" sldId="267"/>
        </pc:sldMkLst>
        <pc:spChg chg="mod">
          <ac:chgData name="Maxwell,Daniel" userId="1b6ea79d-60d7-472e-a79a-e3fa9de1dfad" providerId="ADAL" clId="{076A538C-C32B-4A0B-BC09-8B053D08BAFC}" dt="2023-03-08T17:40:02.160" v="444" actId="20577"/>
          <ac:spMkLst>
            <pc:docMk/>
            <pc:sldMk cId="496502312" sldId="267"/>
            <ac:spMk id="3" creationId="{00000000-0000-0000-0000-000000000000}"/>
          </ac:spMkLst>
        </pc:spChg>
      </pc:sldChg>
      <pc:sldChg chg="del">
        <pc:chgData name="Maxwell,Daniel" userId="1b6ea79d-60d7-472e-a79a-e3fa9de1dfad" providerId="ADAL" clId="{076A538C-C32B-4A0B-BC09-8B053D08BAFC}" dt="2023-03-08T17:35:14.857" v="0" actId="47"/>
        <pc:sldMkLst>
          <pc:docMk/>
          <pc:sldMk cId="791954200" sldId="276"/>
        </pc:sldMkLst>
      </pc:sldChg>
      <pc:sldChg chg="ord modNotesTx">
        <pc:chgData name="Maxwell,Daniel" userId="1b6ea79d-60d7-472e-a79a-e3fa9de1dfad" providerId="ADAL" clId="{076A538C-C32B-4A0B-BC09-8B053D08BAFC}" dt="2023-03-09T20:28:27.176" v="931" actId="20577"/>
        <pc:sldMkLst>
          <pc:docMk/>
          <pc:sldMk cId="3192052037" sldId="293"/>
        </pc:sldMkLst>
      </pc:sldChg>
      <pc:sldChg chg="addSp delSp modSp add mod modTransition modAnim modNotesTx">
        <pc:chgData name="Maxwell,Daniel" userId="1b6ea79d-60d7-472e-a79a-e3fa9de1dfad" providerId="ADAL" clId="{076A538C-C32B-4A0B-BC09-8B053D08BAFC}" dt="2023-03-09T20:23:22.722" v="853" actId="6549"/>
        <pc:sldMkLst>
          <pc:docMk/>
          <pc:sldMk cId="2194656671" sldId="340"/>
        </pc:sldMkLst>
        <pc:spChg chg="add mod">
          <ac:chgData name="Maxwell,Daniel" userId="1b6ea79d-60d7-472e-a79a-e3fa9de1dfad" providerId="ADAL" clId="{076A538C-C32B-4A0B-BC09-8B053D08BAFC}" dt="2023-03-09T20:17:19.798" v="474" actId="2085"/>
          <ac:spMkLst>
            <pc:docMk/>
            <pc:sldMk cId="2194656671" sldId="340"/>
            <ac:spMk id="8" creationId="{FB591F8B-5E1A-2CF5-B606-CEAFDE7FCB70}"/>
          </ac:spMkLst>
        </pc:spChg>
        <pc:spChg chg="add mod ord">
          <ac:chgData name="Maxwell,Daniel" userId="1b6ea79d-60d7-472e-a79a-e3fa9de1dfad" providerId="ADAL" clId="{076A538C-C32B-4A0B-BC09-8B053D08BAFC}" dt="2023-03-09T20:17:52.279" v="563" actId="171"/>
          <ac:spMkLst>
            <pc:docMk/>
            <pc:sldMk cId="2194656671" sldId="340"/>
            <ac:spMk id="11" creationId="{73DFFF3B-A912-3F83-56F1-F227C3878655}"/>
          </ac:spMkLst>
        </pc:spChg>
        <pc:graphicFrameChg chg="del">
          <ac:chgData name="Maxwell,Daniel" userId="1b6ea79d-60d7-472e-a79a-e3fa9de1dfad" providerId="ADAL" clId="{076A538C-C32B-4A0B-BC09-8B053D08BAFC}" dt="2023-03-09T20:15:01.887" v="446" actId="478"/>
          <ac:graphicFrameMkLst>
            <pc:docMk/>
            <pc:sldMk cId="2194656671" sldId="340"/>
            <ac:graphicFrameMk id="2" creationId="{0A91537F-874D-8701-79D8-A7236B792E0B}"/>
          </ac:graphicFrameMkLst>
        </pc:graphicFrameChg>
        <pc:picChg chg="add mod ord">
          <ac:chgData name="Maxwell,Daniel" userId="1b6ea79d-60d7-472e-a79a-e3fa9de1dfad" providerId="ADAL" clId="{076A538C-C32B-4A0B-BC09-8B053D08BAFC}" dt="2023-03-09T20:16:10.984" v="469" actId="1038"/>
          <ac:picMkLst>
            <pc:docMk/>
            <pc:sldMk cId="2194656671" sldId="340"/>
            <ac:picMk id="6" creationId="{76601138-3D85-1E42-8BD4-741BE31F1E1F}"/>
          </ac:picMkLst>
        </pc:picChg>
        <pc:picChg chg="del">
          <ac:chgData name="Maxwell,Daniel" userId="1b6ea79d-60d7-472e-a79a-e3fa9de1dfad" providerId="ADAL" clId="{076A538C-C32B-4A0B-BC09-8B053D08BAFC}" dt="2023-03-09T20:15:10.426" v="447"/>
          <ac:picMkLst>
            <pc:docMk/>
            <pc:sldMk cId="2194656671" sldId="340"/>
            <ac:picMk id="7" creationId="{8BA7D920-234A-0C8A-A7D5-28F313DACFC8}"/>
          </ac:picMkLst>
        </pc:picChg>
        <pc:picChg chg="ord">
          <ac:chgData name="Maxwell,Daniel" userId="1b6ea79d-60d7-472e-a79a-e3fa9de1dfad" providerId="ADAL" clId="{076A538C-C32B-4A0B-BC09-8B053D08BAFC}" dt="2023-03-09T20:17:58.407" v="564" actId="170"/>
          <ac:picMkLst>
            <pc:docMk/>
            <pc:sldMk cId="2194656671" sldId="340"/>
            <ac:picMk id="12" creationId="{3DB3896A-B164-4DD2-B067-27ADFC25B5EC}"/>
          </ac:picMkLst>
        </pc:picChg>
      </pc:sldChg>
    </pc:docChg>
  </pc:docChgLst>
  <pc:docChgLst>
    <pc:chgData name="Maxwell,Daniel" userId="1b6ea79d-60d7-472e-a79a-e3fa9de1dfad" providerId="ADAL" clId="{7EADAE9A-F2CD-4ADD-9950-0327C2C1326E}"/>
    <pc:docChg chg="custSel addSld modSld">
      <pc:chgData name="Maxwell,Daniel" userId="1b6ea79d-60d7-472e-a79a-e3fa9de1dfad" providerId="ADAL" clId="{7EADAE9A-F2CD-4ADD-9950-0327C2C1326E}" dt="2023-05-25T19:02:47.969" v="5889"/>
      <pc:docMkLst>
        <pc:docMk/>
      </pc:docMkLst>
      <pc:sldChg chg="addSp delSp modSp mod modTransition modAnim modNotesTx">
        <pc:chgData name="Maxwell,Daniel" userId="1b6ea79d-60d7-472e-a79a-e3fa9de1dfad" providerId="ADAL" clId="{7EADAE9A-F2CD-4ADD-9950-0327C2C1326E}" dt="2023-05-25T17:58:24.049" v="3999"/>
        <pc:sldMkLst>
          <pc:docMk/>
          <pc:sldMk cId="2815250072" sldId="287"/>
        </pc:sldMkLst>
        <pc:spChg chg="add mod">
          <ac:chgData name="Maxwell,Daniel" userId="1b6ea79d-60d7-472e-a79a-e3fa9de1dfad" providerId="ADAL" clId="{7EADAE9A-F2CD-4ADD-9950-0327C2C1326E}" dt="2023-05-25T14:11:39.690" v="1516" actId="20577"/>
          <ac:spMkLst>
            <pc:docMk/>
            <pc:sldMk cId="2815250072" sldId="287"/>
            <ac:spMk id="15" creationId="{12AF450C-973B-0F40-0F68-086AD9FD3455}"/>
          </ac:spMkLst>
        </pc:spChg>
        <pc:picChg chg="del">
          <ac:chgData name="Maxwell,Daniel" userId="1b6ea79d-60d7-472e-a79a-e3fa9de1dfad" providerId="ADAL" clId="{7EADAE9A-F2CD-4ADD-9950-0327C2C1326E}" dt="2023-05-25T17:55:21.651" v="3989"/>
          <ac:picMkLst>
            <pc:docMk/>
            <pc:sldMk cId="2815250072" sldId="287"/>
            <ac:picMk id="5" creationId="{1F5A25BC-AEF1-4F35-E881-6346287E0A05}"/>
          </ac:picMkLst>
        </pc:picChg>
        <pc:picChg chg="add del mod">
          <ac:chgData name="Maxwell,Daniel" userId="1b6ea79d-60d7-472e-a79a-e3fa9de1dfad" providerId="ADAL" clId="{7EADAE9A-F2CD-4ADD-9950-0327C2C1326E}" dt="2023-05-25T17:57:56.748" v="3998"/>
          <ac:picMkLst>
            <pc:docMk/>
            <pc:sldMk cId="2815250072" sldId="287"/>
            <ac:picMk id="6" creationId="{B28E9F03-87BF-ADAA-D96C-7EE25E2BFCC8}"/>
          </ac:picMkLst>
        </pc:picChg>
        <pc:picChg chg="add mod">
          <ac:chgData name="Maxwell,Daniel" userId="1b6ea79d-60d7-472e-a79a-e3fa9de1dfad" providerId="ADAL" clId="{7EADAE9A-F2CD-4ADD-9950-0327C2C1326E}" dt="2023-05-25T17:58:24.049" v="3999"/>
          <ac:picMkLst>
            <pc:docMk/>
            <pc:sldMk cId="2815250072" sldId="287"/>
            <ac:picMk id="7" creationId="{DD9F4BE1-7FB4-55F4-AD59-D5FDBD2FF2B9}"/>
          </ac:picMkLst>
        </pc:picChg>
      </pc:sldChg>
      <pc:sldChg chg="addSp delSp modSp modTransition modAnim modNotesTx">
        <pc:chgData name="Maxwell,Daniel" userId="1b6ea79d-60d7-472e-a79a-e3fa9de1dfad" providerId="ADAL" clId="{7EADAE9A-F2CD-4ADD-9950-0327C2C1326E}" dt="2023-05-25T18:57:13.026" v="5843"/>
        <pc:sldMkLst>
          <pc:docMk/>
          <pc:sldMk cId="3192052037" sldId="293"/>
        </pc:sldMkLst>
        <pc:picChg chg="add del mod">
          <ac:chgData name="Maxwell,Daniel" userId="1b6ea79d-60d7-472e-a79a-e3fa9de1dfad" providerId="ADAL" clId="{7EADAE9A-F2CD-4ADD-9950-0327C2C1326E}" dt="2023-05-25T18:56:46.457" v="5840"/>
          <ac:picMkLst>
            <pc:docMk/>
            <pc:sldMk cId="3192052037" sldId="293"/>
            <ac:picMk id="4" creationId="{3146CAD9-588C-1F4E-4CAB-C7557A4E426B}"/>
          </ac:picMkLst>
        </pc:picChg>
        <pc:picChg chg="add del mod">
          <ac:chgData name="Maxwell,Daniel" userId="1b6ea79d-60d7-472e-a79a-e3fa9de1dfad" providerId="ADAL" clId="{7EADAE9A-F2CD-4ADD-9950-0327C2C1326E}" dt="2023-05-25T18:57:00.111" v="5842"/>
          <ac:picMkLst>
            <pc:docMk/>
            <pc:sldMk cId="3192052037" sldId="293"/>
            <ac:picMk id="6" creationId="{BEEEDC65-1862-D2D2-6F1E-EA8A6994E82B}"/>
          </ac:picMkLst>
        </pc:picChg>
        <pc:picChg chg="del">
          <ac:chgData name="Maxwell,Daniel" userId="1b6ea79d-60d7-472e-a79a-e3fa9de1dfad" providerId="ADAL" clId="{7EADAE9A-F2CD-4ADD-9950-0327C2C1326E}" dt="2023-05-25T18:55:53.756" v="5739"/>
          <ac:picMkLst>
            <pc:docMk/>
            <pc:sldMk cId="3192052037" sldId="293"/>
            <ac:picMk id="7" creationId="{8BA7D920-234A-0C8A-A7D5-28F313DACFC8}"/>
          </ac:picMkLst>
        </pc:picChg>
        <pc:picChg chg="add mod">
          <ac:chgData name="Maxwell,Daniel" userId="1b6ea79d-60d7-472e-a79a-e3fa9de1dfad" providerId="ADAL" clId="{7EADAE9A-F2CD-4ADD-9950-0327C2C1326E}" dt="2023-05-25T18:57:13.026" v="5843"/>
          <ac:picMkLst>
            <pc:docMk/>
            <pc:sldMk cId="3192052037" sldId="293"/>
            <ac:picMk id="8" creationId="{3646C95C-4F3A-453B-750E-44A9F00E5D12}"/>
          </ac:picMkLst>
        </pc:picChg>
      </pc:sldChg>
      <pc:sldChg chg="addSp delSp modSp mod modTransition modAnim modNotesTx">
        <pc:chgData name="Maxwell,Daniel" userId="1b6ea79d-60d7-472e-a79a-e3fa9de1dfad" providerId="ADAL" clId="{7EADAE9A-F2CD-4ADD-9950-0327C2C1326E}" dt="2023-05-25T18:12:10.278" v="4414"/>
        <pc:sldMkLst>
          <pc:docMk/>
          <pc:sldMk cId="1132462549" sldId="296"/>
        </pc:sldMkLst>
        <pc:spChg chg="add mod">
          <ac:chgData name="Maxwell,Daniel" userId="1b6ea79d-60d7-472e-a79a-e3fa9de1dfad" providerId="ADAL" clId="{7EADAE9A-F2CD-4ADD-9950-0327C2C1326E}" dt="2023-05-25T14:10:59.523" v="1485" actId="20577"/>
          <ac:spMkLst>
            <pc:docMk/>
            <pc:sldMk cId="1132462549" sldId="296"/>
            <ac:spMk id="6" creationId="{993B0674-BA9C-A38D-92EB-22D2774DDC99}"/>
          </ac:spMkLst>
        </pc:spChg>
        <pc:picChg chg="add del mod">
          <ac:chgData name="Maxwell,Daniel" userId="1b6ea79d-60d7-472e-a79a-e3fa9de1dfad" providerId="ADAL" clId="{7EADAE9A-F2CD-4ADD-9950-0327C2C1326E}" dt="2023-05-25T18:00:02.250" v="4002"/>
          <ac:picMkLst>
            <pc:docMk/>
            <pc:sldMk cId="1132462549" sldId="296"/>
            <ac:picMk id="2" creationId="{4CBF7054-6C3B-EB4A-DBDE-4D319AA50269}"/>
          </ac:picMkLst>
        </pc:picChg>
        <pc:picChg chg="del">
          <ac:chgData name="Maxwell,Daniel" userId="1b6ea79d-60d7-472e-a79a-e3fa9de1dfad" providerId="ADAL" clId="{7EADAE9A-F2CD-4ADD-9950-0327C2C1326E}" dt="2023-05-25T17:59:04.881" v="4000"/>
          <ac:picMkLst>
            <pc:docMk/>
            <pc:sldMk cId="1132462549" sldId="296"/>
            <ac:picMk id="5" creationId="{D3FEC116-A279-1453-B3D5-796D3BE12B68}"/>
          </ac:picMkLst>
        </pc:picChg>
        <pc:picChg chg="add del mod">
          <ac:chgData name="Maxwell,Daniel" userId="1b6ea79d-60d7-472e-a79a-e3fa9de1dfad" providerId="ADAL" clId="{7EADAE9A-F2CD-4ADD-9950-0327C2C1326E}" dt="2023-05-25T18:00:13.360" v="4004"/>
          <ac:picMkLst>
            <pc:docMk/>
            <pc:sldMk cId="1132462549" sldId="296"/>
            <ac:picMk id="8" creationId="{533676E9-F031-0455-1C93-121262790508}"/>
          </ac:picMkLst>
        </pc:picChg>
        <pc:picChg chg="add del mod">
          <ac:chgData name="Maxwell,Daniel" userId="1b6ea79d-60d7-472e-a79a-e3fa9de1dfad" providerId="ADAL" clId="{7EADAE9A-F2CD-4ADD-9950-0327C2C1326E}" dt="2023-05-25T18:06:53.809" v="4362"/>
          <ac:picMkLst>
            <pc:docMk/>
            <pc:sldMk cId="1132462549" sldId="296"/>
            <ac:picMk id="9" creationId="{DB608422-BB44-CE43-F183-2379FBBD4D42}"/>
          </ac:picMkLst>
        </pc:picChg>
        <pc:picChg chg="add del mod">
          <ac:chgData name="Maxwell,Daniel" userId="1b6ea79d-60d7-472e-a79a-e3fa9de1dfad" providerId="ADAL" clId="{7EADAE9A-F2CD-4ADD-9950-0327C2C1326E}" dt="2023-05-25T18:08:13.649" v="4390"/>
          <ac:picMkLst>
            <pc:docMk/>
            <pc:sldMk cId="1132462549" sldId="296"/>
            <ac:picMk id="10" creationId="{11995508-984B-20DE-AFF7-56C464049645}"/>
          </ac:picMkLst>
        </pc:picChg>
        <pc:picChg chg="add del mod">
          <ac:chgData name="Maxwell,Daniel" userId="1b6ea79d-60d7-472e-a79a-e3fa9de1dfad" providerId="ADAL" clId="{7EADAE9A-F2CD-4ADD-9950-0327C2C1326E}" dt="2023-05-25T18:08:31.904" v="4392"/>
          <ac:picMkLst>
            <pc:docMk/>
            <pc:sldMk cId="1132462549" sldId="296"/>
            <ac:picMk id="11" creationId="{DD2CA4E6-696E-7A18-0205-3BBD4DEE7221}"/>
          </ac:picMkLst>
        </pc:picChg>
        <pc:picChg chg="add del mod">
          <ac:chgData name="Maxwell,Daniel" userId="1b6ea79d-60d7-472e-a79a-e3fa9de1dfad" providerId="ADAL" clId="{7EADAE9A-F2CD-4ADD-9950-0327C2C1326E}" dt="2023-05-25T18:09:55.098" v="4405"/>
          <ac:picMkLst>
            <pc:docMk/>
            <pc:sldMk cId="1132462549" sldId="296"/>
            <ac:picMk id="12" creationId="{19FCDA0D-06B6-4A90-539F-D7EE8DD7BDF1}"/>
          </ac:picMkLst>
        </pc:picChg>
        <pc:picChg chg="add del mod">
          <ac:chgData name="Maxwell,Daniel" userId="1b6ea79d-60d7-472e-a79a-e3fa9de1dfad" providerId="ADAL" clId="{7EADAE9A-F2CD-4ADD-9950-0327C2C1326E}" dt="2023-05-25T18:10:12.240" v="4407"/>
          <ac:picMkLst>
            <pc:docMk/>
            <pc:sldMk cId="1132462549" sldId="296"/>
            <ac:picMk id="13" creationId="{CE7A0F5F-3488-BF22-CB12-F85EFCFD6235}"/>
          </ac:picMkLst>
        </pc:picChg>
        <pc:picChg chg="add del mod">
          <ac:chgData name="Maxwell,Daniel" userId="1b6ea79d-60d7-472e-a79a-e3fa9de1dfad" providerId="ADAL" clId="{7EADAE9A-F2CD-4ADD-9950-0327C2C1326E}" dt="2023-05-25T18:11:03.588" v="4409"/>
          <ac:picMkLst>
            <pc:docMk/>
            <pc:sldMk cId="1132462549" sldId="296"/>
            <ac:picMk id="14" creationId="{47C38008-9E49-560B-F6C1-1FD5AB30864D}"/>
          </ac:picMkLst>
        </pc:picChg>
        <pc:picChg chg="add del mod">
          <ac:chgData name="Maxwell,Daniel" userId="1b6ea79d-60d7-472e-a79a-e3fa9de1dfad" providerId="ADAL" clId="{7EADAE9A-F2CD-4ADD-9950-0327C2C1326E}" dt="2023-05-25T18:11:25.514" v="4411"/>
          <ac:picMkLst>
            <pc:docMk/>
            <pc:sldMk cId="1132462549" sldId="296"/>
            <ac:picMk id="15" creationId="{9FB37291-7FE0-A79D-8718-C7FF7A36CEF8}"/>
          </ac:picMkLst>
        </pc:picChg>
        <pc:picChg chg="add del mod">
          <ac:chgData name="Maxwell,Daniel" userId="1b6ea79d-60d7-472e-a79a-e3fa9de1dfad" providerId="ADAL" clId="{7EADAE9A-F2CD-4ADD-9950-0327C2C1326E}" dt="2023-05-25T18:11:37.905" v="4413"/>
          <ac:picMkLst>
            <pc:docMk/>
            <pc:sldMk cId="1132462549" sldId="296"/>
            <ac:picMk id="16" creationId="{2AE1E91D-0EBF-CB2E-1208-EF4DB3713F57}"/>
          </ac:picMkLst>
        </pc:picChg>
        <pc:picChg chg="add mod">
          <ac:chgData name="Maxwell,Daniel" userId="1b6ea79d-60d7-472e-a79a-e3fa9de1dfad" providerId="ADAL" clId="{7EADAE9A-F2CD-4ADD-9950-0327C2C1326E}" dt="2023-05-25T18:12:10.278" v="4414"/>
          <ac:picMkLst>
            <pc:docMk/>
            <pc:sldMk cId="1132462549" sldId="296"/>
            <ac:picMk id="17" creationId="{D281C9DC-498C-06FC-70CB-8101BB6F393D}"/>
          </ac:picMkLst>
        </pc:picChg>
      </pc:sldChg>
      <pc:sldChg chg="addSp delSp modSp modTransition modAnim modNotesTx">
        <pc:chgData name="Maxwell,Daniel" userId="1b6ea79d-60d7-472e-a79a-e3fa9de1dfad" providerId="ADAL" clId="{7EADAE9A-F2CD-4ADD-9950-0327C2C1326E}" dt="2023-05-25T19:02:47.969" v="5889"/>
        <pc:sldMkLst>
          <pc:docMk/>
          <pc:sldMk cId="2194656671" sldId="340"/>
        </pc:sldMkLst>
        <pc:picChg chg="add del mod">
          <ac:chgData name="Maxwell,Daniel" userId="1b6ea79d-60d7-472e-a79a-e3fa9de1dfad" providerId="ADAL" clId="{7EADAE9A-F2CD-4ADD-9950-0327C2C1326E}" dt="2023-05-25T18:58:33.577" v="5845"/>
          <ac:picMkLst>
            <pc:docMk/>
            <pc:sldMk cId="2194656671" sldId="340"/>
            <ac:picMk id="2" creationId="{94D1E5FA-5814-555E-91D0-DA795100373D}"/>
          </ac:picMkLst>
        </pc:picChg>
        <pc:picChg chg="add del mod">
          <ac:chgData name="Maxwell,Daniel" userId="1b6ea79d-60d7-472e-a79a-e3fa9de1dfad" providerId="ADAL" clId="{7EADAE9A-F2CD-4ADD-9950-0327C2C1326E}" dt="2023-05-25T19:01:39.428" v="5888"/>
          <ac:picMkLst>
            <pc:docMk/>
            <pc:sldMk cId="2194656671" sldId="340"/>
            <ac:picMk id="4" creationId="{77CA58BB-24CC-AAF9-C5DB-F530258878AB}"/>
          </ac:picMkLst>
        </pc:picChg>
        <pc:picChg chg="add mod">
          <ac:chgData name="Maxwell,Daniel" userId="1b6ea79d-60d7-472e-a79a-e3fa9de1dfad" providerId="ADAL" clId="{7EADAE9A-F2CD-4ADD-9950-0327C2C1326E}" dt="2023-05-25T19:02:47.969" v="5889"/>
          <ac:picMkLst>
            <pc:docMk/>
            <pc:sldMk cId="2194656671" sldId="340"/>
            <ac:picMk id="7" creationId="{35BE8921-D076-F461-BF0A-0E8B86379808}"/>
          </ac:picMkLst>
        </pc:picChg>
      </pc:sldChg>
      <pc:sldChg chg="addSp delSp modSp new mod modTransition modAnim modNotesTx">
        <pc:chgData name="Maxwell,Daniel" userId="1b6ea79d-60d7-472e-a79a-e3fa9de1dfad" providerId="ADAL" clId="{7EADAE9A-F2CD-4ADD-9950-0327C2C1326E}" dt="2023-05-25T18:54:46.908" v="5738"/>
        <pc:sldMkLst>
          <pc:docMk/>
          <pc:sldMk cId="3935765361" sldId="341"/>
        </pc:sldMkLst>
        <pc:spChg chg="add mod">
          <ac:chgData name="Maxwell,Daniel" userId="1b6ea79d-60d7-472e-a79a-e3fa9de1dfad" providerId="ADAL" clId="{7EADAE9A-F2CD-4ADD-9950-0327C2C1326E}" dt="2023-05-24T20:12:37.588" v="62" actId="20577"/>
          <ac:spMkLst>
            <pc:docMk/>
            <pc:sldMk cId="3935765361" sldId="341"/>
            <ac:spMk id="6" creationId="{519DD942-3483-598B-8A07-98C82B3231A8}"/>
          </ac:spMkLst>
        </pc:spChg>
        <pc:picChg chg="add del mod">
          <ac:chgData name="Maxwell,Daniel" userId="1b6ea79d-60d7-472e-a79a-e3fa9de1dfad" providerId="ADAL" clId="{7EADAE9A-F2CD-4ADD-9950-0327C2C1326E}" dt="2023-05-25T18:39:06.452" v="5162"/>
          <ac:picMkLst>
            <pc:docMk/>
            <pc:sldMk cId="3935765361" sldId="341"/>
            <ac:picMk id="2" creationId="{E1F1DE2A-E2E3-F33E-39D4-820912C6EDFF}"/>
          </ac:picMkLst>
        </pc:picChg>
        <pc:picChg chg="add del mod">
          <ac:chgData name="Maxwell,Daniel" userId="1b6ea79d-60d7-472e-a79a-e3fa9de1dfad" providerId="ADAL" clId="{7EADAE9A-F2CD-4ADD-9950-0327C2C1326E}" dt="2023-05-25T18:39:19.908" v="5164"/>
          <ac:picMkLst>
            <pc:docMk/>
            <pc:sldMk cId="3935765361" sldId="341"/>
            <ac:picMk id="3" creationId="{10C10AD4-4B80-6F4B-C5C3-00ECA770FBCD}"/>
          </ac:picMkLst>
        </pc:picChg>
        <pc:picChg chg="add del mod">
          <ac:chgData name="Maxwell,Daniel" userId="1b6ea79d-60d7-472e-a79a-e3fa9de1dfad" providerId="ADAL" clId="{7EADAE9A-F2CD-4ADD-9950-0327C2C1326E}" dt="2023-05-24T20:11:57.800" v="24" actId="478"/>
          <ac:picMkLst>
            <pc:docMk/>
            <pc:sldMk cId="3935765361" sldId="341"/>
            <ac:picMk id="3" creationId="{91F53BA5-4896-CE1F-88A0-C158564EC22C}"/>
          </ac:picMkLst>
        </pc:picChg>
        <pc:picChg chg="add mod">
          <ac:chgData name="Maxwell,Daniel" userId="1b6ea79d-60d7-472e-a79a-e3fa9de1dfad" providerId="ADAL" clId="{7EADAE9A-F2CD-4ADD-9950-0327C2C1326E}" dt="2023-05-25T14:09:11.132" v="1435"/>
          <ac:picMkLst>
            <pc:docMk/>
            <pc:sldMk cId="3935765361" sldId="341"/>
            <ac:picMk id="4" creationId="{49E2B260-C7B1-DE64-337E-5FB37A937A3E}"/>
          </ac:picMkLst>
        </pc:picChg>
        <pc:picChg chg="add mod">
          <ac:chgData name="Maxwell,Daniel" userId="1b6ea79d-60d7-472e-a79a-e3fa9de1dfad" providerId="ADAL" clId="{7EADAE9A-F2CD-4ADD-9950-0327C2C1326E}" dt="2023-05-24T20:12:05.615" v="27" actId="1076"/>
          <ac:picMkLst>
            <pc:docMk/>
            <pc:sldMk cId="3935765361" sldId="341"/>
            <ac:picMk id="5" creationId="{E0B749DC-2274-BFAC-CA8D-01435D889BCC}"/>
          </ac:picMkLst>
        </pc:picChg>
        <pc:picChg chg="add del mod">
          <ac:chgData name="Maxwell,Daniel" userId="1b6ea79d-60d7-472e-a79a-e3fa9de1dfad" providerId="ADAL" clId="{7EADAE9A-F2CD-4ADD-9950-0327C2C1326E}" dt="2023-05-25T18:39:41.957" v="5166"/>
          <ac:picMkLst>
            <pc:docMk/>
            <pc:sldMk cId="3935765361" sldId="341"/>
            <ac:picMk id="7" creationId="{6CFA10E4-6674-3CDB-3DA6-A8B90A2902BF}"/>
          </ac:picMkLst>
        </pc:picChg>
        <pc:picChg chg="add del mod">
          <ac:chgData name="Maxwell,Daniel" userId="1b6ea79d-60d7-472e-a79a-e3fa9de1dfad" providerId="ADAL" clId="{7EADAE9A-F2CD-4ADD-9950-0327C2C1326E}" dt="2023-05-25T18:42:30.379" v="5223"/>
          <ac:picMkLst>
            <pc:docMk/>
            <pc:sldMk cId="3935765361" sldId="341"/>
            <ac:picMk id="8" creationId="{1C13B2A3-FD1F-C04E-9357-F30CECCA2539}"/>
          </ac:picMkLst>
        </pc:picChg>
        <pc:picChg chg="add del mod">
          <ac:chgData name="Maxwell,Daniel" userId="1b6ea79d-60d7-472e-a79a-e3fa9de1dfad" providerId="ADAL" clId="{7EADAE9A-F2CD-4ADD-9950-0327C2C1326E}" dt="2023-05-25T18:46:29.435" v="5400"/>
          <ac:picMkLst>
            <pc:docMk/>
            <pc:sldMk cId="3935765361" sldId="341"/>
            <ac:picMk id="9" creationId="{4965FD26-0F06-6C03-474F-2A7118063E81}"/>
          </ac:picMkLst>
        </pc:picChg>
        <pc:picChg chg="add del mod">
          <ac:chgData name="Maxwell,Daniel" userId="1b6ea79d-60d7-472e-a79a-e3fa9de1dfad" providerId="ADAL" clId="{7EADAE9A-F2CD-4ADD-9950-0327C2C1326E}" dt="2023-05-25T18:46:38.544" v="5402"/>
          <ac:picMkLst>
            <pc:docMk/>
            <pc:sldMk cId="3935765361" sldId="341"/>
            <ac:picMk id="10" creationId="{2A733CF0-BBEA-C72C-9445-1ECA51021BD6}"/>
          </ac:picMkLst>
        </pc:picChg>
        <pc:picChg chg="add del mod">
          <ac:chgData name="Maxwell,Daniel" userId="1b6ea79d-60d7-472e-a79a-e3fa9de1dfad" providerId="ADAL" clId="{7EADAE9A-F2CD-4ADD-9950-0327C2C1326E}" dt="2023-05-25T18:52:11.757" v="5727"/>
          <ac:picMkLst>
            <pc:docMk/>
            <pc:sldMk cId="3935765361" sldId="341"/>
            <ac:picMk id="11" creationId="{CAED7BBF-8B13-9E60-133F-612C72B79208}"/>
          </ac:picMkLst>
        </pc:picChg>
        <pc:picChg chg="add del mod">
          <ac:chgData name="Maxwell,Daniel" userId="1b6ea79d-60d7-472e-a79a-e3fa9de1dfad" providerId="ADAL" clId="{7EADAE9A-F2CD-4ADD-9950-0327C2C1326E}" dt="2023-05-25T18:54:11.807" v="5737"/>
          <ac:picMkLst>
            <pc:docMk/>
            <pc:sldMk cId="3935765361" sldId="341"/>
            <ac:picMk id="12" creationId="{9FE21A6C-EF8E-9FDF-5FB3-E38D88785A0D}"/>
          </ac:picMkLst>
        </pc:picChg>
        <pc:picChg chg="add mod">
          <ac:chgData name="Maxwell,Daniel" userId="1b6ea79d-60d7-472e-a79a-e3fa9de1dfad" providerId="ADAL" clId="{7EADAE9A-F2CD-4ADD-9950-0327C2C1326E}" dt="2023-05-25T18:54:46.908" v="5738"/>
          <ac:picMkLst>
            <pc:docMk/>
            <pc:sldMk cId="3935765361" sldId="341"/>
            <ac:picMk id="13" creationId="{B08BCC7C-7A01-1983-0FA0-0C236C16428D}"/>
          </ac:picMkLst>
        </pc:picChg>
      </pc:sldChg>
      <pc:sldChg chg="addSp delSp modSp mod modTransition modAnim modNotesTx">
        <pc:chgData name="Maxwell,Daniel" userId="1b6ea79d-60d7-472e-a79a-e3fa9de1dfad" providerId="ADAL" clId="{7EADAE9A-F2CD-4ADD-9950-0327C2C1326E}" dt="2023-05-25T18:30:20.925" v="5044"/>
        <pc:sldMkLst>
          <pc:docMk/>
          <pc:sldMk cId="4269837095" sldId="342"/>
        </pc:sldMkLst>
        <pc:spChg chg="add mod">
          <ac:chgData name="Maxwell,Daniel" userId="1b6ea79d-60d7-472e-a79a-e3fa9de1dfad" providerId="ADAL" clId="{7EADAE9A-F2CD-4ADD-9950-0327C2C1326E}" dt="2023-05-25T14:45:44.631" v="2826" actId="113"/>
          <ac:spMkLst>
            <pc:docMk/>
            <pc:sldMk cId="4269837095" sldId="342"/>
            <ac:spMk id="2" creationId="{A7AF31DD-0148-3853-28F8-4B38063C172C}"/>
          </ac:spMkLst>
        </pc:spChg>
        <pc:spChg chg="add mod">
          <ac:chgData name="Maxwell,Daniel" userId="1b6ea79d-60d7-472e-a79a-e3fa9de1dfad" providerId="ADAL" clId="{7EADAE9A-F2CD-4ADD-9950-0327C2C1326E}" dt="2023-05-25T14:39:38.773" v="2617" actId="14100"/>
          <ac:spMkLst>
            <pc:docMk/>
            <pc:sldMk cId="4269837095" sldId="342"/>
            <ac:spMk id="4" creationId="{AD19B9E2-23B1-F8F1-5B73-5DB5265D01D2}"/>
          </ac:spMkLst>
        </pc:spChg>
        <pc:spChg chg="add mod">
          <ac:chgData name="Maxwell,Daniel" userId="1b6ea79d-60d7-472e-a79a-e3fa9de1dfad" providerId="ADAL" clId="{7EADAE9A-F2CD-4ADD-9950-0327C2C1326E}" dt="2023-05-25T14:10:34.103" v="1458" actId="20577"/>
          <ac:spMkLst>
            <pc:docMk/>
            <pc:sldMk cId="4269837095" sldId="342"/>
            <ac:spMk id="7" creationId="{5648A8F6-D983-70F2-65C2-1B3914361981}"/>
          </ac:spMkLst>
        </pc:spChg>
        <pc:spChg chg="add del mod">
          <ac:chgData name="Maxwell,Daniel" userId="1b6ea79d-60d7-472e-a79a-e3fa9de1dfad" providerId="ADAL" clId="{7EADAE9A-F2CD-4ADD-9950-0327C2C1326E}" dt="2023-05-25T14:36:40.765" v="2521" actId="478"/>
          <ac:spMkLst>
            <pc:docMk/>
            <pc:sldMk cId="4269837095" sldId="342"/>
            <ac:spMk id="8" creationId="{9A77F8F9-E865-3412-389F-72CA7AAA0486}"/>
          </ac:spMkLst>
        </pc:spChg>
        <pc:spChg chg="add mod">
          <ac:chgData name="Maxwell,Daniel" userId="1b6ea79d-60d7-472e-a79a-e3fa9de1dfad" providerId="ADAL" clId="{7EADAE9A-F2CD-4ADD-9950-0327C2C1326E}" dt="2023-05-25T14:39:05.779" v="2615" actId="20577"/>
          <ac:spMkLst>
            <pc:docMk/>
            <pc:sldMk cId="4269837095" sldId="342"/>
            <ac:spMk id="9" creationId="{AA77BE82-7C54-FC74-DC1F-84FFEC4A931B}"/>
          </ac:spMkLst>
        </pc:spChg>
        <pc:picChg chg="mod">
          <ac:chgData name="Maxwell,Daniel" userId="1b6ea79d-60d7-472e-a79a-e3fa9de1dfad" providerId="ADAL" clId="{7EADAE9A-F2CD-4ADD-9950-0327C2C1326E}" dt="2023-05-25T14:10:04.158" v="1440" actId="1076"/>
          <ac:picMkLst>
            <pc:docMk/>
            <pc:sldMk cId="4269837095" sldId="342"/>
            <ac:picMk id="3" creationId="{2F58BEC6-A38B-8DDA-6485-99AC9052FB25}"/>
          </ac:picMkLst>
        </pc:picChg>
        <pc:picChg chg="add del mod">
          <ac:chgData name="Maxwell,Daniel" userId="1b6ea79d-60d7-472e-a79a-e3fa9de1dfad" providerId="ADAL" clId="{7EADAE9A-F2CD-4ADD-9950-0327C2C1326E}" dt="2023-05-25T18:13:06.773" v="4416"/>
          <ac:picMkLst>
            <pc:docMk/>
            <pc:sldMk cId="4269837095" sldId="342"/>
            <ac:picMk id="5" creationId="{07F1F8C5-03E4-56D3-2CB1-7F6194C474CA}"/>
          </ac:picMkLst>
        </pc:picChg>
        <pc:picChg chg="del">
          <ac:chgData name="Maxwell,Daniel" userId="1b6ea79d-60d7-472e-a79a-e3fa9de1dfad" providerId="ADAL" clId="{7EADAE9A-F2CD-4ADD-9950-0327C2C1326E}" dt="2023-05-25T14:00:50.749" v="988" actId="478"/>
          <ac:picMkLst>
            <pc:docMk/>
            <pc:sldMk cId="4269837095" sldId="342"/>
            <ac:picMk id="5" creationId="{FD7C293A-3CC2-A34D-CEFE-88CF5ED0E9E5}"/>
          </ac:picMkLst>
        </pc:picChg>
        <pc:picChg chg="add mod">
          <ac:chgData name="Maxwell,Daniel" userId="1b6ea79d-60d7-472e-a79a-e3fa9de1dfad" providerId="ADAL" clId="{7EADAE9A-F2CD-4ADD-9950-0327C2C1326E}" dt="2023-05-25T14:09:06.062" v="1433"/>
          <ac:picMkLst>
            <pc:docMk/>
            <pc:sldMk cId="4269837095" sldId="342"/>
            <ac:picMk id="6" creationId="{53C07878-8C3C-4DE6-953B-C68065895005}"/>
          </ac:picMkLst>
        </pc:picChg>
        <pc:picChg chg="add del mod">
          <ac:chgData name="Maxwell,Daniel" userId="1b6ea79d-60d7-472e-a79a-e3fa9de1dfad" providerId="ADAL" clId="{7EADAE9A-F2CD-4ADD-9950-0327C2C1326E}" dt="2023-05-25T18:20:07.519" v="4804"/>
          <ac:picMkLst>
            <pc:docMk/>
            <pc:sldMk cId="4269837095" sldId="342"/>
            <ac:picMk id="8" creationId="{C1808B49-9F2E-47AD-A0BC-C375A1C56F6F}"/>
          </ac:picMkLst>
        </pc:picChg>
        <pc:picChg chg="add del mod">
          <ac:chgData name="Maxwell,Daniel" userId="1b6ea79d-60d7-472e-a79a-e3fa9de1dfad" providerId="ADAL" clId="{7EADAE9A-F2CD-4ADD-9950-0327C2C1326E}" dt="2023-05-25T18:20:18.033" v="4806"/>
          <ac:picMkLst>
            <pc:docMk/>
            <pc:sldMk cId="4269837095" sldId="342"/>
            <ac:picMk id="10" creationId="{4A92CB5E-27C2-1D10-4C10-6FA5D187F189}"/>
          </ac:picMkLst>
        </pc:picChg>
        <pc:picChg chg="add del mod">
          <ac:chgData name="Maxwell,Daniel" userId="1b6ea79d-60d7-472e-a79a-e3fa9de1dfad" providerId="ADAL" clId="{7EADAE9A-F2CD-4ADD-9950-0327C2C1326E}" dt="2023-05-25T18:20:28.558" v="4808"/>
          <ac:picMkLst>
            <pc:docMk/>
            <pc:sldMk cId="4269837095" sldId="342"/>
            <ac:picMk id="11" creationId="{691C2D13-6580-CD89-2F14-8341C908356E}"/>
          </ac:picMkLst>
        </pc:picChg>
        <pc:picChg chg="add del mod">
          <ac:chgData name="Maxwell,Daniel" userId="1b6ea79d-60d7-472e-a79a-e3fa9de1dfad" providerId="ADAL" clId="{7EADAE9A-F2CD-4ADD-9950-0327C2C1326E}" dt="2023-05-25T18:25:52.529" v="4981"/>
          <ac:picMkLst>
            <pc:docMk/>
            <pc:sldMk cId="4269837095" sldId="342"/>
            <ac:picMk id="12" creationId="{3A6C7CA6-633C-EA7C-F850-8044B3BFDA84}"/>
          </ac:picMkLst>
        </pc:picChg>
        <pc:picChg chg="add del mod">
          <ac:chgData name="Maxwell,Daniel" userId="1b6ea79d-60d7-472e-a79a-e3fa9de1dfad" providerId="ADAL" clId="{7EADAE9A-F2CD-4ADD-9950-0327C2C1326E}" dt="2023-05-25T18:26:10.901" v="4983"/>
          <ac:picMkLst>
            <pc:docMk/>
            <pc:sldMk cId="4269837095" sldId="342"/>
            <ac:picMk id="13" creationId="{9C3278E1-6333-830D-C252-BF2F4CF836D2}"/>
          </ac:picMkLst>
        </pc:picChg>
        <pc:picChg chg="add del mod">
          <ac:chgData name="Maxwell,Daniel" userId="1b6ea79d-60d7-472e-a79a-e3fa9de1dfad" providerId="ADAL" clId="{7EADAE9A-F2CD-4ADD-9950-0327C2C1326E}" dt="2023-05-25T18:26:19.838" v="4985"/>
          <ac:picMkLst>
            <pc:docMk/>
            <pc:sldMk cId="4269837095" sldId="342"/>
            <ac:picMk id="14" creationId="{F788A482-17A4-CF3C-5145-36CFC7059294}"/>
          </ac:picMkLst>
        </pc:picChg>
        <pc:picChg chg="add del mod">
          <ac:chgData name="Maxwell,Daniel" userId="1b6ea79d-60d7-472e-a79a-e3fa9de1dfad" providerId="ADAL" clId="{7EADAE9A-F2CD-4ADD-9950-0327C2C1326E}" dt="2023-05-25T18:28:56.059" v="5041"/>
          <ac:picMkLst>
            <pc:docMk/>
            <pc:sldMk cId="4269837095" sldId="342"/>
            <ac:picMk id="15" creationId="{89B678C9-1D14-E30B-6BD8-CFBD16C69C07}"/>
          </ac:picMkLst>
        </pc:picChg>
        <pc:picChg chg="add del mod">
          <ac:chgData name="Maxwell,Daniel" userId="1b6ea79d-60d7-472e-a79a-e3fa9de1dfad" providerId="ADAL" clId="{7EADAE9A-F2CD-4ADD-9950-0327C2C1326E}" dt="2023-05-25T18:29:05.250" v="5043"/>
          <ac:picMkLst>
            <pc:docMk/>
            <pc:sldMk cId="4269837095" sldId="342"/>
            <ac:picMk id="16" creationId="{95C6E614-5945-5396-A282-4EF0008E0AA2}"/>
          </ac:picMkLst>
        </pc:picChg>
        <pc:picChg chg="add mod">
          <ac:chgData name="Maxwell,Daniel" userId="1b6ea79d-60d7-472e-a79a-e3fa9de1dfad" providerId="ADAL" clId="{7EADAE9A-F2CD-4ADD-9950-0327C2C1326E}" dt="2023-05-25T18:30:20.925" v="5044"/>
          <ac:picMkLst>
            <pc:docMk/>
            <pc:sldMk cId="4269837095" sldId="342"/>
            <ac:picMk id="17" creationId="{CF65CC0C-7DCE-5B6A-8893-910987416AC6}"/>
          </ac:picMkLst>
        </pc:picChg>
      </pc:sldChg>
      <pc:sldChg chg="addSp delSp modSp new mod modTransition modAnim modNotesTx">
        <pc:chgData name="Maxwell,Daniel" userId="1b6ea79d-60d7-472e-a79a-e3fa9de1dfad" providerId="ADAL" clId="{7EADAE9A-F2CD-4ADD-9950-0327C2C1326E}" dt="2023-05-25T18:35:48.919" v="5112"/>
        <pc:sldMkLst>
          <pc:docMk/>
          <pc:sldMk cId="2802503080" sldId="343"/>
        </pc:sldMkLst>
        <pc:spChg chg="add mod">
          <ac:chgData name="Maxwell,Daniel" userId="1b6ea79d-60d7-472e-a79a-e3fa9de1dfad" providerId="ADAL" clId="{7EADAE9A-F2CD-4ADD-9950-0327C2C1326E}" dt="2023-05-25T14:45:05.597" v="2825"/>
          <ac:spMkLst>
            <pc:docMk/>
            <pc:sldMk cId="2802503080" sldId="343"/>
            <ac:spMk id="4" creationId="{AE74009B-E381-8F74-33A3-E4F47090D2EA}"/>
          </ac:spMkLst>
        </pc:spChg>
        <pc:picChg chg="add mod">
          <ac:chgData name="Maxwell,Daniel" userId="1b6ea79d-60d7-472e-a79a-e3fa9de1dfad" providerId="ADAL" clId="{7EADAE9A-F2CD-4ADD-9950-0327C2C1326E}" dt="2023-05-25T14:00:47.282" v="987" actId="1076"/>
          <ac:picMkLst>
            <pc:docMk/>
            <pc:sldMk cId="2802503080" sldId="343"/>
            <ac:picMk id="2" creationId="{5C77E842-ECF9-DC72-49C7-FD54CEDA5C29}"/>
          </ac:picMkLst>
        </pc:picChg>
        <pc:picChg chg="add mod">
          <ac:chgData name="Maxwell,Daniel" userId="1b6ea79d-60d7-472e-a79a-e3fa9de1dfad" providerId="ADAL" clId="{7EADAE9A-F2CD-4ADD-9950-0327C2C1326E}" dt="2023-05-25T14:09:09.048" v="1434"/>
          <ac:picMkLst>
            <pc:docMk/>
            <pc:sldMk cId="2802503080" sldId="343"/>
            <ac:picMk id="3" creationId="{4B9BFFE4-91FC-E427-3712-F9F1E72DA0C3}"/>
          </ac:picMkLst>
        </pc:picChg>
        <pc:picChg chg="add del mod">
          <ac:chgData name="Maxwell,Daniel" userId="1b6ea79d-60d7-472e-a79a-e3fa9de1dfad" providerId="ADAL" clId="{7EADAE9A-F2CD-4ADD-9950-0327C2C1326E}" dt="2023-05-25T18:33:43.355" v="5101"/>
          <ac:picMkLst>
            <pc:docMk/>
            <pc:sldMk cId="2802503080" sldId="343"/>
            <ac:picMk id="5" creationId="{980B26E2-E942-03E2-332E-0B3238BC5C4D}"/>
          </ac:picMkLst>
        </pc:picChg>
        <pc:picChg chg="add del mod">
          <ac:chgData name="Maxwell,Daniel" userId="1b6ea79d-60d7-472e-a79a-e3fa9de1dfad" providerId="ADAL" clId="{7EADAE9A-F2CD-4ADD-9950-0327C2C1326E}" dt="2023-05-25T18:33:59.323" v="5103"/>
          <ac:picMkLst>
            <pc:docMk/>
            <pc:sldMk cId="2802503080" sldId="343"/>
            <ac:picMk id="6" creationId="{9C8909E2-AA75-57EE-D2B8-4BCDEA8833E6}"/>
          </ac:picMkLst>
        </pc:picChg>
        <pc:picChg chg="add del mod">
          <ac:chgData name="Maxwell,Daniel" userId="1b6ea79d-60d7-472e-a79a-e3fa9de1dfad" providerId="ADAL" clId="{7EADAE9A-F2CD-4ADD-9950-0327C2C1326E}" dt="2023-05-25T18:34:09.615" v="5105"/>
          <ac:picMkLst>
            <pc:docMk/>
            <pc:sldMk cId="2802503080" sldId="343"/>
            <ac:picMk id="7" creationId="{2D85DD7D-8621-A0F7-8961-DD0B3F6000F8}"/>
          </ac:picMkLst>
        </pc:picChg>
        <pc:picChg chg="add del mod">
          <ac:chgData name="Maxwell,Daniel" userId="1b6ea79d-60d7-472e-a79a-e3fa9de1dfad" providerId="ADAL" clId="{7EADAE9A-F2CD-4ADD-9950-0327C2C1326E}" dt="2023-05-25T18:34:18.875" v="5107"/>
          <ac:picMkLst>
            <pc:docMk/>
            <pc:sldMk cId="2802503080" sldId="343"/>
            <ac:picMk id="8" creationId="{8A40D8ED-E36E-1399-08F1-50DB6AFE0376}"/>
          </ac:picMkLst>
        </pc:picChg>
        <pc:picChg chg="add del mod">
          <ac:chgData name="Maxwell,Daniel" userId="1b6ea79d-60d7-472e-a79a-e3fa9de1dfad" providerId="ADAL" clId="{7EADAE9A-F2CD-4ADD-9950-0327C2C1326E}" dt="2023-05-25T18:35:25.984" v="5109"/>
          <ac:picMkLst>
            <pc:docMk/>
            <pc:sldMk cId="2802503080" sldId="343"/>
            <ac:picMk id="9" creationId="{5ABE9464-EB68-A947-DF40-419FFE7683B2}"/>
          </ac:picMkLst>
        </pc:picChg>
        <pc:picChg chg="add del mod">
          <ac:chgData name="Maxwell,Daniel" userId="1b6ea79d-60d7-472e-a79a-e3fa9de1dfad" providerId="ADAL" clId="{7EADAE9A-F2CD-4ADD-9950-0327C2C1326E}" dt="2023-05-25T18:35:35.637" v="5111"/>
          <ac:picMkLst>
            <pc:docMk/>
            <pc:sldMk cId="2802503080" sldId="343"/>
            <ac:picMk id="10" creationId="{7D786223-BA37-74F1-BB84-4B2251D55456}"/>
          </ac:picMkLst>
        </pc:picChg>
        <pc:picChg chg="add mod">
          <ac:chgData name="Maxwell,Daniel" userId="1b6ea79d-60d7-472e-a79a-e3fa9de1dfad" providerId="ADAL" clId="{7EADAE9A-F2CD-4ADD-9950-0327C2C1326E}" dt="2023-05-25T18:35:48.919" v="5112"/>
          <ac:picMkLst>
            <pc:docMk/>
            <pc:sldMk cId="2802503080" sldId="343"/>
            <ac:picMk id="11" creationId="{2601D412-7803-D6FF-730A-7731BAB4C783}"/>
          </ac:picMkLst>
        </pc:picChg>
      </pc:sldChg>
    </pc:docChg>
  </pc:docChgLst>
  <pc:docChgLst>
    <pc:chgData name="Maxwell,Daniel" userId="1b6ea79d-60d7-472e-a79a-e3fa9de1dfad" providerId="ADAL" clId="{51126302-8A74-4563-B6B1-51EE16078136}"/>
    <pc:docChg chg="modSld">
      <pc:chgData name="Maxwell,Daniel" userId="1b6ea79d-60d7-472e-a79a-e3fa9de1dfad" providerId="ADAL" clId="{51126302-8A74-4563-B6B1-51EE16078136}" dt="2023-07-05T17:29:00.297" v="33"/>
      <pc:docMkLst>
        <pc:docMk/>
      </pc:docMkLst>
      <pc:sldChg chg="delSp modTransition modAnim">
        <pc:chgData name="Maxwell,Daniel" userId="1b6ea79d-60d7-472e-a79a-e3fa9de1dfad" providerId="ADAL" clId="{51126302-8A74-4563-B6B1-51EE16078136}" dt="2023-07-05T17:29:00.297" v="33"/>
        <pc:sldMkLst>
          <pc:docMk/>
          <pc:sldMk cId="1497806272" sldId="256"/>
        </pc:sldMkLst>
        <pc:picChg chg="del">
          <ac:chgData name="Maxwell,Daniel" userId="1b6ea79d-60d7-472e-a79a-e3fa9de1dfad" providerId="ADAL" clId="{51126302-8A74-4563-B6B1-51EE16078136}" dt="2023-07-05T17:29:00.297" v="33"/>
          <ac:picMkLst>
            <pc:docMk/>
            <pc:sldMk cId="1497806272" sldId="256"/>
            <ac:picMk id="12" creationId="{9A25D629-32DD-4FFC-D579-1AFAAF3CAC74}"/>
          </ac:picMkLst>
        </pc:picChg>
      </pc:sldChg>
      <pc:sldChg chg="delSp modTransition modAnim">
        <pc:chgData name="Maxwell,Daniel" userId="1b6ea79d-60d7-472e-a79a-e3fa9de1dfad" providerId="ADAL" clId="{51126302-8A74-4563-B6B1-51EE16078136}" dt="2023-07-05T17:29:00.297" v="33"/>
        <pc:sldMkLst>
          <pc:docMk/>
          <pc:sldMk cId="829960364" sldId="258"/>
        </pc:sldMkLst>
        <pc:picChg chg="del">
          <ac:chgData name="Maxwell,Daniel" userId="1b6ea79d-60d7-472e-a79a-e3fa9de1dfad" providerId="ADAL" clId="{51126302-8A74-4563-B6B1-51EE16078136}" dt="2023-07-05T17:29:00.297" v="33"/>
          <ac:picMkLst>
            <pc:docMk/>
            <pc:sldMk cId="829960364" sldId="258"/>
            <ac:picMk id="10" creationId="{76E5F377-2F1E-1374-1EE7-40BAA745C3A9}"/>
          </ac:picMkLst>
        </pc:picChg>
      </pc:sldChg>
      <pc:sldChg chg="delSp modTransition modAnim">
        <pc:chgData name="Maxwell,Daniel" userId="1b6ea79d-60d7-472e-a79a-e3fa9de1dfad" providerId="ADAL" clId="{51126302-8A74-4563-B6B1-51EE16078136}" dt="2023-07-05T17:29:00.297" v="33"/>
        <pc:sldMkLst>
          <pc:docMk/>
          <pc:sldMk cId="1201263647" sldId="259"/>
        </pc:sldMkLst>
        <pc:picChg chg="del">
          <ac:chgData name="Maxwell,Daniel" userId="1b6ea79d-60d7-472e-a79a-e3fa9de1dfad" providerId="ADAL" clId="{51126302-8A74-4563-B6B1-51EE16078136}" dt="2023-07-05T17:29:00.297" v="33"/>
          <ac:picMkLst>
            <pc:docMk/>
            <pc:sldMk cId="1201263647" sldId="259"/>
            <ac:picMk id="7" creationId="{E76C7EF2-1B38-AE6D-EDEB-1FE3CF1CD903}"/>
          </ac:picMkLst>
        </pc:picChg>
      </pc:sldChg>
      <pc:sldChg chg="delSp modTransition modAnim">
        <pc:chgData name="Maxwell,Daniel" userId="1b6ea79d-60d7-472e-a79a-e3fa9de1dfad" providerId="ADAL" clId="{51126302-8A74-4563-B6B1-51EE16078136}" dt="2023-07-05T17:29:00.297" v="33"/>
        <pc:sldMkLst>
          <pc:docMk/>
          <pc:sldMk cId="662354849" sldId="260"/>
        </pc:sldMkLst>
        <pc:picChg chg="del">
          <ac:chgData name="Maxwell,Daniel" userId="1b6ea79d-60d7-472e-a79a-e3fa9de1dfad" providerId="ADAL" clId="{51126302-8A74-4563-B6B1-51EE16078136}" dt="2023-07-05T17:29:00.297" v="33"/>
          <ac:picMkLst>
            <pc:docMk/>
            <pc:sldMk cId="662354849" sldId="260"/>
            <ac:picMk id="11" creationId="{EAF61509-50CC-588E-DC0B-977D27F48D27}"/>
          </ac:picMkLst>
        </pc:picChg>
      </pc:sldChg>
      <pc:sldChg chg="delSp modTransition modAnim">
        <pc:chgData name="Maxwell,Daniel" userId="1b6ea79d-60d7-472e-a79a-e3fa9de1dfad" providerId="ADAL" clId="{51126302-8A74-4563-B6B1-51EE16078136}" dt="2023-07-05T17:29:00.297" v="33"/>
        <pc:sldMkLst>
          <pc:docMk/>
          <pc:sldMk cId="2423826693" sldId="262"/>
        </pc:sldMkLst>
        <pc:picChg chg="del">
          <ac:chgData name="Maxwell,Daniel" userId="1b6ea79d-60d7-472e-a79a-e3fa9de1dfad" providerId="ADAL" clId="{51126302-8A74-4563-B6B1-51EE16078136}" dt="2023-07-05T17:29:00.297" v="33"/>
          <ac:picMkLst>
            <pc:docMk/>
            <pc:sldMk cId="2423826693" sldId="262"/>
            <ac:picMk id="6" creationId="{00A66A14-E946-B801-A8E5-BCFFE5AB640D}"/>
          </ac:picMkLst>
        </pc:picChg>
      </pc:sldChg>
      <pc:sldChg chg="delSp modTransition modAnim">
        <pc:chgData name="Maxwell,Daniel" userId="1b6ea79d-60d7-472e-a79a-e3fa9de1dfad" providerId="ADAL" clId="{51126302-8A74-4563-B6B1-51EE16078136}" dt="2023-07-05T17:29:00.297" v="33"/>
        <pc:sldMkLst>
          <pc:docMk/>
          <pc:sldMk cId="496502312" sldId="267"/>
        </pc:sldMkLst>
        <pc:picChg chg="del">
          <ac:chgData name="Maxwell,Daniel" userId="1b6ea79d-60d7-472e-a79a-e3fa9de1dfad" providerId="ADAL" clId="{51126302-8A74-4563-B6B1-51EE16078136}" dt="2023-07-05T17:29:00.297" v="33"/>
          <ac:picMkLst>
            <pc:docMk/>
            <pc:sldMk cId="496502312" sldId="267"/>
            <ac:picMk id="11" creationId="{FAA5DAB2-BE8F-9536-CAE1-9242B8539E55}"/>
          </ac:picMkLst>
        </pc:picChg>
      </pc:sldChg>
      <pc:sldChg chg="delSp modTransition modAnim">
        <pc:chgData name="Maxwell,Daniel" userId="1b6ea79d-60d7-472e-a79a-e3fa9de1dfad" providerId="ADAL" clId="{51126302-8A74-4563-B6B1-51EE16078136}" dt="2023-07-05T17:29:00.297" v="33"/>
        <pc:sldMkLst>
          <pc:docMk/>
          <pc:sldMk cId="4157323454" sldId="270"/>
        </pc:sldMkLst>
        <pc:picChg chg="del">
          <ac:chgData name="Maxwell,Daniel" userId="1b6ea79d-60d7-472e-a79a-e3fa9de1dfad" providerId="ADAL" clId="{51126302-8A74-4563-B6B1-51EE16078136}" dt="2023-07-05T17:29:00.297" v="33"/>
          <ac:picMkLst>
            <pc:docMk/>
            <pc:sldMk cId="4157323454" sldId="270"/>
            <ac:picMk id="12" creationId="{C813CC4C-8536-436A-0D20-D54D59691C14}"/>
          </ac:picMkLst>
        </pc:picChg>
      </pc:sldChg>
      <pc:sldChg chg="delSp modTransition modAnim">
        <pc:chgData name="Maxwell,Daniel" userId="1b6ea79d-60d7-472e-a79a-e3fa9de1dfad" providerId="ADAL" clId="{51126302-8A74-4563-B6B1-51EE16078136}" dt="2023-07-05T17:29:00.297" v="33"/>
        <pc:sldMkLst>
          <pc:docMk/>
          <pc:sldMk cId="2288319049" sldId="271"/>
        </pc:sldMkLst>
        <pc:picChg chg="del">
          <ac:chgData name="Maxwell,Daniel" userId="1b6ea79d-60d7-472e-a79a-e3fa9de1dfad" providerId="ADAL" clId="{51126302-8A74-4563-B6B1-51EE16078136}" dt="2023-07-05T17:29:00.297" v="33"/>
          <ac:picMkLst>
            <pc:docMk/>
            <pc:sldMk cId="2288319049" sldId="271"/>
            <ac:picMk id="9" creationId="{E1BB8828-B707-AC11-AEEF-A48D6FF719AE}"/>
          </ac:picMkLst>
        </pc:picChg>
      </pc:sldChg>
      <pc:sldChg chg="delSp modTransition modAnim">
        <pc:chgData name="Maxwell,Daniel" userId="1b6ea79d-60d7-472e-a79a-e3fa9de1dfad" providerId="ADAL" clId="{51126302-8A74-4563-B6B1-51EE16078136}" dt="2023-07-05T17:29:00.297" v="33"/>
        <pc:sldMkLst>
          <pc:docMk/>
          <pc:sldMk cId="1958738313" sldId="273"/>
        </pc:sldMkLst>
        <pc:picChg chg="del">
          <ac:chgData name="Maxwell,Daniel" userId="1b6ea79d-60d7-472e-a79a-e3fa9de1dfad" providerId="ADAL" clId="{51126302-8A74-4563-B6B1-51EE16078136}" dt="2023-07-05T17:29:00.297" v="33"/>
          <ac:picMkLst>
            <pc:docMk/>
            <pc:sldMk cId="1958738313" sldId="273"/>
            <ac:picMk id="6" creationId="{7F870087-1355-5BC9-64EB-391830D7E4E6}"/>
          </ac:picMkLst>
        </pc:picChg>
      </pc:sldChg>
      <pc:sldChg chg="delSp modTransition modAnim">
        <pc:chgData name="Maxwell,Daniel" userId="1b6ea79d-60d7-472e-a79a-e3fa9de1dfad" providerId="ADAL" clId="{51126302-8A74-4563-B6B1-51EE16078136}" dt="2023-07-05T17:29:00.297" v="33"/>
        <pc:sldMkLst>
          <pc:docMk/>
          <pc:sldMk cId="170311557" sldId="277"/>
        </pc:sldMkLst>
        <pc:picChg chg="del">
          <ac:chgData name="Maxwell,Daniel" userId="1b6ea79d-60d7-472e-a79a-e3fa9de1dfad" providerId="ADAL" clId="{51126302-8A74-4563-B6B1-51EE16078136}" dt="2023-07-05T17:29:00.297" v="33"/>
          <ac:picMkLst>
            <pc:docMk/>
            <pc:sldMk cId="170311557" sldId="277"/>
            <ac:picMk id="65" creationId="{9C8B7285-1FBE-82F2-7D07-9D6CF3ACAB73}"/>
          </ac:picMkLst>
        </pc:picChg>
      </pc:sldChg>
      <pc:sldChg chg="delSp modTransition modAnim">
        <pc:chgData name="Maxwell,Daniel" userId="1b6ea79d-60d7-472e-a79a-e3fa9de1dfad" providerId="ADAL" clId="{51126302-8A74-4563-B6B1-51EE16078136}" dt="2023-07-05T17:29:00.297" v="33"/>
        <pc:sldMkLst>
          <pc:docMk/>
          <pc:sldMk cId="4083169647" sldId="280"/>
        </pc:sldMkLst>
        <pc:picChg chg="del">
          <ac:chgData name="Maxwell,Daniel" userId="1b6ea79d-60d7-472e-a79a-e3fa9de1dfad" providerId="ADAL" clId="{51126302-8A74-4563-B6B1-51EE16078136}" dt="2023-07-05T17:29:00.297" v="33"/>
          <ac:picMkLst>
            <pc:docMk/>
            <pc:sldMk cId="4083169647" sldId="280"/>
            <ac:picMk id="7" creationId="{9DEAF864-137B-5269-88CF-2F3F7F381ABE}"/>
          </ac:picMkLst>
        </pc:picChg>
      </pc:sldChg>
      <pc:sldChg chg="delSp modTransition modAnim">
        <pc:chgData name="Maxwell,Daniel" userId="1b6ea79d-60d7-472e-a79a-e3fa9de1dfad" providerId="ADAL" clId="{51126302-8A74-4563-B6B1-51EE16078136}" dt="2023-07-05T17:29:00.297" v="33"/>
        <pc:sldMkLst>
          <pc:docMk/>
          <pc:sldMk cId="337556145" sldId="282"/>
        </pc:sldMkLst>
        <pc:picChg chg="del">
          <ac:chgData name="Maxwell,Daniel" userId="1b6ea79d-60d7-472e-a79a-e3fa9de1dfad" providerId="ADAL" clId="{51126302-8A74-4563-B6B1-51EE16078136}" dt="2023-07-05T17:29:00.297" v="33"/>
          <ac:picMkLst>
            <pc:docMk/>
            <pc:sldMk cId="337556145" sldId="282"/>
            <ac:picMk id="4" creationId="{85FCFAC6-A532-3303-BF9F-6ADBD55FF23E}"/>
          </ac:picMkLst>
        </pc:picChg>
      </pc:sldChg>
      <pc:sldChg chg="delSp modTransition modAnim">
        <pc:chgData name="Maxwell,Daniel" userId="1b6ea79d-60d7-472e-a79a-e3fa9de1dfad" providerId="ADAL" clId="{51126302-8A74-4563-B6B1-51EE16078136}" dt="2023-07-05T17:29:00.297" v="33"/>
        <pc:sldMkLst>
          <pc:docMk/>
          <pc:sldMk cId="2815250072" sldId="287"/>
        </pc:sldMkLst>
        <pc:picChg chg="del">
          <ac:chgData name="Maxwell,Daniel" userId="1b6ea79d-60d7-472e-a79a-e3fa9de1dfad" providerId="ADAL" clId="{51126302-8A74-4563-B6B1-51EE16078136}" dt="2023-07-05T17:29:00.297" v="33"/>
          <ac:picMkLst>
            <pc:docMk/>
            <pc:sldMk cId="2815250072" sldId="287"/>
            <ac:picMk id="7" creationId="{DD9F4BE1-7FB4-55F4-AD59-D5FDBD2FF2B9}"/>
          </ac:picMkLst>
        </pc:picChg>
      </pc:sldChg>
      <pc:sldChg chg="delSp modTransition modAnim">
        <pc:chgData name="Maxwell,Daniel" userId="1b6ea79d-60d7-472e-a79a-e3fa9de1dfad" providerId="ADAL" clId="{51126302-8A74-4563-B6B1-51EE16078136}" dt="2023-07-05T17:29:00.297" v="33"/>
        <pc:sldMkLst>
          <pc:docMk/>
          <pc:sldMk cId="3192052037" sldId="293"/>
        </pc:sldMkLst>
        <pc:picChg chg="del">
          <ac:chgData name="Maxwell,Daniel" userId="1b6ea79d-60d7-472e-a79a-e3fa9de1dfad" providerId="ADAL" clId="{51126302-8A74-4563-B6B1-51EE16078136}" dt="2023-07-05T17:29:00.297" v="33"/>
          <ac:picMkLst>
            <pc:docMk/>
            <pc:sldMk cId="3192052037" sldId="293"/>
            <ac:picMk id="8" creationId="{3646C95C-4F3A-453B-750E-44A9F00E5D12}"/>
          </ac:picMkLst>
        </pc:picChg>
      </pc:sldChg>
      <pc:sldChg chg="delSp modTransition modAnim">
        <pc:chgData name="Maxwell,Daniel" userId="1b6ea79d-60d7-472e-a79a-e3fa9de1dfad" providerId="ADAL" clId="{51126302-8A74-4563-B6B1-51EE16078136}" dt="2023-07-05T17:29:00.297" v="33"/>
        <pc:sldMkLst>
          <pc:docMk/>
          <pc:sldMk cId="1132462549" sldId="296"/>
        </pc:sldMkLst>
        <pc:picChg chg="del">
          <ac:chgData name="Maxwell,Daniel" userId="1b6ea79d-60d7-472e-a79a-e3fa9de1dfad" providerId="ADAL" clId="{51126302-8A74-4563-B6B1-51EE16078136}" dt="2023-07-05T17:29:00.297" v="33"/>
          <ac:picMkLst>
            <pc:docMk/>
            <pc:sldMk cId="1132462549" sldId="296"/>
            <ac:picMk id="17" creationId="{D281C9DC-498C-06FC-70CB-8101BB6F393D}"/>
          </ac:picMkLst>
        </pc:picChg>
      </pc:sldChg>
      <pc:sldChg chg="delSp modSp mod modTransition modAnim">
        <pc:chgData name="Maxwell,Daniel" userId="1b6ea79d-60d7-472e-a79a-e3fa9de1dfad" providerId="ADAL" clId="{51126302-8A74-4563-B6B1-51EE16078136}" dt="2023-07-05T17:29:00.297" v="33"/>
        <pc:sldMkLst>
          <pc:docMk/>
          <pc:sldMk cId="4206352663" sldId="329"/>
        </pc:sldMkLst>
        <pc:spChg chg="mod">
          <ac:chgData name="Maxwell,Daniel" userId="1b6ea79d-60d7-472e-a79a-e3fa9de1dfad" providerId="ADAL" clId="{51126302-8A74-4563-B6B1-51EE16078136}" dt="2023-07-05T17:28:19.454" v="32" actId="6549"/>
          <ac:spMkLst>
            <pc:docMk/>
            <pc:sldMk cId="4206352663" sldId="329"/>
            <ac:spMk id="3" creationId="{098BC2D2-CCF7-4C63-8489-B46BF394FCA2}"/>
          </ac:spMkLst>
        </pc:spChg>
        <pc:picChg chg="del">
          <ac:chgData name="Maxwell,Daniel" userId="1b6ea79d-60d7-472e-a79a-e3fa9de1dfad" providerId="ADAL" clId="{51126302-8A74-4563-B6B1-51EE16078136}" dt="2023-07-05T17:29:00.297" v="33"/>
          <ac:picMkLst>
            <pc:docMk/>
            <pc:sldMk cId="4206352663" sldId="329"/>
            <ac:picMk id="7" creationId="{218651F8-4116-1E26-6B30-3D354FBDF1C2}"/>
          </ac:picMkLst>
        </pc:picChg>
      </pc:sldChg>
      <pc:sldChg chg="delSp modTransition modAnim">
        <pc:chgData name="Maxwell,Daniel" userId="1b6ea79d-60d7-472e-a79a-e3fa9de1dfad" providerId="ADAL" clId="{51126302-8A74-4563-B6B1-51EE16078136}" dt="2023-07-05T17:29:00.297" v="33"/>
        <pc:sldMkLst>
          <pc:docMk/>
          <pc:sldMk cId="3789637587" sldId="330"/>
        </pc:sldMkLst>
        <pc:picChg chg="del">
          <ac:chgData name="Maxwell,Daniel" userId="1b6ea79d-60d7-472e-a79a-e3fa9de1dfad" providerId="ADAL" clId="{51126302-8A74-4563-B6B1-51EE16078136}" dt="2023-07-05T17:29:00.297" v="33"/>
          <ac:picMkLst>
            <pc:docMk/>
            <pc:sldMk cId="3789637587" sldId="330"/>
            <ac:picMk id="3" creationId="{E142FED4-0F84-B36F-F801-0EC65C51D26E}"/>
          </ac:picMkLst>
        </pc:picChg>
      </pc:sldChg>
      <pc:sldChg chg="delSp modTransition modAnim">
        <pc:chgData name="Maxwell,Daniel" userId="1b6ea79d-60d7-472e-a79a-e3fa9de1dfad" providerId="ADAL" clId="{51126302-8A74-4563-B6B1-51EE16078136}" dt="2023-07-05T17:29:00.297" v="33"/>
        <pc:sldMkLst>
          <pc:docMk/>
          <pc:sldMk cId="3979248159" sldId="331"/>
        </pc:sldMkLst>
        <pc:picChg chg="del">
          <ac:chgData name="Maxwell,Daniel" userId="1b6ea79d-60d7-472e-a79a-e3fa9de1dfad" providerId="ADAL" clId="{51126302-8A74-4563-B6B1-51EE16078136}" dt="2023-07-05T17:29:00.297" v="33"/>
          <ac:picMkLst>
            <pc:docMk/>
            <pc:sldMk cId="3979248159" sldId="331"/>
            <ac:picMk id="3" creationId="{080DBE7A-59D9-F032-BD87-7D163A781D77}"/>
          </ac:picMkLst>
        </pc:picChg>
      </pc:sldChg>
      <pc:sldChg chg="delSp modTransition modAnim">
        <pc:chgData name="Maxwell,Daniel" userId="1b6ea79d-60d7-472e-a79a-e3fa9de1dfad" providerId="ADAL" clId="{51126302-8A74-4563-B6B1-51EE16078136}" dt="2023-07-05T17:29:00.297" v="33"/>
        <pc:sldMkLst>
          <pc:docMk/>
          <pc:sldMk cId="2967570048" sldId="332"/>
        </pc:sldMkLst>
        <pc:picChg chg="del">
          <ac:chgData name="Maxwell,Daniel" userId="1b6ea79d-60d7-472e-a79a-e3fa9de1dfad" providerId="ADAL" clId="{51126302-8A74-4563-B6B1-51EE16078136}" dt="2023-07-05T17:29:00.297" v="33"/>
          <ac:picMkLst>
            <pc:docMk/>
            <pc:sldMk cId="2967570048" sldId="332"/>
            <ac:picMk id="7" creationId="{77C85524-D007-F051-248A-07D58F020852}"/>
          </ac:picMkLst>
        </pc:picChg>
      </pc:sldChg>
      <pc:sldChg chg="delSp modTransition modAnim">
        <pc:chgData name="Maxwell,Daniel" userId="1b6ea79d-60d7-472e-a79a-e3fa9de1dfad" providerId="ADAL" clId="{51126302-8A74-4563-B6B1-51EE16078136}" dt="2023-07-05T17:29:00.297" v="33"/>
        <pc:sldMkLst>
          <pc:docMk/>
          <pc:sldMk cId="2794066038" sldId="334"/>
        </pc:sldMkLst>
        <pc:picChg chg="del">
          <ac:chgData name="Maxwell,Daniel" userId="1b6ea79d-60d7-472e-a79a-e3fa9de1dfad" providerId="ADAL" clId="{51126302-8A74-4563-B6B1-51EE16078136}" dt="2023-07-05T17:29:00.297" v="33"/>
          <ac:picMkLst>
            <pc:docMk/>
            <pc:sldMk cId="2794066038" sldId="334"/>
            <ac:picMk id="6" creationId="{4EED1408-1716-2D87-B3E0-D732F60CCBB5}"/>
          </ac:picMkLst>
        </pc:picChg>
      </pc:sldChg>
      <pc:sldChg chg="delSp modTransition modAnim">
        <pc:chgData name="Maxwell,Daniel" userId="1b6ea79d-60d7-472e-a79a-e3fa9de1dfad" providerId="ADAL" clId="{51126302-8A74-4563-B6B1-51EE16078136}" dt="2023-07-05T17:29:00.297" v="33"/>
        <pc:sldMkLst>
          <pc:docMk/>
          <pc:sldMk cId="1823499810" sldId="336"/>
        </pc:sldMkLst>
        <pc:picChg chg="del">
          <ac:chgData name="Maxwell,Daniel" userId="1b6ea79d-60d7-472e-a79a-e3fa9de1dfad" providerId="ADAL" clId="{51126302-8A74-4563-B6B1-51EE16078136}" dt="2023-07-05T17:29:00.297" v="33"/>
          <ac:picMkLst>
            <pc:docMk/>
            <pc:sldMk cId="1823499810" sldId="336"/>
            <ac:picMk id="5" creationId="{C6018A0C-9108-5F86-278D-BF92DE141DDF}"/>
          </ac:picMkLst>
        </pc:picChg>
      </pc:sldChg>
      <pc:sldChg chg="modTransition">
        <pc:chgData name="Maxwell,Daniel" userId="1b6ea79d-60d7-472e-a79a-e3fa9de1dfad" providerId="ADAL" clId="{51126302-8A74-4563-B6B1-51EE16078136}" dt="2023-07-05T17:29:00.297" v="33"/>
        <pc:sldMkLst>
          <pc:docMk/>
          <pc:sldMk cId="1859151050" sldId="337"/>
        </pc:sldMkLst>
      </pc:sldChg>
      <pc:sldChg chg="delSp modTransition modAnim">
        <pc:chgData name="Maxwell,Daniel" userId="1b6ea79d-60d7-472e-a79a-e3fa9de1dfad" providerId="ADAL" clId="{51126302-8A74-4563-B6B1-51EE16078136}" dt="2023-07-05T17:29:00.297" v="33"/>
        <pc:sldMkLst>
          <pc:docMk/>
          <pc:sldMk cId="4064151526" sldId="338"/>
        </pc:sldMkLst>
        <pc:picChg chg="del">
          <ac:chgData name="Maxwell,Daniel" userId="1b6ea79d-60d7-472e-a79a-e3fa9de1dfad" providerId="ADAL" clId="{51126302-8A74-4563-B6B1-51EE16078136}" dt="2023-07-05T17:29:00.297" v="33"/>
          <ac:picMkLst>
            <pc:docMk/>
            <pc:sldMk cId="4064151526" sldId="338"/>
            <ac:picMk id="7" creationId="{870D7F6B-275D-C39C-1C4A-3A7F551406A5}"/>
          </ac:picMkLst>
        </pc:picChg>
      </pc:sldChg>
      <pc:sldChg chg="delSp modTransition modAnim">
        <pc:chgData name="Maxwell,Daniel" userId="1b6ea79d-60d7-472e-a79a-e3fa9de1dfad" providerId="ADAL" clId="{51126302-8A74-4563-B6B1-51EE16078136}" dt="2023-07-05T17:29:00.297" v="33"/>
        <pc:sldMkLst>
          <pc:docMk/>
          <pc:sldMk cId="3665965237" sldId="339"/>
        </pc:sldMkLst>
        <pc:picChg chg="del">
          <ac:chgData name="Maxwell,Daniel" userId="1b6ea79d-60d7-472e-a79a-e3fa9de1dfad" providerId="ADAL" clId="{51126302-8A74-4563-B6B1-51EE16078136}" dt="2023-07-05T17:29:00.297" v="33"/>
          <ac:picMkLst>
            <pc:docMk/>
            <pc:sldMk cId="3665965237" sldId="339"/>
            <ac:picMk id="7" creationId="{EDC682D8-2366-C522-F80D-DBBE7755EE6A}"/>
          </ac:picMkLst>
        </pc:picChg>
      </pc:sldChg>
      <pc:sldChg chg="delSp modTransition modAnim">
        <pc:chgData name="Maxwell,Daniel" userId="1b6ea79d-60d7-472e-a79a-e3fa9de1dfad" providerId="ADAL" clId="{51126302-8A74-4563-B6B1-51EE16078136}" dt="2023-07-05T17:29:00.297" v="33"/>
        <pc:sldMkLst>
          <pc:docMk/>
          <pc:sldMk cId="2194656671" sldId="340"/>
        </pc:sldMkLst>
        <pc:picChg chg="del">
          <ac:chgData name="Maxwell,Daniel" userId="1b6ea79d-60d7-472e-a79a-e3fa9de1dfad" providerId="ADAL" clId="{51126302-8A74-4563-B6B1-51EE16078136}" dt="2023-07-05T17:29:00.297" v="33"/>
          <ac:picMkLst>
            <pc:docMk/>
            <pc:sldMk cId="2194656671" sldId="340"/>
            <ac:picMk id="7" creationId="{35BE8921-D076-F461-BF0A-0E8B86379808}"/>
          </ac:picMkLst>
        </pc:picChg>
      </pc:sldChg>
      <pc:sldChg chg="delSp modTransition modAnim">
        <pc:chgData name="Maxwell,Daniel" userId="1b6ea79d-60d7-472e-a79a-e3fa9de1dfad" providerId="ADAL" clId="{51126302-8A74-4563-B6B1-51EE16078136}" dt="2023-07-05T17:29:00.297" v="33"/>
        <pc:sldMkLst>
          <pc:docMk/>
          <pc:sldMk cId="3935765361" sldId="341"/>
        </pc:sldMkLst>
        <pc:picChg chg="del">
          <ac:chgData name="Maxwell,Daniel" userId="1b6ea79d-60d7-472e-a79a-e3fa9de1dfad" providerId="ADAL" clId="{51126302-8A74-4563-B6B1-51EE16078136}" dt="2023-07-05T17:29:00.297" v="33"/>
          <ac:picMkLst>
            <pc:docMk/>
            <pc:sldMk cId="3935765361" sldId="341"/>
            <ac:picMk id="13" creationId="{B08BCC7C-7A01-1983-0FA0-0C236C16428D}"/>
          </ac:picMkLst>
        </pc:picChg>
      </pc:sldChg>
      <pc:sldChg chg="delSp modTransition modAnim">
        <pc:chgData name="Maxwell,Daniel" userId="1b6ea79d-60d7-472e-a79a-e3fa9de1dfad" providerId="ADAL" clId="{51126302-8A74-4563-B6B1-51EE16078136}" dt="2023-07-05T17:29:00.297" v="33"/>
        <pc:sldMkLst>
          <pc:docMk/>
          <pc:sldMk cId="4269837095" sldId="342"/>
        </pc:sldMkLst>
        <pc:picChg chg="del">
          <ac:chgData name="Maxwell,Daniel" userId="1b6ea79d-60d7-472e-a79a-e3fa9de1dfad" providerId="ADAL" clId="{51126302-8A74-4563-B6B1-51EE16078136}" dt="2023-07-05T17:29:00.297" v="33"/>
          <ac:picMkLst>
            <pc:docMk/>
            <pc:sldMk cId="4269837095" sldId="342"/>
            <ac:picMk id="17" creationId="{CF65CC0C-7DCE-5B6A-8893-910987416AC6}"/>
          </ac:picMkLst>
        </pc:picChg>
      </pc:sldChg>
      <pc:sldChg chg="delSp modTransition modAnim">
        <pc:chgData name="Maxwell,Daniel" userId="1b6ea79d-60d7-472e-a79a-e3fa9de1dfad" providerId="ADAL" clId="{51126302-8A74-4563-B6B1-51EE16078136}" dt="2023-07-05T17:29:00.297" v="33"/>
        <pc:sldMkLst>
          <pc:docMk/>
          <pc:sldMk cId="2802503080" sldId="343"/>
        </pc:sldMkLst>
        <pc:picChg chg="del">
          <ac:chgData name="Maxwell,Daniel" userId="1b6ea79d-60d7-472e-a79a-e3fa9de1dfad" providerId="ADAL" clId="{51126302-8A74-4563-B6B1-51EE16078136}" dt="2023-07-05T17:29:00.297" v="33"/>
          <ac:picMkLst>
            <pc:docMk/>
            <pc:sldMk cId="2802503080" sldId="343"/>
            <ac:picMk id="11" creationId="{2601D412-7803-D6FF-730A-7731BAB4C783}"/>
          </ac:picMkLst>
        </pc:picChg>
      </pc:sldChg>
    </pc:docChg>
  </pc:docChgLst>
  <pc:docChgLst>
    <pc:chgData name="brian.stucky" userId="S::brian.stucky_usda.gov#ext#@uflorida.onmicrosoft.com::5072c14d-432b-458e-801b-9505db496804" providerId="AD" clId="Web-{1B4ECB15-F96E-6087-430A-D71DFABB7837}"/>
    <pc:docChg chg="mod">
      <pc:chgData name="brian.stucky" userId="S::brian.stucky_usda.gov#ext#@uflorida.onmicrosoft.com::5072c14d-432b-458e-801b-9505db496804" providerId="AD" clId="Web-{1B4ECB15-F96E-6087-430A-D71DFABB7837}" dt="2023-11-30T04:28:43.941" v="4"/>
      <pc:docMkLst>
        <pc:docMk/>
      </pc:docMkLst>
      <pc:sldChg chg="addCm">
        <pc:chgData name="brian.stucky" userId="S::brian.stucky_usda.gov#ext#@uflorida.onmicrosoft.com::5072c14d-432b-458e-801b-9505db496804" providerId="AD" clId="Web-{1B4ECB15-F96E-6087-430A-D71DFABB7837}" dt="2023-11-30T04:25:38.670" v="1"/>
        <pc:sldMkLst>
          <pc:docMk/>
          <pc:sldMk cId="1497806272" sldId="256"/>
        </pc:sldMkLst>
        <pc:extLst>
          <p:ext xmlns:p="http://schemas.openxmlformats.org/presentationml/2006/main" uri="{D6D511B9-2390-475A-947B-AFAB55BFBCF1}">
            <pc226:cmChg xmlns:pc226="http://schemas.microsoft.com/office/powerpoint/2022/06/main/command" chg="add">
              <pc226:chgData name="brian.stucky" userId="S::brian.stucky_usda.gov#ext#@uflorida.onmicrosoft.com::5072c14d-432b-458e-801b-9505db496804" providerId="AD" clId="Web-{1B4ECB15-F96E-6087-430A-D71DFABB7837}" dt="2023-11-30T04:25:38.670" v="1"/>
              <pc2:cmMkLst xmlns:pc2="http://schemas.microsoft.com/office/powerpoint/2019/9/main/command">
                <pc:docMk/>
                <pc:sldMk cId="1497806272" sldId="256"/>
                <pc2:cmMk id="{329310D8-0964-4626-8D31-036CD4CD6DB2}"/>
              </pc2:cmMkLst>
            </pc226:cmChg>
          </p:ext>
        </pc:extLst>
      </pc:sldChg>
      <pc:sldChg chg="addCm">
        <pc:chgData name="brian.stucky" userId="S::brian.stucky_usda.gov#ext#@uflorida.onmicrosoft.com::5072c14d-432b-458e-801b-9505db496804" providerId="AD" clId="Web-{1B4ECB15-F96E-6087-430A-D71DFABB7837}" dt="2023-11-30T04:26:42.781" v="2"/>
        <pc:sldMkLst>
          <pc:docMk/>
          <pc:sldMk cId="2288319049" sldId="271"/>
        </pc:sldMkLst>
        <pc:extLst>
          <p:ext xmlns:p="http://schemas.openxmlformats.org/presentationml/2006/main" uri="{D6D511B9-2390-475A-947B-AFAB55BFBCF1}">
            <pc226:cmChg xmlns:pc226="http://schemas.microsoft.com/office/powerpoint/2022/06/main/command" chg="add">
              <pc226:chgData name="brian.stucky" userId="S::brian.stucky_usda.gov#ext#@uflorida.onmicrosoft.com::5072c14d-432b-458e-801b-9505db496804" providerId="AD" clId="Web-{1B4ECB15-F96E-6087-430A-D71DFABB7837}" dt="2023-11-30T04:26:42.781" v="2"/>
              <pc2:cmMkLst xmlns:pc2="http://schemas.microsoft.com/office/powerpoint/2019/9/main/command">
                <pc:docMk/>
                <pc:sldMk cId="2288319049" sldId="271"/>
                <pc2:cmMk id="{E6BDAA77-A739-405A-B6BB-B3A25F33140A}"/>
              </pc2:cmMkLst>
            </pc226:cmChg>
          </p:ext>
        </pc:extLst>
      </pc:sldChg>
      <pc:sldChg chg="addCm">
        <pc:chgData name="brian.stucky" userId="S::brian.stucky_usda.gov#ext#@uflorida.onmicrosoft.com::5072c14d-432b-458e-801b-9505db496804" providerId="AD" clId="Web-{1B4ECB15-F96E-6087-430A-D71DFABB7837}" dt="2023-11-30T04:28:43.941" v="4"/>
        <pc:sldMkLst>
          <pc:docMk/>
          <pc:sldMk cId="1958738313" sldId="273"/>
        </pc:sldMkLst>
        <pc:extLst>
          <p:ext xmlns:p="http://schemas.openxmlformats.org/presentationml/2006/main" uri="{D6D511B9-2390-475A-947B-AFAB55BFBCF1}">
            <pc226:cmChg xmlns:pc226="http://schemas.microsoft.com/office/powerpoint/2022/06/main/command" chg="add">
              <pc226:chgData name="brian.stucky" userId="S::brian.stucky_usda.gov#ext#@uflorida.onmicrosoft.com::5072c14d-432b-458e-801b-9505db496804" providerId="AD" clId="Web-{1B4ECB15-F96E-6087-430A-D71DFABB7837}" dt="2023-11-30T04:28:43.941" v="4"/>
              <pc2:cmMkLst xmlns:pc2="http://schemas.microsoft.com/office/powerpoint/2019/9/main/command">
                <pc:docMk/>
                <pc:sldMk cId="1958738313" sldId="273"/>
                <pc2:cmMk id="{279D8E60-1B1E-4A01-A3C3-6A6B0DC1111B}"/>
              </pc2:cmMkLst>
            </pc226:cmChg>
          </p:ext>
        </pc:extLst>
      </pc:sldChg>
      <pc:sldChg chg="addCm">
        <pc:chgData name="brian.stucky" userId="S::brian.stucky_usda.gov#ext#@uflorida.onmicrosoft.com::5072c14d-432b-458e-801b-9505db496804" providerId="AD" clId="Web-{1B4ECB15-F96E-6087-430A-D71DFABB7837}" dt="2023-11-30T04:27:45.080" v="3"/>
        <pc:sldMkLst>
          <pc:docMk/>
          <pc:sldMk cId="4083169647" sldId="280"/>
        </pc:sldMkLst>
        <pc:extLst>
          <p:ext xmlns:p="http://schemas.openxmlformats.org/presentationml/2006/main" uri="{D6D511B9-2390-475A-947B-AFAB55BFBCF1}">
            <pc226:cmChg xmlns:pc226="http://schemas.microsoft.com/office/powerpoint/2022/06/main/command" chg="add">
              <pc226:chgData name="brian.stucky" userId="S::brian.stucky_usda.gov#ext#@uflorida.onmicrosoft.com::5072c14d-432b-458e-801b-9505db496804" providerId="AD" clId="Web-{1B4ECB15-F96E-6087-430A-D71DFABB7837}" dt="2023-11-30T04:27:45.080" v="3"/>
              <pc2:cmMkLst xmlns:pc2="http://schemas.microsoft.com/office/powerpoint/2019/9/main/command">
                <pc:docMk/>
                <pc:sldMk cId="4083169647" sldId="280"/>
                <pc2:cmMk id="{5F15D6F7-5430-4AC9-BBFC-8F52A8F0598E}"/>
              </pc2:cmMkLst>
            </pc226:cmChg>
          </p:ext>
        </pc:extLst>
      </pc:sldChg>
    </pc:docChg>
  </pc:docChgLst>
  <pc:docChgLst>
    <pc:chgData name="Gitzendanner, Matt" userId="b4bd9a28-947d-4019-a646-080a1de8474c" providerId="ADAL" clId="{7E00868A-6A6B-4AF5-8D5B-1B335357FE9F}"/>
    <pc:docChg chg="undo custSel addSld delSld modSld">
      <pc:chgData name="Gitzendanner, Matt" userId="b4bd9a28-947d-4019-a646-080a1de8474c" providerId="ADAL" clId="{7E00868A-6A6B-4AF5-8D5B-1B335357FE9F}" dt="2023-07-06T12:40:12.888" v="260" actId="47"/>
      <pc:docMkLst>
        <pc:docMk/>
      </pc:docMkLst>
      <pc:sldChg chg="addSp delSp modSp mod">
        <pc:chgData name="Gitzendanner, Matt" userId="b4bd9a28-947d-4019-a646-080a1de8474c" providerId="ADAL" clId="{7E00868A-6A6B-4AF5-8D5B-1B335357FE9F}" dt="2023-07-06T12:32:22.807" v="116" actId="1037"/>
        <pc:sldMkLst>
          <pc:docMk/>
          <pc:sldMk cId="1497806272" sldId="256"/>
        </pc:sldMkLst>
        <pc:graphicFrameChg chg="del mod modGraphic">
          <ac:chgData name="Gitzendanner, Matt" userId="b4bd9a28-947d-4019-a646-080a1de8474c" providerId="ADAL" clId="{7E00868A-6A6B-4AF5-8D5B-1B335357FE9F}" dt="2023-07-06T12:29:53.220" v="42" actId="478"/>
          <ac:graphicFrameMkLst>
            <pc:docMk/>
            <pc:sldMk cId="1497806272" sldId="256"/>
            <ac:graphicFrameMk id="2" creationId="{1773070C-40DB-E62C-80E7-F054FED36EAB}"/>
          </ac:graphicFrameMkLst>
        </pc:graphicFrameChg>
        <pc:graphicFrameChg chg="mod modGraphic">
          <ac:chgData name="Gitzendanner, Matt" userId="b4bd9a28-947d-4019-a646-080a1de8474c" providerId="ADAL" clId="{7E00868A-6A6B-4AF5-8D5B-1B335357FE9F}" dt="2023-07-06T12:32:22.807" v="116" actId="1037"/>
          <ac:graphicFrameMkLst>
            <pc:docMk/>
            <pc:sldMk cId="1497806272" sldId="256"/>
            <ac:graphicFrameMk id="6" creationId="{1EAB3EF0-EE31-3F46-207C-3B2DEA6AEA35}"/>
          </ac:graphicFrameMkLst>
        </pc:graphicFrameChg>
        <pc:graphicFrameChg chg="add del mod">
          <ac:chgData name="Gitzendanner, Matt" userId="b4bd9a28-947d-4019-a646-080a1de8474c" providerId="ADAL" clId="{7E00868A-6A6B-4AF5-8D5B-1B335357FE9F}" dt="2023-07-06T12:28:42.101" v="26"/>
          <ac:graphicFrameMkLst>
            <pc:docMk/>
            <pc:sldMk cId="1497806272" sldId="256"/>
            <ac:graphicFrameMk id="7" creationId="{93A69156-4BCF-B00B-ADE7-74BBC000075E}"/>
          </ac:graphicFrameMkLst>
        </pc:graphicFrameChg>
      </pc:sldChg>
      <pc:sldChg chg="modSp mod">
        <pc:chgData name="Gitzendanner, Matt" userId="b4bd9a28-947d-4019-a646-080a1de8474c" providerId="ADAL" clId="{7E00868A-6A6B-4AF5-8D5B-1B335357FE9F}" dt="2023-07-06T12:38:43.523" v="259" actId="1076"/>
        <pc:sldMkLst>
          <pc:docMk/>
          <pc:sldMk cId="1201263647" sldId="259"/>
        </pc:sldMkLst>
        <pc:spChg chg="mod">
          <ac:chgData name="Gitzendanner, Matt" userId="b4bd9a28-947d-4019-a646-080a1de8474c" providerId="ADAL" clId="{7E00868A-6A6B-4AF5-8D5B-1B335357FE9F}" dt="2023-07-06T12:38:43.523" v="259" actId="1076"/>
          <ac:spMkLst>
            <pc:docMk/>
            <pc:sldMk cId="1201263647" sldId="259"/>
            <ac:spMk id="4" creationId="{89D9A475-551D-492A-83BD-B8FFE64D8010}"/>
          </ac:spMkLst>
        </pc:spChg>
        <pc:spChg chg="mod">
          <ac:chgData name="Gitzendanner, Matt" userId="b4bd9a28-947d-4019-a646-080a1de8474c" providerId="ADAL" clId="{7E00868A-6A6B-4AF5-8D5B-1B335357FE9F}" dt="2023-07-06T12:38:22.779" v="255" actId="20577"/>
          <ac:spMkLst>
            <pc:docMk/>
            <pc:sldMk cId="1201263647" sldId="259"/>
            <ac:spMk id="5" creationId="{00000000-0000-0000-0000-000000000000}"/>
          </ac:spMkLst>
        </pc:spChg>
      </pc:sldChg>
      <pc:sldChg chg="modSp mod">
        <pc:chgData name="Gitzendanner, Matt" userId="b4bd9a28-947d-4019-a646-080a1de8474c" providerId="ADAL" clId="{7E00868A-6A6B-4AF5-8D5B-1B335357FE9F}" dt="2023-07-06T12:35:12.745" v="124" actId="20577"/>
        <pc:sldMkLst>
          <pc:docMk/>
          <pc:sldMk cId="496502312" sldId="267"/>
        </pc:sldMkLst>
        <pc:spChg chg="mod">
          <ac:chgData name="Gitzendanner, Matt" userId="b4bd9a28-947d-4019-a646-080a1de8474c" providerId="ADAL" clId="{7E00868A-6A6B-4AF5-8D5B-1B335357FE9F}" dt="2023-07-06T12:35:12.745" v="124" actId="20577"/>
          <ac:spMkLst>
            <pc:docMk/>
            <pc:sldMk cId="496502312" sldId="267"/>
            <ac:spMk id="3" creationId="{00000000-0000-0000-0000-000000000000}"/>
          </ac:spMkLst>
        </pc:spChg>
      </pc:sldChg>
      <pc:sldChg chg="del">
        <pc:chgData name="Gitzendanner, Matt" userId="b4bd9a28-947d-4019-a646-080a1de8474c" providerId="ADAL" clId="{7E00868A-6A6B-4AF5-8D5B-1B335357FE9F}" dt="2023-07-06T12:40:12.888" v="260" actId="47"/>
        <pc:sldMkLst>
          <pc:docMk/>
          <pc:sldMk cId="2815250072" sldId="287"/>
        </pc:sldMkLst>
      </pc:sldChg>
      <pc:sldChg chg="del">
        <pc:chgData name="Gitzendanner, Matt" userId="b4bd9a28-947d-4019-a646-080a1de8474c" providerId="ADAL" clId="{7E00868A-6A6B-4AF5-8D5B-1B335357FE9F}" dt="2023-07-06T12:40:12.888" v="260" actId="47"/>
        <pc:sldMkLst>
          <pc:docMk/>
          <pc:sldMk cId="1132462549" sldId="296"/>
        </pc:sldMkLst>
      </pc:sldChg>
      <pc:sldChg chg="del">
        <pc:chgData name="Gitzendanner, Matt" userId="b4bd9a28-947d-4019-a646-080a1de8474c" providerId="ADAL" clId="{7E00868A-6A6B-4AF5-8D5B-1B335357FE9F}" dt="2023-07-06T12:40:12.888" v="260" actId="47"/>
        <pc:sldMkLst>
          <pc:docMk/>
          <pc:sldMk cId="2967570048" sldId="332"/>
        </pc:sldMkLst>
      </pc:sldChg>
      <pc:sldChg chg="del">
        <pc:chgData name="Gitzendanner, Matt" userId="b4bd9a28-947d-4019-a646-080a1de8474c" providerId="ADAL" clId="{7E00868A-6A6B-4AF5-8D5B-1B335357FE9F}" dt="2023-07-06T12:40:12.888" v="260" actId="47"/>
        <pc:sldMkLst>
          <pc:docMk/>
          <pc:sldMk cId="1859151050" sldId="337"/>
        </pc:sldMkLst>
      </pc:sldChg>
      <pc:sldChg chg="del">
        <pc:chgData name="Gitzendanner, Matt" userId="b4bd9a28-947d-4019-a646-080a1de8474c" providerId="ADAL" clId="{7E00868A-6A6B-4AF5-8D5B-1B335357FE9F}" dt="2023-07-06T12:40:12.888" v="260" actId="47"/>
        <pc:sldMkLst>
          <pc:docMk/>
          <pc:sldMk cId="3935765361" sldId="341"/>
        </pc:sldMkLst>
      </pc:sldChg>
      <pc:sldChg chg="del">
        <pc:chgData name="Gitzendanner, Matt" userId="b4bd9a28-947d-4019-a646-080a1de8474c" providerId="ADAL" clId="{7E00868A-6A6B-4AF5-8D5B-1B335357FE9F}" dt="2023-07-06T12:40:12.888" v="260" actId="47"/>
        <pc:sldMkLst>
          <pc:docMk/>
          <pc:sldMk cId="4269837095" sldId="342"/>
        </pc:sldMkLst>
      </pc:sldChg>
      <pc:sldChg chg="del">
        <pc:chgData name="Gitzendanner, Matt" userId="b4bd9a28-947d-4019-a646-080a1de8474c" providerId="ADAL" clId="{7E00868A-6A6B-4AF5-8D5B-1B335357FE9F}" dt="2023-07-06T12:40:12.888" v="260" actId="47"/>
        <pc:sldMkLst>
          <pc:docMk/>
          <pc:sldMk cId="2802503080" sldId="343"/>
        </pc:sldMkLst>
      </pc:sldChg>
      <pc:sldChg chg="addSp delSp modSp new mod setBg">
        <pc:chgData name="Gitzendanner, Matt" userId="b4bd9a28-947d-4019-a646-080a1de8474c" providerId="ADAL" clId="{7E00868A-6A6B-4AF5-8D5B-1B335357FE9F}" dt="2023-07-06T12:26:49.519" v="17"/>
        <pc:sldMkLst>
          <pc:docMk/>
          <pc:sldMk cId="3118126420" sldId="344"/>
        </pc:sldMkLst>
        <pc:spChg chg="del">
          <ac:chgData name="Gitzendanner, Matt" userId="b4bd9a28-947d-4019-a646-080a1de8474c" providerId="ADAL" clId="{7E00868A-6A6B-4AF5-8D5B-1B335357FE9F}" dt="2023-07-06T12:23:35.903" v="3" actId="478"/>
          <ac:spMkLst>
            <pc:docMk/>
            <pc:sldMk cId="3118126420" sldId="344"/>
            <ac:spMk id="2" creationId="{096302FA-A9E7-A350-A93D-EAEA4CA445AB}"/>
          </ac:spMkLst>
        </pc:spChg>
        <pc:spChg chg="add del mod ord">
          <ac:chgData name="Gitzendanner, Matt" userId="b4bd9a28-947d-4019-a646-080a1de8474c" providerId="ADAL" clId="{7E00868A-6A6B-4AF5-8D5B-1B335357FE9F}" dt="2023-07-06T12:25:50.432" v="11" actId="478"/>
          <ac:spMkLst>
            <pc:docMk/>
            <pc:sldMk cId="3118126420" sldId="344"/>
            <ac:spMk id="4" creationId="{E22AC76A-8767-D908-F8C3-82D7EC4E34AB}"/>
          </ac:spMkLst>
        </pc:spChg>
        <pc:spChg chg="add">
          <ac:chgData name="Gitzendanner, Matt" userId="b4bd9a28-947d-4019-a646-080a1de8474c" providerId="ADAL" clId="{7E00868A-6A6B-4AF5-8D5B-1B335357FE9F}" dt="2023-07-06T12:25:57.751" v="12" actId="26606"/>
          <ac:spMkLst>
            <pc:docMk/>
            <pc:sldMk cId="3118126420" sldId="344"/>
            <ac:spMk id="1028" creationId="{42A4FC2C-047E-45A5-965D-8E1E3BF09BC6}"/>
          </ac:spMkLst>
        </pc:spChg>
        <pc:spChg chg="add del">
          <ac:chgData name="Gitzendanner, Matt" userId="b4bd9a28-947d-4019-a646-080a1de8474c" providerId="ADAL" clId="{7E00868A-6A6B-4AF5-8D5B-1B335357FE9F}" dt="2023-07-06T12:25:47.222" v="10" actId="26606"/>
          <ac:spMkLst>
            <pc:docMk/>
            <pc:sldMk cId="3118126420" sldId="344"/>
            <ac:spMk id="1031" creationId="{37C89E4B-3C9F-44B9-8B86-D9E3D112D8EC}"/>
          </ac:spMkLst>
        </pc:spChg>
        <pc:picChg chg="add mod ord">
          <ac:chgData name="Gitzendanner, Matt" userId="b4bd9a28-947d-4019-a646-080a1de8474c" providerId="ADAL" clId="{7E00868A-6A6B-4AF5-8D5B-1B335357FE9F}" dt="2023-07-06T12:26:49.519" v="17"/>
          <ac:picMkLst>
            <pc:docMk/>
            <pc:sldMk cId="3118126420" sldId="344"/>
            <ac:picMk id="3" creationId="{0FF34E57-054A-05E3-087A-996569799A09}"/>
          </ac:picMkLst>
        </pc:picChg>
        <pc:picChg chg="add del mod">
          <ac:chgData name="Gitzendanner, Matt" userId="b4bd9a28-947d-4019-a646-080a1de8474c" providerId="ADAL" clId="{7E00868A-6A6B-4AF5-8D5B-1B335357FE9F}" dt="2023-07-06T12:26:03.753" v="13" actId="167"/>
          <ac:picMkLst>
            <pc:docMk/>
            <pc:sldMk cId="3118126420" sldId="344"/>
            <ac:picMk id="1026" creationId="{0D0BDAE3-2DAD-B660-3FF4-995FB6D48725}"/>
          </ac:picMkLst>
        </pc:picChg>
        <pc:cxnChg chg="add del">
          <ac:chgData name="Gitzendanner, Matt" userId="b4bd9a28-947d-4019-a646-080a1de8474c" providerId="ADAL" clId="{7E00868A-6A6B-4AF5-8D5B-1B335357FE9F}" dt="2023-07-06T12:25:47.222" v="10" actId="26606"/>
          <ac:cxnSpMkLst>
            <pc:docMk/>
            <pc:sldMk cId="3118126420" sldId="344"/>
            <ac:cxnSpMk id="1033" creationId="{AA2EAA10-076F-46BD-8F0F-B9A2FB77A85C}"/>
          </ac:cxnSpMkLst>
        </pc:cxnChg>
        <pc:cxnChg chg="add del">
          <ac:chgData name="Gitzendanner, Matt" userId="b4bd9a28-947d-4019-a646-080a1de8474c" providerId="ADAL" clId="{7E00868A-6A6B-4AF5-8D5B-1B335357FE9F}" dt="2023-07-06T12:25:47.222" v="10" actId="26606"/>
          <ac:cxnSpMkLst>
            <pc:docMk/>
            <pc:sldMk cId="3118126420" sldId="344"/>
            <ac:cxnSpMk id="1035" creationId="{D891E407-403B-4764-86C9-33A56D3BCAA3}"/>
          </ac:cxnSpMkLst>
        </pc:cxnChg>
      </pc:sldChg>
    </pc:docChg>
  </pc:docChgLst>
  <pc:docChgLst>
    <pc:chgData name="Haskell,Allyson A" userId="f01f6c31-ef41-49db-8aa6-74fdc01fc293" providerId="ADAL" clId="{36E8D709-5741-4CFD-85F1-331171374D08}"/>
    <pc:docChg chg="undo custSel modSld">
      <pc:chgData name="Haskell,Allyson A" userId="f01f6c31-ef41-49db-8aa6-74fdc01fc293" providerId="ADAL" clId="{36E8D709-5741-4CFD-85F1-331171374D08}" dt="2023-01-24T13:48:44.101" v="4063" actId="962"/>
      <pc:docMkLst>
        <pc:docMk/>
      </pc:docMkLst>
      <pc:sldChg chg="modSp mod">
        <pc:chgData name="Haskell,Allyson A" userId="f01f6c31-ef41-49db-8aa6-74fdc01fc293" providerId="ADAL" clId="{36E8D709-5741-4CFD-85F1-331171374D08}" dt="2023-01-24T13:26:33.112" v="3533" actId="207"/>
        <pc:sldMkLst>
          <pc:docMk/>
          <pc:sldMk cId="1497806272" sldId="256"/>
        </pc:sldMkLst>
        <pc:graphicFrameChg chg="mod modGraphic">
          <ac:chgData name="Haskell,Allyson A" userId="f01f6c31-ef41-49db-8aa6-74fdc01fc293" providerId="ADAL" clId="{36E8D709-5741-4CFD-85F1-331171374D08}" dt="2023-01-24T13:26:33.112" v="3533" actId="207"/>
          <ac:graphicFrameMkLst>
            <pc:docMk/>
            <pc:sldMk cId="1497806272" sldId="256"/>
            <ac:graphicFrameMk id="2" creationId="{1773070C-40DB-E62C-80E7-F054FED36EAB}"/>
          </ac:graphicFrameMkLst>
        </pc:graphicFrameChg>
        <pc:picChg chg="mod">
          <ac:chgData name="Haskell,Allyson A" userId="f01f6c31-ef41-49db-8aa6-74fdc01fc293" providerId="ADAL" clId="{36E8D709-5741-4CFD-85F1-331171374D08}" dt="2023-01-24T13:04:24.132" v="2412" actId="962"/>
          <ac:picMkLst>
            <pc:docMk/>
            <pc:sldMk cId="1497806272" sldId="256"/>
            <ac:picMk id="3" creationId="{10C6BEB4-CE54-1A4A-5D72-7A52EBC66C6F}"/>
          </ac:picMkLst>
        </pc:picChg>
      </pc:sldChg>
      <pc:sldChg chg="modSp mod">
        <pc:chgData name="Haskell,Allyson A" userId="f01f6c31-ef41-49db-8aa6-74fdc01fc293" providerId="ADAL" clId="{36E8D709-5741-4CFD-85F1-331171374D08}" dt="2023-01-24T13:06:08.280" v="2416" actId="962"/>
        <pc:sldMkLst>
          <pc:docMk/>
          <pc:sldMk cId="829960364" sldId="258"/>
        </pc:sldMkLst>
        <pc:picChg chg="mod">
          <ac:chgData name="Haskell,Allyson A" userId="f01f6c31-ef41-49db-8aa6-74fdc01fc293" providerId="ADAL" clId="{36E8D709-5741-4CFD-85F1-331171374D08}" dt="2023-01-24T13:06:08.280" v="2416" actId="962"/>
          <ac:picMkLst>
            <pc:docMk/>
            <pc:sldMk cId="829960364" sldId="258"/>
            <ac:picMk id="5" creationId="{626044F4-25F7-A650-EFD2-A0606A5B8D9E}"/>
          </ac:picMkLst>
        </pc:picChg>
      </pc:sldChg>
      <pc:sldChg chg="modSp mod">
        <pc:chgData name="Haskell,Allyson A" userId="f01f6c31-ef41-49db-8aa6-74fdc01fc293" providerId="ADAL" clId="{36E8D709-5741-4CFD-85F1-331171374D08}" dt="2023-01-24T13:12:45.112" v="2555" actId="207"/>
        <pc:sldMkLst>
          <pc:docMk/>
          <pc:sldMk cId="1201263647" sldId="259"/>
        </pc:sldMkLst>
        <pc:spChg chg="mod">
          <ac:chgData name="Haskell,Allyson A" userId="f01f6c31-ef41-49db-8aa6-74fdc01fc293" providerId="ADAL" clId="{36E8D709-5741-4CFD-85F1-331171374D08}" dt="2023-01-24T13:12:45.112" v="2555" actId="207"/>
          <ac:spMkLst>
            <pc:docMk/>
            <pc:sldMk cId="1201263647" sldId="259"/>
            <ac:spMk id="2" creationId="{00000000-0000-0000-0000-000000000000}"/>
          </ac:spMkLst>
        </pc:spChg>
        <pc:spChg chg="mod">
          <ac:chgData name="Haskell,Allyson A" userId="f01f6c31-ef41-49db-8aa6-74fdc01fc293" providerId="ADAL" clId="{36E8D709-5741-4CFD-85F1-331171374D08}" dt="2023-01-24T13:12:13.912" v="2553" actId="207"/>
          <ac:spMkLst>
            <pc:docMk/>
            <pc:sldMk cId="1201263647" sldId="259"/>
            <ac:spMk id="5" creationId="{00000000-0000-0000-0000-000000000000}"/>
          </ac:spMkLst>
        </pc:spChg>
        <pc:picChg chg="mod">
          <ac:chgData name="Haskell,Allyson A" userId="f01f6c31-ef41-49db-8aa6-74fdc01fc293" providerId="ADAL" clId="{36E8D709-5741-4CFD-85F1-331171374D08}" dt="2023-01-24T13:04:40.749" v="2415" actId="962"/>
          <ac:picMkLst>
            <pc:docMk/>
            <pc:sldMk cId="1201263647" sldId="259"/>
            <ac:picMk id="3" creationId="{E87D4C2C-1DF2-5EF3-F162-1FFB677A2FE2}"/>
          </ac:picMkLst>
        </pc:picChg>
      </pc:sldChg>
      <pc:sldChg chg="modSp mod">
        <pc:chgData name="Haskell,Allyson A" userId="f01f6c31-ef41-49db-8aa6-74fdc01fc293" providerId="ADAL" clId="{36E8D709-5741-4CFD-85F1-331171374D08}" dt="2023-01-24T13:06:41.863" v="2529" actId="962"/>
        <pc:sldMkLst>
          <pc:docMk/>
          <pc:sldMk cId="662354849" sldId="260"/>
        </pc:sldMkLst>
        <pc:picChg chg="mod">
          <ac:chgData name="Haskell,Allyson A" userId="f01f6c31-ef41-49db-8aa6-74fdc01fc293" providerId="ADAL" clId="{36E8D709-5741-4CFD-85F1-331171374D08}" dt="2023-01-24T13:06:41.863" v="2529" actId="962"/>
          <ac:picMkLst>
            <pc:docMk/>
            <pc:sldMk cId="662354849" sldId="260"/>
            <ac:picMk id="3" creationId="{096A985E-9CD2-1BA3-E6D3-E9D2B8B5E5EF}"/>
          </ac:picMkLst>
        </pc:picChg>
      </pc:sldChg>
      <pc:sldChg chg="modSp mod">
        <pc:chgData name="Haskell,Allyson A" userId="f01f6c31-ef41-49db-8aa6-74fdc01fc293" providerId="ADAL" clId="{36E8D709-5741-4CFD-85F1-331171374D08}" dt="2023-01-24T13:04:29.068" v="2413" actId="962"/>
        <pc:sldMkLst>
          <pc:docMk/>
          <pc:sldMk cId="2423826693" sldId="262"/>
        </pc:sldMkLst>
        <pc:picChg chg="mod">
          <ac:chgData name="Haskell,Allyson A" userId="f01f6c31-ef41-49db-8aa6-74fdc01fc293" providerId="ADAL" clId="{36E8D709-5741-4CFD-85F1-331171374D08}" dt="2023-01-24T13:04:29.068" v="2413" actId="962"/>
          <ac:picMkLst>
            <pc:docMk/>
            <pc:sldMk cId="2423826693" sldId="262"/>
            <ac:picMk id="4" creationId="{AE5CD5B6-FEDB-51EA-0F91-6F5B4E87C25F}"/>
          </ac:picMkLst>
        </pc:picChg>
      </pc:sldChg>
      <pc:sldChg chg="modSp mod">
        <pc:chgData name="Haskell,Allyson A" userId="f01f6c31-ef41-49db-8aa6-74fdc01fc293" providerId="ADAL" clId="{36E8D709-5741-4CFD-85F1-331171374D08}" dt="2023-01-24T13:04:34.592" v="2414" actId="962"/>
        <pc:sldMkLst>
          <pc:docMk/>
          <pc:sldMk cId="496502312" sldId="267"/>
        </pc:sldMkLst>
        <pc:picChg chg="mod">
          <ac:chgData name="Haskell,Allyson A" userId="f01f6c31-ef41-49db-8aa6-74fdc01fc293" providerId="ADAL" clId="{36E8D709-5741-4CFD-85F1-331171374D08}" dt="2023-01-24T13:04:34.592" v="2414" actId="962"/>
          <ac:picMkLst>
            <pc:docMk/>
            <pc:sldMk cId="496502312" sldId="267"/>
            <ac:picMk id="4" creationId="{C262321A-BC5B-D3BC-E71D-94E5D2827929}"/>
          </ac:picMkLst>
        </pc:picChg>
      </pc:sldChg>
      <pc:sldChg chg="modSp mod">
        <pc:chgData name="Haskell,Allyson A" userId="f01f6c31-ef41-49db-8aa6-74fdc01fc293" providerId="ADAL" clId="{36E8D709-5741-4CFD-85F1-331171374D08}" dt="2023-01-24T13:26:50.693" v="3534" actId="207"/>
        <pc:sldMkLst>
          <pc:docMk/>
          <pc:sldMk cId="4157323454" sldId="270"/>
        </pc:sldMkLst>
        <pc:spChg chg="mod">
          <ac:chgData name="Haskell,Allyson A" userId="f01f6c31-ef41-49db-8aa6-74fdc01fc293" providerId="ADAL" clId="{36E8D709-5741-4CFD-85F1-331171374D08}" dt="2023-01-24T13:26:50.693" v="3534" actId="207"/>
          <ac:spMkLst>
            <pc:docMk/>
            <pc:sldMk cId="4157323454" sldId="270"/>
            <ac:spMk id="5" creationId="{00000000-0000-0000-0000-000000000000}"/>
          </ac:spMkLst>
        </pc:spChg>
        <pc:graphicFrameChg chg="modGraphic">
          <ac:chgData name="Haskell,Allyson A" userId="f01f6c31-ef41-49db-8aa6-74fdc01fc293" providerId="ADAL" clId="{36E8D709-5741-4CFD-85F1-331171374D08}" dt="2023-01-24T13:09:26.615" v="2540" actId="207"/>
          <ac:graphicFrameMkLst>
            <pc:docMk/>
            <pc:sldMk cId="4157323454" sldId="270"/>
            <ac:graphicFrameMk id="3" creationId="{0C8ABEAD-5CA2-43F9-9B50-EC857EF2C48F}"/>
          </ac:graphicFrameMkLst>
        </pc:graphicFrameChg>
        <pc:picChg chg="mod">
          <ac:chgData name="Haskell,Allyson A" userId="f01f6c31-ef41-49db-8aa6-74fdc01fc293" providerId="ADAL" clId="{36E8D709-5741-4CFD-85F1-331171374D08}" dt="2023-01-24T13:06:59.696" v="2533" actId="962"/>
          <ac:picMkLst>
            <pc:docMk/>
            <pc:sldMk cId="4157323454" sldId="270"/>
            <ac:picMk id="4" creationId="{C856EAEF-1BAE-377B-906B-8CB2FA378F20}"/>
          </ac:picMkLst>
        </pc:picChg>
      </pc:sldChg>
      <pc:sldChg chg="modSp mod">
        <pc:chgData name="Haskell,Allyson A" userId="f01f6c31-ef41-49db-8aa6-74fdc01fc293" providerId="ADAL" clId="{36E8D709-5741-4CFD-85F1-331171374D08}" dt="2023-01-24T13:06:12.391" v="2417" actId="962"/>
        <pc:sldMkLst>
          <pc:docMk/>
          <pc:sldMk cId="2288319049" sldId="271"/>
        </pc:sldMkLst>
        <pc:picChg chg="mod">
          <ac:chgData name="Haskell,Allyson A" userId="f01f6c31-ef41-49db-8aa6-74fdc01fc293" providerId="ADAL" clId="{36E8D709-5741-4CFD-85F1-331171374D08}" dt="2023-01-24T13:06:12.391" v="2417" actId="962"/>
          <ac:picMkLst>
            <pc:docMk/>
            <pc:sldMk cId="2288319049" sldId="271"/>
            <ac:picMk id="4" creationId="{712808EE-9951-9E2D-8475-B384EE9C9437}"/>
          </ac:picMkLst>
        </pc:picChg>
      </pc:sldChg>
      <pc:sldChg chg="modSp mod">
        <pc:chgData name="Haskell,Allyson A" userId="f01f6c31-ef41-49db-8aa6-74fdc01fc293" providerId="ADAL" clId="{36E8D709-5741-4CFD-85F1-331171374D08}" dt="2023-01-24T13:06:52.287" v="2532" actId="962"/>
        <pc:sldMkLst>
          <pc:docMk/>
          <pc:sldMk cId="1958738313" sldId="273"/>
        </pc:sldMkLst>
        <pc:picChg chg="mod">
          <ac:chgData name="Haskell,Allyson A" userId="f01f6c31-ef41-49db-8aa6-74fdc01fc293" providerId="ADAL" clId="{36E8D709-5741-4CFD-85F1-331171374D08}" dt="2023-01-24T13:06:52.287" v="2532" actId="962"/>
          <ac:picMkLst>
            <pc:docMk/>
            <pc:sldMk cId="1958738313" sldId="273"/>
            <ac:picMk id="4" creationId="{32B8FE80-AABA-D8D6-2DF1-C909AE13DC0A}"/>
          </ac:picMkLst>
        </pc:picChg>
      </pc:sldChg>
      <pc:sldChg chg="modSp mod">
        <pc:chgData name="Haskell,Allyson A" userId="f01f6c31-ef41-49db-8aa6-74fdc01fc293" providerId="ADAL" clId="{36E8D709-5741-4CFD-85F1-331171374D08}" dt="2023-01-24T13:15:24.680" v="2561" actId="962"/>
        <pc:sldMkLst>
          <pc:docMk/>
          <pc:sldMk cId="791954200" sldId="276"/>
        </pc:sldMkLst>
        <pc:spChg chg="mod">
          <ac:chgData name="Haskell,Allyson A" userId="f01f6c31-ef41-49db-8aa6-74fdc01fc293" providerId="ADAL" clId="{36E8D709-5741-4CFD-85F1-331171374D08}" dt="2023-01-23T21:22:29.468" v="780" actId="962"/>
          <ac:spMkLst>
            <pc:docMk/>
            <pc:sldMk cId="791954200" sldId="276"/>
            <ac:spMk id="3" creationId="{50CC5730-5A28-E7C6-AC77-978E88B01450}"/>
          </ac:spMkLst>
        </pc:spChg>
        <pc:spChg chg="mod">
          <ac:chgData name="Haskell,Allyson A" userId="f01f6c31-ef41-49db-8aa6-74fdc01fc293" providerId="ADAL" clId="{36E8D709-5741-4CFD-85F1-331171374D08}" dt="2023-01-23T21:23:03.059" v="783" actId="962"/>
          <ac:spMkLst>
            <pc:docMk/>
            <pc:sldMk cId="791954200" sldId="276"/>
            <ac:spMk id="6" creationId="{798D6FA3-3AAE-5F0B-F59C-D2537E9A0FAC}"/>
          </ac:spMkLst>
        </pc:spChg>
        <pc:spChg chg="mod">
          <ac:chgData name="Haskell,Allyson A" userId="f01f6c31-ef41-49db-8aa6-74fdc01fc293" providerId="ADAL" clId="{36E8D709-5741-4CFD-85F1-331171374D08}" dt="2023-01-23T21:23:42.952" v="788" actId="962"/>
          <ac:spMkLst>
            <pc:docMk/>
            <pc:sldMk cId="791954200" sldId="276"/>
            <ac:spMk id="8" creationId="{9F493F9C-6FEA-5110-2A02-E8ED9874E1D6}"/>
          </ac:spMkLst>
        </pc:spChg>
        <pc:spChg chg="mod">
          <ac:chgData name="Haskell,Allyson A" userId="f01f6c31-ef41-49db-8aa6-74fdc01fc293" providerId="ADAL" clId="{36E8D709-5741-4CFD-85F1-331171374D08}" dt="2023-01-23T21:22:04.244" v="778" actId="13244"/>
          <ac:spMkLst>
            <pc:docMk/>
            <pc:sldMk cId="791954200" sldId="276"/>
            <ac:spMk id="10" creationId="{A2B37971-EE36-25E0-BDCF-D20B1E4D115F}"/>
          </ac:spMkLst>
        </pc:spChg>
        <pc:spChg chg="mod">
          <ac:chgData name="Haskell,Allyson A" userId="f01f6c31-ef41-49db-8aa6-74fdc01fc293" providerId="ADAL" clId="{36E8D709-5741-4CFD-85F1-331171374D08}" dt="2023-01-23T21:23:27.311" v="786" actId="962"/>
          <ac:spMkLst>
            <pc:docMk/>
            <pc:sldMk cId="791954200" sldId="276"/>
            <ac:spMk id="11" creationId="{026893B1-2E6C-774E-0892-8F12255C0E58}"/>
          </ac:spMkLst>
        </pc:spChg>
        <pc:spChg chg="mod">
          <ac:chgData name="Haskell,Allyson A" userId="f01f6c31-ef41-49db-8aa6-74fdc01fc293" providerId="ADAL" clId="{36E8D709-5741-4CFD-85F1-331171374D08}" dt="2023-01-23T21:23:18.291" v="785" actId="13244"/>
          <ac:spMkLst>
            <pc:docMk/>
            <pc:sldMk cId="791954200" sldId="276"/>
            <ac:spMk id="12" creationId="{DC91C611-7E49-1352-0FD7-4866C6477DBE}"/>
          </ac:spMkLst>
        </pc:spChg>
        <pc:spChg chg="mod">
          <ac:chgData name="Haskell,Allyson A" userId="f01f6c31-ef41-49db-8aa6-74fdc01fc293" providerId="ADAL" clId="{36E8D709-5741-4CFD-85F1-331171374D08}" dt="2023-01-24T13:15:24.680" v="2561" actId="962"/>
          <ac:spMkLst>
            <pc:docMk/>
            <pc:sldMk cId="791954200" sldId="276"/>
            <ac:spMk id="14" creationId="{19A1D522-D81C-35CF-198B-F9BB4970A3A7}"/>
          </ac:spMkLst>
        </pc:spChg>
        <pc:spChg chg="mod">
          <ac:chgData name="Haskell,Allyson A" userId="f01f6c31-ef41-49db-8aa6-74fdc01fc293" providerId="ADAL" clId="{36E8D709-5741-4CFD-85F1-331171374D08}" dt="2023-01-24T13:15:11.678" v="2557" actId="962"/>
          <ac:spMkLst>
            <pc:docMk/>
            <pc:sldMk cId="791954200" sldId="276"/>
            <ac:spMk id="15" creationId="{B137F2F3-82C1-515A-C7CC-DCCB7EFAEC10}"/>
          </ac:spMkLst>
        </pc:spChg>
        <pc:spChg chg="mod">
          <ac:chgData name="Haskell,Allyson A" userId="f01f6c31-ef41-49db-8aa6-74fdc01fc293" providerId="ADAL" clId="{36E8D709-5741-4CFD-85F1-331171374D08}" dt="2023-01-24T13:15:05.728" v="2556" actId="962"/>
          <ac:spMkLst>
            <pc:docMk/>
            <pc:sldMk cId="791954200" sldId="276"/>
            <ac:spMk id="16" creationId="{CB8040AC-F8CB-2701-B2BC-C3E4C29F48FD}"/>
          </ac:spMkLst>
        </pc:spChg>
        <pc:spChg chg="mod">
          <ac:chgData name="Haskell,Allyson A" userId="f01f6c31-ef41-49db-8aa6-74fdc01fc293" providerId="ADAL" clId="{36E8D709-5741-4CFD-85F1-331171374D08}" dt="2023-01-23T21:24:20.057" v="792" actId="962"/>
          <ac:spMkLst>
            <pc:docMk/>
            <pc:sldMk cId="791954200" sldId="276"/>
            <ac:spMk id="17" creationId="{F0C406B0-3511-FADD-9E14-B412E0F14D01}"/>
          </ac:spMkLst>
        </pc:spChg>
        <pc:spChg chg="mod">
          <ac:chgData name="Haskell,Allyson A" userId="f01f6c31-ef41-49db-8aa6-74fdc01fc293" providerId="ADAL" clId="{36E8D709-5741-4CFD-85F1-331171374D08}" dt="2023-01-23T21:24:30.389" v="793" actId="962"/>
          <ac:spMkLst>
            <pc:docMk/>
            <pc:sldMk cId="791954200" sldId="276"/>
            <ac:spMk id="19" creationId="{8866D8A4-EA95-7890-DCBD-1FE5AEAF81B5}"/>
          </ac:spMkLst>
        </pc:spChg>
        <pc:spChg chg="mod">
          <ac:chgData name="Haskell,Allyson A" userId="f01f6c31-ef41-49db-8aa6-74fdc01fc293" providerId="ADAL" clId="{36E8D709-5741-4CFD-85F1-331171374D08}" dt="2023-01-23T21:32:55.341" v="1536" actId="962"/>
          <ac:spMkLst>
            <pc:docMk/>
            <pc:sldMk cId="791954200" sldId="276"/>
            <ac:spMk id="21" creationId="{5A66A7DA-B5CC-F417-32A4-3D7DD7E8E641}"/>
          </ac:spMkLst>
        </pc:spChg>
        <pc:spChg chg="mod">
          <ac:chgData name="Haskell,Allyson A" userId="f01f6c31-ef41-49db-8aa6-74fdc01fc293" providerId="ADAL" clId="{36E8D709-5741-4CFD-85F1-331171374D08}" dt="2023-01-23T21:24:54.205" v="797" actId="962"/>
          <ac:spMkLst>
            <pc:docMk/>
            <pc:sldMk cId="791954200" sldId="276"/>
            <ac:spMk id="22" creationId="{99FE59C1-B24F-089F-73DD-F37AEAF00EC8}"/>
          </ac:spMkLst>
        </pc:spChg>
        <pc:spChg chg="mod">
          <ac:chgData name="Haskell,Allyson A" userId="f01f6c31-ef41-49db-8aa6-74fdc01fc293" providerId="ADAL" clId="{36E8D709-5741-4CFD-85F1-331171374D08}" dt="2023-01-23T21:23:58.668" v="789" actId="13244"/>
          <ac:spMkLst>
            <pc:docMk/>
            <pc:sldMk cId="791954200" sldId="276"/>
            <ac:spMk id="23" creationId="{75EF32C9-4822-94CB-AD74-A30959DD1509}"/>
          </ac:spMkLst>
        </pc:spChg>
        <pc:spChg chg="mod">
          <ac:chgData name="Haskell,Allyson A" userId="f01f6c31-ef41-49db-8aa6-74fdc01fc293" providerId="ADAL" clId="{36E8D709-5741-4CFD-85F1-331171374D08}" dt="2023-01-24T13:15:21.912" v="2559" actId="962"/>
          <ac:spMkLst>
            <pc:docMk/>
            <pc:sldMk cId="791954200" sldId="276"/>
            <ac:spMk id="26" creationId="{0F9A18C2-A4E7-BED0-4DB1-DFD9F7A6D460}"/>
          </ac:spMkLst>
        </pc:spChg>
        <pc:spChg chg="mod">
          <ac:chgData name="Haskell,Allyson A" userId="f01f6c31-ef41-49db-8aa6-74fdc01fc293" providerId="ADAL" clId="{36E8D709-5741-4CFD-85F1-331171374D08}" dt="2023-01-24T13:15:23.120" v="2560" actId="962"/>
          <ac:spMkLst>
            <pc:docMk/>
            <pc:sldMk cId="791954200" sldId="276"/>
            <ac:spMk id="27" creationId="{878E7D01-0284-7669-B73C-F433E6E74696}"/>
          </ac:spMkLst>
        </pc:spChg>
        <pc:spChg chg="mod">
          <ac:chgData name="Haskell,Allyson A" userId="f01f6c31-ef41-49db-8aa6-74fdc01fc293" providerId="ADAL" clId="{36E8D709-5741-4CFD-85F1-331171374D08}" dt="2023-01-24T13:15:19.812" v="2558" actId="962"/>
          <ac:spMkLst>
            <pc:docMk/>
            <pc:sldMk cId="791954200" sldId="276"/>
            <ac:spMk id="28" creationId="{5D02E848-836C-5DEF-0541-33ECF2068E61}"/>
          </ac:spMkLst>
        </pc:spChg>
        <pc:picChg chg="mod">
          <ac:chgData name="Haskell,Allyson A" userId="f01f6c31-ef41-49db-8aa6-74fdc01fc293" providerId="ADAL" clId="{36E8D709-5741-4CFD-85F1-331171374D08}" dt="2023-01-23T21:25:04.089" v="798" actId="962"/>
          <ac:picMkLst>
            <pc:docMk/>
            <pc:sldMk cId="791954200" sldId="276"/>
            <ac:picMk id="5" creationId="{BBA9BAE0-A94F-03A3-0249-6F2041D8B368}"/>
          </ac:picMkLst>
        </pc:picChg>
      </pc:sldChg>
      <pc:sldChg chg="addSp modSp mod">
        <pc:chgData name="Haskell,Allyson A" userId="f01f6c31-ef41-49db-8aa6-74fdc01fc293" providerId="ADAL" clId="{36E8D709-5741-4CFD-85F1-331171374D08}" dt="2023-01-24T13:18:25.910" v="2783" actId="962"/>
        <pc:sldMkLst>
          <pc:docMk/>
          <pc:sldMk cId="170311557" sldId="277"/>
        </pc:sldMkLst>
        <pc:spChg chg="mod">
          <ac:chgData name="Haskell,Allyson A" userId="f01f6c31-ef41-49db-8aa6-74fdc01fc293" providerId="ADAL" clId="{36E8D709-5741-4CFD-85F1-331171374D08}" dt="2023-01-23T21:31:31.819" v="1315" actId="1035"/>
          <ac:spMkLst>
            <pc:docMk/>
            <pc:sldMk cId="170311557" sldId="277"/>
            <ac:spMk id="2" creationId="{13B60708-A37F-C9BE-AC55-918999C6782A}"/>
          </ac:spMkLst>
        </pc:spChg>
        <pc:spChg chg="mod">
          <ac:chgData name="Haskell,Allyson A" userId="f01f6c31-ef41-49db-8aa6-74fdc01fc293" providerId="ADAL" clId="{36E8D709-5741-4CFD-85F1-331171374D08}" dt="2023-01-23T21:32:06.879" v="1322" actId="13244"/>
          <ac:spMkLst>
            <pc:docMk/>
            <pc:sldMk cId="170311557" sldId="277"/>
            <ac:spMk id="3" creationId="{A187EEFE-7DF5-468D-A426-71737BD128AA}"/>
          </ac:spMkLst>
        </pc:spChg>
        <pc:spChg chg="mod">
          <ac:chgData name="Haskell,Allyson A" userId="f01f6c31-ef41-49db-8aa6-74fdc01fc293" providerId="ADAL" clId="{36E8D709-5741-4CFD-85F1-331171374D08}" dt="2023-01-23T21:31:25.962" v="1311" actId="1036"/>
          <ac:spMkLst>
            <pc:docMk/>
            <pc:sldMk cId="170311557" sldId="277"/>
            <ac:spMk id="4" creationId="{CD17AC0A-94C7-E8C3-E294-2EAC35F76350}"/>
          </ac:spMkLst>
        </pc:spChg>
        <pc:spChg chg="mod">
          <ac:chgData name="Haskell,Allyson A" userId="f01f6c31-ef41-49db-8aa6-74fdc01fc293" providerId="ADAL" clId="{36E8D709-5741-4CFD-85F1-331171374D08}" dt="2023-01-23T21:31:31.819" v="1315" actId="1035"/>
          <ac:spMkLst>
            <pc:docMk/>
            <pc:sldMk cId="170311557" sldId="277"/>
            <ac:spMk id="5" creationId="{20388BAE-D4BD-36D4-623A-10866D235072}"/>
          </ac:spMkLst>
        </pc:spChg>
        <pc:spChg chg="mod">
          <ac:chgData name="Haskell,Allyson A" userId="f01f6c31-ef41-49db-8aa6-74fdc01fc293" providerId="ADAL" clId="{36E8D709-5741-4CFD-85F1-331171374D08}" dt="2023-01-24T12:53:12.317" v="2102" actId="962"/>
          <ac:spMkLst>
            <pc:docMk/>
            <pc:sldMk cId="170311557" sldId="277"/>
            <ac:spMk id="6" creationId="{E8ED405A-5484-F6F2-8CAD-49279B9E66E4}"/>
          </ac:spMkLst>
        </pc:spChg>
        <pc:spChg chg="mod">
          <ac:chgData name="Haskell,Allyson A" userId="f01f6c31-ef41-49db-8aa6-74fdc01fc293" providerId="ADAL" clId="{36E8D709-5741-4CFD-85F1-331171374D08}" dt="2023-01-23T21:31:31.819" v="1315" actId="1035"/>
          <ac:spMkLst>
            <pc:docMk/>
            <pc:sldMk cId="170311557" sldId="277"/>
            <ac:spMk id="7" creationId="{8B888D2D-3CDD-64D3-A3B0-D1D83A29903A}"/>
          </ac:spMkLst>
        </pc:spChg>
        <pc:spChg chg="mod">
          <ac:chgData name="Haskell,Allyson A" userId="f01f6c31-ef41-49db-8aa6-74fdc01fc293" providerId="ADAL" clId="{36E8D709-5741-4CFD-85F1-331171374D08}" dt="2023-01-24T13:17:41.160" v="2778" actId="164"/>
          <ac:spMkLst>
            <pc:docMk/>
            <pc:sldMk cId="170311557" sldId="277"/>
            <ac:spMk id="8" creationId="{BF801A5F-947B-957D-F7C5-D34B1398E275}"/>
          </ac:spMkLst>
        </pc:spChg>
        <pc:spChg chg="mod">
          <ac:chgData name="Haskell,Allyson A" userId="f01f6c31-ef41-49db-8aa6-74fdc01fc293" providerId="ADAL" clId="{36E8D709-5741-4CFD-85F1-331171374D08}" dt="2023-01-23T21:31:31.819" v="1315" actId="1035"/>
          <ac:spMkLst>
            <pc:docMk/>
            <pc:sldMk cId="170311557" sldId="277"/>
            <ac:spMk id="9" creationId="{4B98ECA9-1675-892B-9F51-C7E4E81A94AF}"/>
          </ac:spMkLst>
        </pc:spChg>
        <pc:spChg chg="mod">
          <ac:chgData name="Haskell,Allyson A" userId="f01f6c31-ef41-49db-8aa6-74fdc01fc293" providerId="ADAL" clId="{36E8D709-5741-4CFD-85F1-331171374D08}" dt="2023-01-24T13:17:58.037" v="2780" actId="164"/>
          <ac:spMkLst>
            <pc:docMk/>
            <pc:sldMk cId="170311557" sldId="277"/>
            <ac:spMk id="10" creationId="{B6BF5ED2-3CEC-B312-7F12-80110021DDF4}"/>
          </ac:spMkLst>
        </pc:spChg>
        <pc:spChg chg="mod">
          <ac:chgData name="Haskell,Allyson A" userId="f01f6c31-ef41-49db-8aa6-74fdc01fc293" providerId="ADAL" clId="{36E8D709-5741-4CFD-85F1-331171374D08}" dt="2023-01-23T21:31:31.819" v="1315" actId="1035"/>
          <ac:spMkLst>
            <pc:docMk/>
            <pc:sldMk cId="170311557" sldId="277"/>
            <ac:spMk id="11" creationId="{12FE2CDD-0955-487E-400C-6DA5B56ACD61}"/>
          </ac:spMkLst>
        </pc:spChg>
        <pc:spChg chg="mod">
          <ac:chgData name="Haskell,Allyson A" userId="f01f6c31-ef41-49db-8aa6-74fdc01fc293" providerId="ADAL" clId="{36E8D709-5741-4CFD-85F1-331171374D08}" dt="2023-01-24T13:18:09.245" v="2782" actId="164"/>
          <ac:spMkLst>
            <pc:docMk/>
            <pc:sldMk cId="170311557" sldId="277"/>
            <ac:spMk id="12" creationId="{ACEADF1A-A954-0000-12D1-1B99FA01C34D}"/>
          </ac:spMkLst>
        </pc:spChg>
        <pc:spChg chg="mod">
          <ac:chgData name="Haskell,Allyson A" userId="f01f6c31-ef41-49db-8aa6-74fdc01fc293" providerId="ADAL" clId="{36E8D709-5741-4CFD-85F1-331171374D08}" dt="2023-01-23T21:31:31.819" v="1315" actId="1035"/>
          <ac:spMkLst>
            <pc:docMk/>
            <pc:sldMk cId="170311557" sldId="277"/>
            <ac:spMk id="13" creationId="{C9EDE844-AC26-4EBF-CBBF-6A5DF12197D5}"/>
          </ac:spMkLst>
        </pc:spChg>
        <pc:spChg chg="mod">
          <ac:chgData name="Haskell,Allyson A" userId="f01f6c31-ef41-49db-8aa6-74fdc01fc293" providerId="ADAL" clId="{36E8D709-5741-4CFD-85F1-331171374D08}" dt="2023-01-24T12:52:57.400" v="2066" actId="962"/>
          <ac:spMkLst>
            <pc:docMk/>
            <pc:sldMk cId="170311557" sldId="277"/>
            <ac:spMk id="14" creationId="{E2E04876-F810-03ED-DD1F-28EF3F58F852}"/>
          </ac:spMkLst>
        </pc:spChg>
        <pc:spChg chg="mod">
          <ac:chgData name="Haskell,Allyson A" userId="f01f6c31-ef41-49db-8aa6-74fdc01fc293" providerId="ADAL" clId="{36E8D709-5741-4CFD-85F1-331171374D08}" dt="2023-01-23T21:31:31.819" v="1315" actId="1035"/>
          <ac:spMkLst>
            <pc:docMk/>
            <pc:sldMk cId="170311557" sldId="277"/>
            <ac:spMk id="15" creationId="{50EDEDC9-3523-C6C9-B2F3-657204CD0247}"/>
          </ac:spMkLst>
        </pc:spChg>
        <pc:spChg chg="mod ord">
          <ac:chgData name="Haskell,Allyson A" userId="f01f6c31-ef41-49db-8aa6-74fdc01fc293" providerId="ADAL" clId="{36E8D709-5741-4CFD-85F1-331171374D08}" dt="2023-01-24T13:16:02.562" v="2562" actId="164"/>
          <ac:spMkLst>
            <pc:docMk/>
            <pc:sldMk cId="170311557" sldId="277"/>
            <ac:spMk id="16" creationId="{A1400643-55FC-5609-8051-EFDEE5D87853}"/>
          </ac:spMkLst>
        </pc:spChg>
        <pc:spChg chg="mod">
          <ac:chgData name="Haskell,Allyson A" userId="f01f6c31-ef41-49db-8aa6-74fdc01fc293" providerId="ADAL" clId="{36E8D709-5741-4CFD-85F1-331171374D08}" dt="2023-01-23T21:31:31.819" v="1315" actId="1035"/>
          <ac:spMkLst>
            <pc:docMk/>
            <pc:sldMk cId="170311557" sldId="277"/>
            <ac:spMk id="17" creationId="{4D13D144-07F7-772C-0C9E-77C1D618BE66}"/>
          </ac:spMkLst>
        </pc:spChg>
        <pc:spChg chg="mod ord">
          <ac:chgData name="Haskell,Allyson A" userId="f01f6c31-ef41-49db-8aa6-74fdc01fc293" providerId="ADAL" clId="{36E8D709-5741-4CFD-85F1-331171374D08}" dt="2023-01-24T13:16:17.145" v="2601" actId="164"/>
          <ac:spMkLst>
            <pc:docMk/>
            <pc:sldMk cId="170311557" sldId="277"/>
            <ac:spMk id="18" creationId="{2BBB7DDF-5137-CEFD-4584-2F3F9E9B9329}"/>
          </ac:spMkLst>
        </pc:spChg>
        <pc:spChg chg="mod">
          <ac:chgData name="Haskell,Allyson A" userId="f01f6c31-ef41-49db-8aa6-74fdc01fc293" providerId="ADAL" clId="{36E8D709-5741-4CFD-85F1-331171374D08}" dt="2023-01-23T21:31:31.819" v="1315" actId="1035"/>
          <ac:spMkLst>
            <pc:docMk/>
            <pc:sldMk cId="170311557" sldId="277"/>
            <ac:spMk id="19" creationId="{0A242E3B-CD3F-7ADC-64B7-D5883B71BC11}"/>
          </ac:spMkLst>
        </pc:spChg>
        <pc:spChg chg="mod ord">
          <ac:chgData name="Haskell,Allyson A" userId="f01f6c31-ef41-49db-8aa6-74fdc01fc293" providerId="ADAL" clId="{36E8D709-5741-4CFD-85F1-331171374D08}" dt="2023-01-24T13:16:27.661" v="2634" actId="164"/>
          <ac:spMkLst>
            <pc:docMk/>
            <pc:sldMk cId="170311557" sldId="277"/>
            <ac:spMk id="20" creationId="{62A13409-533C-ADC0-6125-530907FA8D23}"/>
          </ac:spMkLst>
        </pc:spChg>
        <pc:spChg chg="mod">
          <ac:chgData name="Haskell,Allyson A" userId="f01f6c31-ef41-49db-8aa6-74fdc01fc293" providerId="ADAL" clId="{36E8D709-5741-4CFD-85F1-331171374D08}" dt="2023-01-23T21:31:31.819" v="1315" actId="1035"/>
          <ac:spMkLst>
            <pc:docMk/>
            <pc:sldMk cId="170311557" sldId="277"/>
            <ac:spMk id="21" creationId="{95CC9436-1A6C-1FAF-1671-3A0E9CC13EAE}"/>
          </ac:spMkLst>
        </pc:spChg>
        <pc:spChg chg="mod">
          <ac:chgData name="Haskell,Allyson A" userId="f01f6c31-ef41-49db-8aa6-74fdc01fc293" providerId="ADAL" clId="{36E8D709-5741-4CFD-85F1-331171374D08}" dt="2023-01-24T13:16:38.128" v="2665" actId="164"/>
          <ac:spMkLst>
            <pc:docMk/>
            <pc:sldMk cId="170311557" sldId="277"/>
            <ac:spMk id="22" creationId="{F0707EE2-FE6A-F8A7-772C-AB3A5956D7B8}"/>
          </ac:spMkLst>
        </pc:spChg>
        <pc:spChg chg="mod">
          <ac:chgData name="Haskell,Allyson A" userId="f01f6c31-ef41-49db-8aa6-74fdc01fc293" providerId="ADAL" clId="{36E8D709-5741-4CFD-85F1-331171374D08}" dt="2023-01-23T21:31:31.819" v="1315" actId="1035"/>
          <ac:spMkLst>
            <pc:docMk/>
            <pc:sldMk cId="170311557" sldId="277"/>
            <ac:spMk id="23" creationId="{EA16FA9D-568A-E49A-358D-FC19919F9B47}"/>
          </ac:spMkLst>
        </pc:spChg>
        <pc:spChg chg="mod">
          <ac:chgData name="Haskell,Allyson A" userId="f01f6c31-ef41-49db-8aa6-74fdc01fc293" providerId="ADAL" clId="{36E8D709-5741-4CFD-85F1-331171374D08}" dt="2023-01-24T13:16:47.045" v="2704" actId="164"/>
          <ac:spMkLst>
            <pc:docMk/>
            <pc:sldMk cId="170311557" sldId="277"/>
            <ac:spMk id="24" creationId="{5395ED52-913C-2113-B9C2-2CF0B611B6A4}"/>
          </ac:spMkLst>
        </pc:spChg>
        <pc:spChg chg="mod">
          <ac:chgData name="Haskell,Allyson A" userId="f01f6c31-ef41-49db-8aa6-74fdc01fc293" providerId="ADAL" clId="{36E8D709-5741-4CFD-85F1-331171374D08}" dt="2023-01-23T21:31:31.819" v="1315" actId="1035"/>
          <ac:spMkLst>
            <pc:docMk/>
            <pc:sldMk cId="170311557" sldId="277"/>
            <ac:spMk id="25" creationId="{AF1D5F4E-713A-AE53-09F7-B57D8EC17789}"/>
          </ac:spMkLst>
        </pc:spChg>
        <pc:spChg chg="mod">
          <ac:chgData name="Haskell,Allyson A" userId="f01f6c31-ef41-49db-8aa6-74fdc01fc293" providerId="ADAL" clId="{36E8D709-5741-4CFD-85F1-331171374D08}" dt="2023-01-24T13:17:00.217" v="2751" actId="164"/>
          <ac:spMkLst>
            <pc:docMk/>
            <pc:sldMk cId="170311557" sldId="277"/>
            <ac:spMk id="26" creationId="{BAF418CD-56ED-7947-D402-F2B34433A687}"/>
          </ac:spMkLst>
        </pc:spChg>
        <pc:spChg chg="mod ord">
          <ac:chgData name="Haskell,Allyson A" userId="f01f6c31-ef41-49db-8aa6-74fdc01fc293" providerId="ADAL" clId="{36E8D709-5741-4CFD-85F1-331171374D08}" dt="2023-01-24T13:16:27.661" v="2634" actId="164"/>
          <ac:spMkLst>
            <pc:docMk/>
            <pc:sldMk cId="170311557" sldId="277"/>
            <ac:spMk id="28" creationId="{CEECD6C1-700A-49C9-6592-03DB6AB432FC}"/>
          </ac:spMkLst>
        </pc:spChg>
        <pc:spChg chg="mod ord">
          <ac:chgData name="Haskell,Allyson A" userId="f01f6c31-ef41-49db-8aa6-74fdc01fc293" providerId="ADAL" clId="{36E8D709-5741-4CFD-85F1-331171374D08}" dt="2023-01-24T13:16:17.145" v="2601" actId="164"/>
          <ac:spMkLst>
            <pc:docMk/>
            <pc:sldMk cId="170311557" sldId="277"/>
            <ac:spMk id="29" creationId="{96AAF677-E132-0FB2-A982-89DDE4781DDC}"/>
          </ac:spMkLst>
        </pc:spChg>
        <pc:spChg chg="mod ord">
          <ac:chgData name="Haskell,Allyson A" userId="f01f6c31-ef41-49db-8aa6-74fdc01fc293" providerId="ADAL" clId="{36E8D709-5741-4CFD-85F1-331171374D08}" dt="2023-01-24T13:16:02.562" v="2562" actId="164"/>
          <ac:spMkLst>
            <pc:docMk/>
            <pc:sldMk cId="170311557" sldId="277"/>
            <ac:spMk id="30" creationId="{BC571E2D-844C-01D7-8676-795E15123FD5}"/>
          </ac:spMkLst>
        </pc:spChg>
        <pc:spChg chg="mod ord">
          <ac:chgData name="Haskell,Allyson A" userId="f01f6c31-ef41-49db-8aa6-74fdc01fc293" providerId="ADAL" clId="{36E8D709-5741-4CFD-85F1-331171374D08}" dt="2023-01-24T13:16:38.128" v="2665" actId="164"/>
          <ac:spMkLst>
            <pc:docMk/>
            <pc:sldMk cId="170311557" sldId="277"/>
            <ac:spMk id="31" creationId="{571698CA-DA5E-8623-9B4D-599CC27BAF2C}"/>
          </ac:spMkLst>
        </pc:spChg>
        <pc:spChg chg="mod ord">
          <ac:chgData name="Haskell,Allyson A" userId="f01f6c31-ef41-49db-8aa6-74fdc01fc293" providerId="ADAL" clId="{36E8D709-5741-4CFD-85F1-331171374D08}" dt="2023-01-24T13:16:47.045" v="2704" actId="164"/>
          <ac:spMkLst>
            <pc:docMk/>
            <pc:sldMk cId="170311557" sldId="277"/>
            <ac:spMk id="32" creationId="{F81255C1-CB6B-DD8C-5C82-1A4A644C1C1D}"/>
          </ac:spMkLst>
        </pc:spChg>
        <pc:spChg chg="mod">
          <ac:chgData name="Haskell,Allyson A" userId="f01f6c31-ef41-49db-8aa6-74fdc01fc293" providerId="ADAL" clId="{36E8D709-5741-4CFD-85F1-331171374D08}" dt="2023-01-24T13:17:00.217" v="2751" actId="164"/>
          <ac:spMkLst>
            <pc:docMk/>
            <pc:sldMk cId="170311557" sldId="277"/>
            <ac:spMk id="33" creationId="{0419A20F-EDEA-F348-B982-6A26376CE3A5}"/>
          </ac:spMkLst>
        </pc:spChg>
        <pc:spChg chg="mod ord">
          <ac:chgData name="Haskell,Allyson A" userId="f01f6c31-ef41-49db-8aa6-74fdc01fc293" providerId="ADAL" clId="{36E8D709-5741-4CFD-85F1-331171374D08}" dt="2023-01-24T13:17:41.160" v="2778" actId="164"/>
          <ac:spMkLst>
            <pc:docMk/>
            <pc:sldMk cId="170311557" sldId="277"/>
            <ac:spMk id="34" creationId="{86DF38E2-64E0-3165-742F-DAAB8F1CB47C}"/>
          </ac:spMkLst>
        </pc:spChg>
        <pc:spChg chg="mod ord">
          <ac:chgData name="Haskell,Allyson A" userId="f01f6c31-ef41-49db-8aa6-74fdc01fc293" providerId="ADAL" clId="{36E8D709-5741-4CFD-85F1-331171374D08}" dt="2023-01-24T13:17:58.037" v="2780" actId="164"/>
          <ac:spMkLst>
            <pc:docMk/>
            <pc:sldMk cId="170311557" sldId="277"/>
            <ac:spMk id="35" creationId="{366D0E13-2CC0-63A7-AA6B-8229A36EF4FA}"/>
          </ac:spMkLst>
        </pc:spChg>
        <pc:spChg chg="mod ord">
          <ac:chgData name="Haskell,Allyson A" userId="f01f6c31-ef41-49db-8aa6-74fdc01fc293" providerId="ADAL" clId="{36E8D709-5741-4CFD-85F1-331171374D08}" dt="2023-01-24T13:18:09.245" v="2782" actId="164"/>
          <ac:spMkLst>
            <pc:docMk/>
            <pc:sldMk cId="170311557" sldId="277"/>
            <ac:spMk id="36" creationId="{0E0CCE12-52D4-BA0B-B0E8-E84FD84F5734}"/>
          </ac:spMkLst>
        </pc:spChg>
        <pc:spChg chg="add mod">
          <ac:chgData name="Haskell,Allyson A" userId="f01f6c31-ef41-49db-8aa6-74fdc01fc293" providerId="ADAL" clId="{36E8D709-5741-4CFD-85F1-331171374D08}" dt="2023-01-23T21:26:30.343" v="892" actId="13244"/>
          <ac:spMkLst>
            <pc:docMk/>
            <pc:sldMk cId="170311557" sldId="277"/>
            <ac:spMk id="37" creationId="{703438C7-0E91-401F-98D2-DE80B1900780}"/>
          </ac:spMkLst>
        </pc:spChg>
        <pc:grpChg chg="add mod">
          <ac:chgData name="Haskell,Allyson A" userId="f01f6c31-ef41-49db-8aa6-74fdc01fc293" providerId="ADAL" clId="{36E8D709-5741-4CFD-85F1-331171374D08}" dt="2023-01-24T13:16:13.495" v="2600" actId="962"/>
          <ac:grpSpMkLst>
            <pc:docMk/>
            <pc:sldMk cId="170311557" sldId="277"/>
            <ac:grpSpMk id="40" creationId="{E1B1F9FC-FED9-42F7-92F9-7F0D58BE4035}"/>
          </ac:grpSpMkLst>
        </pc:grpChg>
        <pc:grpChg chg="add mod">
          <ac:chgData name="Haskell,Allyson A" userId="f01f6c31-ef41-49db-8aa6-74fdc01fc293" providerId="ADAL" clId="{36E8D709-5741-4CFD-85F1-331171374D08}" dt="2023-01-24T13:16:22.161" v="2633" actId="962"/>
          <ac:grpSpMkLst>
            <pc:docMk/>
            <pc:sldMk cId="170311557" sldId="277"/>
            <ac:grpSpMk id="42" creationId="{CEA8EA43-AC5C-4D3C-AE4F-A5971A49D6EF}"/>
          </ac:grpSpMkLst>
        </pc:grpChg>
        <pc:grpChg chg="add mod">
          <ac:chgData name="Haskell,Allyson A" userId="f01f6c31-ef41-49db-8aa6-74fdc01fc293" providerId="ADAL" clId="{36E8D709-5741-4CFD-85F1-331171374D08}" dt="2023-01-24T13:16:34.694" v="2664" actId="962"/>
          <ac:grpSpMkLst>
            <pc:docMk/>
            <pc:sldMk cId="170311557" sldId="277"/>
            <ac:grpSpMk id="43" creationId="{59CD7899-DC28-41D4-A7E1-D27D0DF4B775}"/>
          </ac:grpSpMkLst>
        </pc:grpChg>
        <pc:grpChg chg="add mod">
          <ac:chgData name="Haskell,Allyson A" userId="f01f6c31-ef41-49db-8aa6-74fdc01fc293" providerId="ADAL" clId="{36E8D709-5741-4CFD-85F1-331171374D08}" dt="2023-01-24T13:16:43.661" v="2703" actId="962"/>
          <ac:grpSpMkLst>
            <pc:docMk/>
            <pc:sldMk cId="170311557" sldId="277"/>
            <ac:grpSpMk id="44" creationId="{EFFC15AF-95DC-41EC-AD34-47A4739DCBB8}"/>
          </ac:grpSpMkLst>
        </pc:grpChg>
        <pc:grpChg chg="add mod">
          <ac:chgData name="Haskell,Allyson A" userId="f01f6c31-ef41-49db-8aa6-74fdc01fc293" providerId="ADAL" clId="{36E8D709-5741-4CFD-85F1-331171374D08}" dt="2023-01-24T13:16:56.995" v="2750" actId="962"/>
          <ac:grpSpMkLst>
            <pc:docMk/>
            <pc:sldMk cId="170311557" sldId="277"/>
            <ac:grpSpMk id="46" creationId="{23FE3201-F39B-4024-8A04-6AD07882A0D1}"/>
          </ac:grpSpMkLst>
        </pc:grpChg>
        <pc:grpChg chg="add mod">
          <ac:chgData name="Haskell,Allyson A" userId="f01f6c31-ef41-49db-8aa6-74fdc01fc293" providerId="ADAL" clId="{36E8D709-5741-4CFD-85F1-331171374D08}" dt="2023-01-24T13:17:13.432" v="2777" actId="962"/>
          <ac:grpSpMkLst>
            <pc:docMk/>
            <pc:sldMk cId="170311557" sldId="277"/>
            <ac:grpSpMk id="48" creationId="{DC5B5459-826C-4DBC-94B4-80B243FFD7EF}"/>
          </ac:grpSpMkLst>
        </pc:grpChg>
        <pc:grpChg chg="mod">
          <ac:chgData name="Haskell,Allyson A" userId="f01f6c31-ef41-49db-8aa6-74fdc01fc293" providerId="ADAL" clId="{36E8D709-5741-4CFD-85F1-331171374D08}" dt="2023-01-23T21:31:25.962" v="1311" actId="1036"/>
          <ac:grpSpMkLst>
            <pc:docMk/>
            <pc:sldMk cId="170311557" sldId="277"/>
            <ac:grpSpMk id="49" creationId="{296608F5-1CF0-F11E-1138-C686F4249DF6}"/>
          </ac:grpSpMkLst>
        </pc:grpChg>
        <pc:grpChg chg="mod">
          <ac:chgData name="Haskell,Allyson A" userId="f01f6c31-ef41-49db-8aa6-74fdc01fc293" providerId="ADAL" clId="{36E8D709-5741-4CFD-85F1-331171374D08}" dt="2023-01-24T12:49:08.630" v="1932" actId="962"/>
          <ac:grpSpMkLst>
            <pc:docMk/>
            <pc:sldMk cId="170311557" sldId="277"/>
            <ac:grpSpMk id="50" creationId="{F50F8AC9-95AC-1E52-3638-26075703B1A5}"/>
          </ac:grpSpMkLst>
        </pc:grpChg>
        <pc:grpChg chg="add mod">
          <ac:chgData name="Haskell,Allyson A" userId="f01f6c31-ef41-49db-8aa6-74fdc01fc293" providerId="ADAL" clId="{36E8D709-5741-4CFD-85F1-331171374D08}" dt="2023-01-24T13:17:54.024" v="2779" actId="962"/>
          <ac:grpSpMkLst>
            <pc:docMk/>
            <pc:sldMk cId="170311557" sldId="277"/>
            <ac:grpSpMk id="52" creationId="{1F29F399-9AFA-456F-B612-A26E07634C55}"/>
          </ac:grpSpMkLst>
        </pc:grpChg>
        <pc:grpChg chg="add mod">
          <ac:chgData name="Haskell,Allyson A" userId="f01f6c31-ef41-49db-8aa6-74fdc01fc293" providerId="ADAL" clId="{36E8D709-5741-4CFD-85F1-331171374D08}" dt="2023-01-24T13:18:07.185" v="2781" actId="962"/>
          <ac:grpSpMkLst>
            <pc:docMk/>
            <pc:sldMk cId="170311557" sldId="277"/>
            <ac:grpSpMk id="53" creationId="{76A941F8-168D-4142-B69F-FED446748208}"/>
          </ac:grpSpMkLst>
        </pc:grpChg>
        <pc:grpChg chg="add mod">
          <ac:chgData name="Haskell,Allyson A" userId="f01f6c31-ef41-49db-8aa6-74fdc01fc293" providerId="ADAL" clId="{36E8D709-5741-4CFD-85F1-331171374D08}" dt="2023-01-24T13:18:25.910" v="2783" actId="962"/>
          <ac:grpSpMkLst>
            <pc:docMk/>
            <pc:sldMk cId="170311557" sldId="277"/>
            <ac:grpSpMk id="55" creationId="{E6893056-7C85-481F-8465-0F3EFF55F951}"/>
          </ac:grpSpMkLst>
        </pc:grpChg>
        <pc:grpChg chg="mod">
          <ac:chgData name="Haskell,Allyson A" userId="f01f6c31-ef41-49db-8aa6-74fdc01fc293" providerId="ADAL" clId="{36E8D709-5741-4CFD-85F1-331171374D08}" dt="2023-01-23T21:31:53.863" v="1320" actId="13244"/>
          <ac:grpSpMkLst>
            <pc:docMk/>
            <pc:sldMk cId="170311557" sldId="277"/>
            <ac:grpSpMk id="59" creationId="{59578355-2F39-AB11-BFEF-6C7873913A06}"/>
          </ac:grpSpMkLst>
        </pc:grpChg>
        <pc:grpChg chg="mod">
          <ac:chgData name="Haskell,Allyson A" userId="f01f6c31-ef41-49db-8aa6-74fdc01fc293" providerId="ADAL" clId="{36E8D709-5741-4CFD-85F1-331171374D08}" dt="2023-01-23T21:31:51.108" v="1319" actId="13244"/>
          <ac:grpSpMkLst>
            <pc:docMk/>
            <pc:sldMk cId="170311557" sldId="277"/>
            <ac:grpSpMk id="60" creationId="{BF2223FD-6FB1-9F20-611A-7F45FCB5DD32}"/>
          </ac:grpSpMkLst>
        </pc:grpChg>
        <pc:picChg chg="mod">
          <ac:chgData name="Haskell,Allyson A" userId="f01f6c31-ef41-49db-8aa6-74fdc01fc293" providerId="ADAL" clId="{36E8D709-5741-4CFD-85F1-331171374D08}" dt="2023-01-23T21:26:35.924" v="893" actId="962"/>
          <ac:picMkLst>
            <pc:docMk/>
            <pc:sldMk cId="170311557" sldId="277"/>
            <ac:picMk id="27" creationId="{CB5770C9-0C0C-6593-9654-FCD7CBBB8097}"/>
          </ac:picMkLst>
        </pc:picChg>
        <pc:cxnChg chg="mod">
          <ac:chgData name="Haskell,Allyson A" userId="f01f6c31-ef41-49db-8aa6-74fdc01fc293" providerId="ADAL" clId="{36E8D709-5741-4CFD-85F1-331171374D08}" dt="2023-01-23T21:31:25.962" v="1311" actId="1036"/>
          <ac:cxnSpMkLst>
            <pc:docMk/>
            <pc:sldMk cId="170311557" sldId="277"/>
            <ac:cxnSpMk id="38" creationId="{4286C976-29B7-992E-227F-1F6C6EEA3EB7}"/>
          </ac:cxnSpMkLst>
        </pc:cxnChg>
        <pc:cxnChg chg="mod">
          <ac:chgData name="Haskell,Allyson A" userId="f01f6c31-ef41-49db-8aa6-74fdc01fc293" providerId="ADAL" clId="{36E8D709-5741-4CFD-85F1-331171374D08}" dt="2023-01-23T21:31:25.962" v="1311" actId="1036"/>
          <ac:cxnSpMkLst>
            <pc:docMk/>
            <pc:sldMk cId="170311557" sldId="277"/>
            <ac:cxnSpMk id="39" creationId="{D324170C-F745-40D3-9925-9CD14CF8F192}"/>
          </ac:cxnSpMkLst>
        </pc:cxnChg>
        <pc:cxnChg chg="mod">
          <ac:chgData name="Haskell,Allyson A" userId="f01f6c31-ef41-49db-8aa6-74fdc01fc293" providerId="ADAL" clId="{36E8D709-5741-4CFD-85F1-331171374D08}" dt="2023-01-23T21:31:25.962" v="1311" actId="1036"/>
          <ac:cxnSpMkLst>
            <pc:docMk/>
            <pc:sldMk cId="170311557" sldId="277"/>
            <ac:cxnSpMk id="41" creationId="{7954828C-3EF2-C1E3-3C1C-0E394693AB70}"/>
          </ac:cxnSpMkLst>
        </pc:cxnChg>
        <pc:cxnChg chg="mod">
          <ac:chgData name="Haskell,Allyson A" userId="f01f6c31-ef41-49db-8aa6-74fdc01fc293" providerId="ADAL" clId="{36E8D709-5741-4CFD-85F1-331171374D08}" dt="2023-01-23T21:31:25.962" v="1311" actId="1036"/>
          <ac:cxnSpMkLst>
            <pc:docMk/>
            <pc:sldMk cId="170311557" sldId="277"/>
            <ac:cxnSpMk id="45" creationId="{BEC2F0CE-C5BC-33A2-6D70-5C47B9955F34}"/>
          </ac:cxnSpMkLst>
        </pc:cxnChg>
        <pc:cxnChg chg="mod">
          <ac:chgData name="Haskell,Allyson A" userId="f01f6c31-ef41-49db-8aa6-74fdc01fc293" providerId="ADAL" clId="{36E8D709-5741-4CFD-85F1-331171374D08}" dt="2023-01-23T21:31:25.962" v="1311" actId="1036"/>
          <ac:cxnSpMkLst>
            <pc:docMk/>
            <pc:sldMk cId="170311557" sldId="277"/>
            <ac:cxnSpMk id="47" creationId="{FC9BFE61-49B2-1DAA-2C50-B171C198F0E9}"/>
          </ac:cxnSpMkLst>
        </pc:cxnChg>
        <pc:cxnChg chg="mod">
          <ac:chgData name="Haskell,Allyson A" userId="f01f6c31-ef41-49db-8aa6-74fdc01fc293" providerId="ADAL" clId="{36E8D709-5741-4CFD-85F1-331171374D08}" dt="2023-01-23T21:27:22.039" v="900" actId="962"/>
          <ac:cxnSpMkLst>
            <pc:docMk/>
            <pc:sldMk cId="170311557" sldId="277"/>
            <ac:cxnSpMk id="51" creationId="{BB7D9168-AA9A-0599-ACE7-487DB1F009CD}"/>
          </ac:cxnSpMkLst>
        </pc:cxnChg>
        <pc:cxnChg chg="mod">
          <ac:chgData name="Haskell,Allyson A" userId="f01f6c31-ef41-49db-8aa6-74fdc01fc293" providerId="ADAL" clId="{36E8D709-5741-4CFD-85F1-331171374D08}" dt="2023-01-23T21:31:45.896" v="1317" actId="13244"/>
          <ac:cxnSpMkLst>
            <pc:docMk/>
            <pc:sldMk cId="170311557" sldId="277"/>
            <ac:cxnSpMk id="1024" creationId="{B1FDB0DF-ADD1-1BD3-362E-C72BA27CA0C8}"/>
          </ac:cxnSpMkLst>
        </pc:cxnChg>
        <pc:cxnChg chg="mod">
          <ac:chgData name="Haskell,Allyson A" userId="f01f6c31-ef41-49db-8aa6-74fdc01fc293" providerId="ADAL" clId="{36E8D709-5741-4CFD-85F1-331171374D08}" dt="2023-01-23T21:31:48.873" v="1318" actId="13244"/>
          <ac:cxnSpMkLst>
            <pc:docMk/>
            <pc:sldMk cId="170311557" sldId="277"/>
            <ac:cxnSpMk id="1028" creationId="{55721248-644C-B83A-0D0B-2DDB9D1629A8}"/>
          </ac:cxnSpMkLst>
        </pc:cxnChg>
      </pc:sldChg>
      <pc:sldChg chg="addSp modSp mod">
        <pc:chgData name="Haskell,Allyson A" userId="f01f6c31-ef41-49db-8aa6-74fdc01fc293" providerId="ADAL" clId="{36E8D709-5741-4CFD-85F1-331171374D08}" dt="2023-01-24T13:04:15.302" v="2411" actId="962"/>
        <pc:sldMkLst>
          <pc:docMk/>
          <pc:sldMk cId="811428612" sldId="278"/>
        </pc:sldMkLst>
        <pc:spChg chg="add mod ord">
          <ac:chgData name="Haskell,Allyson A" userId="f01f6c31-ef41-49db-8aa6-74fdc01fc293" providerId="ADAL" clId="{36E8D709-5741-4CFD-85F1-331171374D08}" dt="2023-01-24T13:04:10.982" v="2410" actId="13244"/>
          <ac:spMkLst>
            <pc:docMk/>
            <pc:sldMk cId="811428612" sldId="278"/>
            <ac:spMk id="4" creationId="{7FE7D59A-CF82-4C1F-A58C-CDED2379EECC}"/>
          </ac:spMkLst>
        </pc:spChg>
        <pc:picChg chg="mod">
          <ac:chgData name="Haskell,Allyson A" userId="f01f6c31-ef41-49db-8aa6-74fdc01fc293" providerId="ADAL" clId="{36E8D709-5741-4CFD-85F1-331171374D08}" dt="2023-01-24T13:04:15.302" v="2411" actId="962"/>
          <ac:picMkLst>
            <pc:docMk/>
            <pc:sldMk cId="811428612" sldId="278"/>
            <ac:picMk id="3" creationId="{9CF09021-5426-EBA7-6080-7C821C863C87}"/>
          </ac:picMkLst>
        </pc:picChg>
      </pc:sldChg>
      <pc:sldChg chg="addSp delSp modSp mod">
        <pc:chgData name="Haskell,Allyson A" userId="f01f6c31-ef41-49db-8aa6-74fdc01fc293" providerId="ADAL" clId="{36E8D709-5741-4CFD-85F1-331171374D08}" dt="2023-01-24T13:48:44.101" v="4063" actId="962"/>
        <pc:sldMkLst>
          <pc:docMk/>
          <pc:sldMk cId="4083169647" sldId="280"/>
        </pc:sldMkLst>
        <pc:spChg chg="add mod ord">
          <ac:chgData name="Haskell,Allyson A" userId="f01f6c31-ef41-49db-8aa6-74fdc01fc293" providerId="ADAL" clId="{36E8D709-5741-4CFD-85F1-331171374D08}" dt="2023-01-24T13:01:10.460" v="2386" actId="13244"/>
          <ac:spMkLst>
            <pc:docMk/>
            <pc:sldMk cId="4083169647" sldId="280"/>
            <ac:spMk id="3" creationId="{E52A9DBA-1E57-4F38-92DB-A828E9442D1F}"/>
          </ac:spMkLst>
        </pc:spChg>
        <pc:spChg chg="del">
          <ac:chgData name="Haskell,Allyson A" userId="f01f6c31-ef41-49db-8aa6-74fdc01fc293" providerId="ADAL" clId="{36E8D709-5741-4CFD-85F1-331171374D08}" dt="2023-01-24T13:45:49.424" v="3859" actId="478"/>
          <ac:spMkLst>
            <pc:docMk/>
            <pc:sldMk cId="4083169647" sldId="280"/>
            <ac:spMk id="6" creationId="{29F3E589-6F1A-4BB3-B969-F58FCA3DE9E0}"/>
          </ac:spMkLst>
        </pc:spChg>
        <pc:spChg chg="add mod">
          <ac:chgData name="Haskell,Allyson A" userId="f01f6c31-ef41-49db-8aa6-74fdc01fc293" providerId="ADAL" clId="{36E8D709-5741-4CFD-85F1-331171374D08}" dt="2023-01-24T13:47:43.443" v="3894" actId="3626"/>
          <ac:spMkLst>
            <pc:docMk/>
            <pc:sldMk cId="4083169647" sldId="280"/>
            <ac:spMk id="11" creationId="{D139B772-0676-4CFA-8DC1-30205C5EF85F}"/>
          </ac:spMkLst>
        </pc:spChg>
        <pc:picChg chg="mod">
          <ac:chgData name="Haskell,Allyson A" userId="f01f6c31-ef41-49db-8aa6-74fdc01fc293" providerId="ADAL" clId="{36E8D709-5741-4CFD-85F1-331171374D08}" dt="2023-01-24T13:06:16.798" v="2418" actId="962"/>
          <ac:picMkLst>
            <pc:docMk/>
            <pc:sldMk cId="4083169647" sldId="280"/>
            <ac:picMk id="2" creationId="{CAA29E41-4720-7328-A225-2BE364442F8A}"/>
          </ac:picMkLst>
        </pc:picChg>
        <pc:picChg chg="add del mod">
          <ac:chgData name="Haskell,Allyson A" userId="f01f6c31-ef41-49db-8aa6-74fdc01fc293" providerId="ADAL" clId="{36E8D709-5741-4CFD-85F1-331171374D08}" dt="2023-01-24T13:41:44.801" v="3562" actId="478"/>
          <ac:picMkLst>
            <pc:docMk/>
            <pc:sldMk cId="4083169647" sldId="280"/>
            <ac:picMk id="5" creationId="{EDF0EA65-70F0-4468-A53B-74A3570825F3}"/>
          </ac:picMkLst>
        </pc:picChg>
        <pc:picChg chg="add mod ord modCrop">
          <ac:chgData name="Haskell,Allyson A" userId="f01f6c31-ef41-49db-8aa6-74fdc01fc293" providerId="ADAL" clId="{36E8D709-5741-4CFD-85F1-331171374D08}" dt="2023-01-24T13:48:44.101" v="4063" actId="962"/>
          <ac:picMkLst>
            <pc:docMk/>
            <pc:sldMk cId="4083169647" sldId="280"/>
            <ac:picMk id="8" creationId="{40E51E7D-A4F8-47A3-953B-E63CEA5AA233}"/>
          </ac:picMkLst>
        </pc:picChg>
        <pc:picChg chg="mod">
          <ac:chgData name="Haskell,Allyson A" userId="f01f6c31-ef41-49db-8aa6-74fdc01fc293" providerId="ADAL" clId="{36E8D709-5741-4CFD-85F1-331171374D08}" dt="2023-01-24T13:43:24.504" v="3574" actId="166"/>
          <ac:picMkLst>
            <pc:docMk/>
            <pc:sldMk cId="4083169647" sldId="280"/>
            <ac:picMk id="2050" creationId="{A8A604AE-38F9-4BA8-858C-E33429DF7680}"/>
          </ac:picMkLst>
        </pc:picChg>
      </pc:sldChg>
      <pc:sldChg chg="modSp">
        <pc:chgData name="Haskell,Allyson A" userId="f01f6c31-ef41-49db-8aa6-74fdc01fc293" providerId="ADAL" clId="{36E8D709-5741-4CFD-85F1-331171374D08}" dt="2023-01-23T21:34:03.214" v="1766" actId="962"/>
        <pc:sldMkLst>
          <pc:docMk/>
          <pc:sldMk cId="337556145" sldId="282"/>
        </pc:sldMkLst>
        <pc:picChg chg="mod">
          <ac:chgData name="Haskell,Allyson A" userId="f01f6c31-ef41-49db-8aa6-74fdc01fc293" providerId="ADAL" clId="{36E8D709-5741-4CFD-85F1-331171374D08}" dt="2023-01-23T21:34:03.214" v="1766" actId="962"/>
          <ac:picMkLst>
            <pc:docMk/>
            <pc:sldMk cId="337556145" sldId="282"/>
            <ac:picMk id="3" creationId="{D746B46A-4F8F-08B3-1D79-7FD788402B9B}"/>
          </ac:picMkLst>
        </pc:picChg>
        <pc:picChg chg="mod">
          <ac:chgData name="Haskell,Allyson A" userId="f01f6c31-ef41-49db-8aa6-74fdc01fc293" providerId="ADAL" clId="{36E8D709-5741-4CFD-85F1-331171374D08}" dt="2023-01-23T21:32:45.609" v="1535" actId="962"/>
          <ac:picMkLst>
            <pc:docMk/>
            <pc:sldMk cId="337556145" sldId="282"/>
            <ac:picMk id="7" creationId="{79EF0D20-244D-4570-B07B-49B241ECC7E1}"/>
          </ac:picMkLst>
        </pc:picChg>
      </pc:sldChg>
      <pc:sldChg chg="addSp modSp mod">
        <pc:chgData name="Haskell,Allyson A" userId="f01f6c31-ef41-49db-8aa6-74fdc01fc293" providerId="ADAL" clId="{36E8D709-5741-4CFD-85F1-331171374D08}" dt="2023-01-24T13:21:32.926" v="3524" actId="13244"/>
        <pc:sldMkLst>
          <pc:docMk/>
          <pc:sldMk cId="2815250072" sldId="287"/>
        </pc:sldMkLst>
        <pc:spChg chg="add mod ord">
          <ac:chgData name="Haskell,Allyson A" userId="f01f6c31-ef41-49db-8aa6-74fdc01fc293" providerId="ADAL" clId="{36E8D709-5741-4CFD-85F1-331171374D08}" dt="2023-01-24T13:01:42.133" v="2390" actId="13244"/>
          <ac:spMkLst>
            <pc:docMk/>
            <pc:sldMk cId="2815250072" sldId="287"/>
            <ac:spMk id="4" creationId="{C50A5975-F3FD-455B-852A-31854B36CB21}"/>
          </ac:spMkLst>
        </pc:spChg>
        <pc:spChg chg="mod ord">
          <ac:chgData name="Haskell,Allyson A" userId="f01f6c31-ef41-49db-8aa6-74fdc01fc293" providerId="ADAL" clId="{36E8D709-5741-4CFD-85F1-331171374D08}" dt="2023-01-24T13:02:56.967" v="2395" actId="13244"/>
          <ac:spMkLst>
            <pc:docMk/>
            <pc:sldMk cId="2815250072" sldId="287"/>
            <ac:spMk id="8" creationId="{B272F96F-48DD-3C95-FA90-B2335DDE67C5}"/>
          </ac:spMkLst>
        </pc:spChg>
        <pc:spChg chg="mod ord">
          <ac:chgData name="Haskell,Allyson A" userId="f01f6c31-ef41-49db-8aa6-74fdc01fc293" providerId="ADAL" clId="{36E8D709-5741-4CFD-85F1-331171374D08}" dt="2023-01-24T13:20:23.511" v="3234" actId="962"/>
          <ac:spMkLst>
            <pc:docMk/>
            <pc:sldMk cId="2815250072" sldId="287"/>
            <ac:spMk id="9" creationId="{F8D3FF55-ABB6-1712-EE28-52D1FD5671F5}"/>
          </ac:spMkLst>
        </pc:spChg>
        <pc:spChg chg="mod ord">
          <ac:chgData name="Haskell,Allyson A" userId="f01f6c31-ef41-49db-8aa6-74fdc01fc293" providerId="ADAL" clId="{36E8D709-5741-4CFD-85F1-331171374D08}" dt="2023-01-24T13:21:32.926" v="3524" actId="13244"/>
          <ac:spMkLst>
            <pc:docMk/>
            <pc:sldMk cId="2815250072" sldId="287"/>
            <ac:spMk id="10" creationId="{022C2307-F5FB-2C61-E6A7-C312799CA075}"/>
          </ac:spMkLst>
        </pc:spChg>
        <pc:grpChg chg="mod">
          <ac:chgData name="Haskell,Allyson A" userId="f01f6c31-ef41-49db-8aa6-74fdc01fc293" providerId="ADAL" clId="{36E8D709-5741-4CFD-85F1-331171374D08}" dt="2023-01-24T13:19:14.678" v="2784" actId="962"/>
          <ac:grpSpMkLst>
            <pc:docMk/>
            <pc:sldMk cId="2815250072" sldId="287"/>
            <ac:grpSpMk id="20" creationId="{85ED7992-6BE9-FDCD-982B-DC4916566776}"/>
          </ac:grpSpMkLst>
        </pc:grpChg>
        <pc:graphicFrameChg chg="mod">
          <ac:chgData name="Haskell,Allyson A" userId="f01f6c31-ef41-49db-8aa6-74fdc01fc293" providerId="ADAL" clId="{36E8D709-5741-4CFD-85F1-331171374D08}" dt="2023-01-24T13:20:34.511" v="3235" actId="962"/>
          <ac:graphicFrameMkLst>
            <pc:docMk/>
            <pc:sldMk cId="2815250072" sldId="287"/>
            <ac:graphicFrameMk id="2" creationId="{64EBA926-FE47-9B7F-FC6C-95E91BEDDA29}"/>
          </ac:graphicFrameMkLst>
        </pc:graphicFrameChg>
        <pc:picChg chg="mod">
          <ac:chgData name="Haskell,Allyson A" userId="f01f6c31-ef41-49db-8aa6-74fdc01fc293" providerId="ADAL" clId="{36E8D709-5741-4CFD-85F1-331171374D08}" dt="2023-01-24T13:02:29.907" v="2393" actId="962"/>
          <ac:picMkLst>
            <pc:docMk/>
            <pc:sldMk cId="2815250072" sldId="287"/>
            <ac:picMk id="3" creationId="{0BB5F8AF-85A4-BA70-8B43-61510FCC9F8A}"/>
          </ac:picMkLst>
        </pc:picChg>
      </pc:sldChg>
      <pc:sldChg chg="addSp modSp mod">
        <pc:chgData name="Haskell,Allyson A" userId="f01f6c31-ef41-49db-8aa6-74fdc01fc293" providerId="ADAL" clId="{36E8D709-5741-4CFD-85F1-331171374D08}" dt="2023-01-24T13:03:35.324" v="2399" actId="962"/>
        <pc:sldMkLst>
          <pc:docMk/>
          <pc:sldMk cId="2021418747" sldId="289"/>
        </pc:sldMkLst>
        <pc:spChg chg="add mod ord">
          <ac:chgData name="Haskell,Allyson A" userId="f01f6c31-ef41-49db-8aa6-74fdc01fc293" providerId="ADAL" clId="{36E8D709-5741-4CFD-85F1-331171374D08}" dt="2023-01-24T13:03:30.833" v="2398" actId="13244"/>
          <ac:spMkLst>
            <pc:docMk/>
            <pc:sldMk cId="2021418747" sldId="289"/>
            <ac:spMk id="4" creationId="{42BB0C15-AE83-42BD-A85A-B29C43D76710}"/>
          </ac:spMkLst>
        </pc:spChg>
        <pc:picChg chg="mod">
          <ac:chgData name="Haskell,Allyson A" userId="f01f6c31-ef41-49db-8aa6-74fdc01fc293" providerId="ADAL" clId="{36E8D709-5741-4CFD-85F1-331171374D08}" dt="2023-01-24T13:03:35.324" v="2399" actId="962"/>
          <ac:picMkLst>
            <pc:docMk/>
            <pc:sldMk cId="2021418747" sldId="289"/>
            <ac:picMk id="3" creationId="{F2D8DBCB-0A23-91B1-3D62-EA42C72342FB}"/>
          </ac:picMkLst>
        </pc:picChg>
      </pc:sldChg>
      <pc:sldChg chg="addSp delSp modSp mod">
        <pc:chgData name="Haskell,Allyson A" userId="f01f6c31-ef41-49db-8aa6-74fdc01fc293" providerId="ADAL" clId="{36E8D709-5741-4CFD-85F1-331171374D08}" dt="2023-01-24T13:48:08.526" v="3895" actId="962"/>
        <pc:sldMkLst>
          <pc:docMk/>
          <pc:sldMk cId="3192052037" sldId="293"/>
        </pc:sldMkLst>
        <pc:spChg chg="add mod ord">
          <ac:chgData name="Haskell,Allyson A" userId="f01f6c31-ef41-49db-8aa6-74fdc01fc293" providerId="ADAL" clId="{36E8D709-5741-4CFD-85F1-331171374D08}" dt="2023-01-24T13:00:23.661" v="2366" actId="13244"/>
          <ac:spMkLst>
            <pc:docMk/>
            <pc:sldMk cId="3192052037" sldId="293"/>
            <ac:spMk id="5" creationId="{CD819304-EB9F-4175-8D10-09EB84C623DD}"/>
          </ac:spMkLst>
        </pc:spChg>
        <pc:spChg chg="del mod ord">
          <ac:chgData name="Haskell,Allyson A" userId="f01f6c31-ef41-49db-8aa6-74fdc01fc293" providerId="ADAL" clId="{36E8D709-5741-4CFD-85F1-331171374D08}" dt="2023-01-24T13:34:47.517" v="3548" actId="478"/>
          <ac:spMkLst>
            <pc:docMk/>
            <pc:sldMk cId="3192052037" sldId="293"/>
            <ac:spMk id="8" creationId="{FBA9AB83-FE78-48D0-8549-1BCE5EAB6D3A}"/>
          </ac:spMkLst>
        </pc:spChg>
        <pc:spChg chg="add mod">
          <ac:chgData name="Haskell,Allyson A" userId="f01f6c31-ef41-49db-8aa6-74fdc01fc293" providerId="ADAL" clId="{36E8D709-5741-4CFD-85F1-331171374D08}" dt="2023-01-24T13:35:04.150" v="3556" actId="403"/>
          <ac:spMkLst>
            <pc:docMk/>
            <pc:sldMk cId="3192052037" sldId="293"/>
            <ac:spMk id="13" creationId="{11430C26-2A39-4496-993A-66C70C1C2A87}"/>
          </ac:spMkLst>
        </pc:spChg>
        <pc:picChg chg="mod ord">
          <ac:chgData name="Haskell,Allyson A" userId="f01f6c31-ef41-49db-8aa6-74fdc01fc293" providerId="ADAL" clId="{36E8D709-5741-4CFD-85F1-331171374D08}" dt="2023-01-24T13:00:43.854" v="2370" actId="13244"/>
          <ac:picMkLst>
            <pc:docMk/>
            <pc:sldMk cId="3192052037" sldId="293"/>
            <ac:picMk id="3" creationId="{2EC63B5D-CA11-0F1D-8AD8-E08606A2527C}"/>
          </ac:picMkLst>
        </pc:picChg>
        <pc:picChg chg="del mod ord">
          <ac:chgData name="Haskell,Allyson A" userId="f01f6c31-ef41-49db-8aa6-74fdc01fc293" providerId="ADAL" clId="{36E8D709-5741-4CFD-85F1-331171374D08}" dt="2023-01-24T13:33:42.883" v="3544" actId="478"/>
          <ac:picMkLst>
            <pc:docMk/>
            <pc:sldMk cId="3192052037" sldId="293"/>
            <ac:picMk id="4" creationId="{D20A1309-E55E-44DB-9811-96C67DA5C666}"/>
          </ac:picMkLst>
        </pc:picChg>
        <pc:picChg chg="add del mod">
          <ac:chgData name="Haskell,Allyson A" userId="f01f6c31-ef41-49db-8aa6-74fdc01fc293" providerId="ADAL" clId="{36E8D709-5741-4CFD-85F1-331171374D08}" dt="2023-01-24T13:33:40.933" v="3542" actId="478"/>
          <ac:picMkLst>
            <pc:docMk/>
            <pc:sldMk cId="3192052037" sldId="293"/>
            <ac:picMk id="7" creationId="{6B02C83C-6365-4263-A8FD-CEA57E54680C}"/>
          </ac:picMkLst>
        </pc:picChg>
        <pc:picChg chg="add del mod">
          <ac:chgData name="Haskell,Allyson A" userId="f01f6c31-ef41-49db-8aa6-74fdc01fc293" providerId="ADAL" clId="{36E8D709-5741-4CFD-85F1-331171374D08}" dt="2023-01-24T13:33:41.667" v="3543" actId="478"/>
          <ac:picMkLst>
            <pc:docMk/>
            <pc:sldMk cId="3192052037" sldId="293"/>
            <ac:picMk id="10" creationId="{961F2C21-42B7-49E7-ABC1-6071ED5741C6}"/>
          </ac:picMkLst>
        </pc:picChg>
        <pc:picChg chg="add mod">
          <ac:chgData name="Haskell,Allyson A" userId="f01f6c31-ef41-49db-8aa6-74fdc01fc293" providerId="ADAL" clId="{36E8D709-5741-4CFD-85F1-331171374D08}" dt="2023-01-24T13:48:08.526" v="3895" actId="962"/>
          <ac:picMkLst>
            <pc:docMk/>
            <pc:sldMk cId="3192052037" sldId="293"/>
            <ac:picMk id="12" creationId="{3DB3896A-B164-4DD2-B067-27ADFC25B5EC}"/>
          </ac:picMkLst>
        </pc:picChg>
      </pc:sldChg>
      <pc:sldChg chg="addSp modSp mod">
        <pc:chgData name="Haskell,Allyson A" userId="f01f6c31-ef41-49db-8aa6-74fdc01fc293" providerId="ADAL" clId="{36E8D709-5741-4CFD-85F1-331171374D08}" dt="2023-01-24T13:03:18.489" v="2397" actId="962"/>
        <pc:sldMkLst>
          <pc:docMk/>
          <pc:sldMk cId="1132462549" sldId="296"/>
        </pc:sldMkLst>
        <pc:spChg chg="add mod ord">
          <ac:chgData name="Haskell,Allyson A" userId="f01f6c31-ef41-49db-8aa6-74fdc01fc293" providerId="ADAL" clId="{36E8D709-5741-4CFD-85F1-331171374D08}" dt="2023-01-24T13:03:09.750" v="2396" actId="13244"/>
          <ac:spMkLst>
            <pc:docMk/>
            <pc:sldMk cId="1132462549" sldId="296"/>
            <ac:spMk id="4" creationId="{10877555-E771-4D1D-8A0C-169B17D336C4}"/>
          </ac:spMkLst>
        </pc:spChg>
        <pc:picChg chg="mod">
          <ac:chgData name="Haskell,Allyson A" userId="f01f6c31-ef41-49db-8aa6-74fdc01fc293" providerId="ADAL" clId="{36E8D709-5741-4CFD-85F1-331171374D08}" dt="2023-01-24T13:03:18.489" v="2397" actId="962"/>
          <ac:picMkLst>
            <pc:docMk/>
            <pc:sldMk cId="1132462549" sldId="296"/>
            <ac:picMk id="3" creationId="{C4C3E613-01DC-D8B1-33C3-44D28ACABB73}"/>
          </ac:picMkLst>
        </pc:picChg>
      </pc:sldChg>
      <pc:sldChg chg="addSp modSp mod">
        <pc:chgData name="Haskell,Allyson A" userId="f01f6c31-ef41-49db-8aa6-74fdc01fc293" providerId="ADAL" clId="{36E8D709-5741-4CFD-85F1-331171374D08}" dt="2023-01-24T13:04:00.732" v="2409" actId="962"/>
        <pc:sldMkLst>
          <pc:docMk/>
          <pc:sldMk cId="2383651979" sldId="323"/>
        </pc:sldMkLst>
        <pc:spChg chg="add mod ord">
          <ac:chgData name="Haskell,Allyson A" userId="f01f6c31-ef41-49db-8aa6-74fdc01fc293" providerId="ADAL" clId="{36E8D709-5741-4CFD-85F1-331171374D08}" dt="2023-01-24T13:03:44.892" v="2400" actId="13244"/>
          <ac:spMkLst>
            <pc:docMk/>
            <pc:sldMk cId="2383651979" sldId="323"/>
            <ac:spMk id="3" creationId="{7BF25402-4768-4AF4-8CFC-5FA729907988}"/>
          </ac:spMkLst>
        </pc:spChg>
        <pc:picChg chg="mod">
          <ac:chgData name="Haskell,Allyson A" userId="f01f6c31-ef41-49db-8aa6-74fdc01fc293" providerId="ADAL" clId="{36E8D709-5741-4CFD-85F1-331171374D08}" dt="2023-01-24T13:03:50.317" v="2401" actId="962"/>
          <ac:picMkLst>
            <pc:docMk/>
            <pc:sldMk cId="2383651979" sldId="323"/>
            <ac:picMk id="2" creationId="{6E79D03A-2383-DB19-4565-4BD4C5E8E662}"/>
          </ac:picMkLst>
        </pc:picChg>
        <pc:picChg chg="mod">
          <ac:chgData name="Haskell,Allyson A" userId="f01f6c31-ef41-49db-8aa6-74fdc01fc293" providerId="ADAL" clId="{36E8D709-5741-4CFD-85F1-331171374D08}" dt="2023-01-24T13:04:00.732" v="2409" actId="962"/>
          <ac:picMkLst>
            <pc:docMk/>
            <pc:sldMk cId="2383651979" sldId="323"/>
            <ac:picMk id="1026" creationId="{2E199D10-634D-4257-BA3C-C6BFAF6D0A76}"/>
          </ac:picMkLst>
        </pc:picChg>
      </pc:sldChg>
      <pc:sldChg chg="addSp modSp mod">
        <pc:chgData name="Haskell,Allyson A" userId="f01f6c31-ef41-49db-8aa6-74fdc01fc293" providerId="ADAL" clId="{36E8D709-5741-4CFD-85F1-331171374D08}" dt="2023-01-24T13:25:38.731" v="3528" actId="207"/>
        <pc:sldMkLst>
          <pc:docMk/>
          <pc:sldMk cId="4206352663" sldId="329"/>
        </pc:sldMkLst>
        <pc:spChg chg="mod">
          <ac:chgData name="Haskell,Allyson A" userId="f01f6c31-ef41-49db-8aa6-74fdc01fc293" providerId="ADAL" clId="{36E8D709-5741-4CFD-85F1-331171374D08}" dt="2023-01-24T13:25:38.731" v="3528" actId="207"/>
          <ac:spMkLst>
            <pc:docMk/>
            <pc:sldMk cId="4206352663" sldId="329"/>
            <ac:spMk id="3" creationId="{098BC2D2-CCF7-4C63-8489-B46BF394FCA2}"/>
          </ac:spMkLst>
        </pc:spChg>
        <pc:spChg chg="add mod">
          <ac:chgData name="Haskell,Allyson A" userId="f01f6c31-ef41-49db-8aa6-74fdc01fc293" providerId="ADAL" clId="{36E8D709-5741-4CFD-85F1-331171374D08}" dt="2023-01-23T21:19:38.054" v="584" actId="13244"/>
          <ac:spMkLst>
            <pc:docMk/>
            <pc:sldMk cId="4206352663" sldId="329"/>
            <ac:spMk id="5" creationId="{D5C04A47-8DD3-4F3D-BD45-C1D0262DBA40}"/>
          </ac:spMkLst>
        </pc:spChg>
        <pc:picChg chg="mod">
          <ac:chgData name="Haskell,Allyson A" userId="f01f6c31-ef41-49db-8aa6-74fdc01fc293" providerId="ADAL" clId="{36E8D709-5741-4CFD-85F1-331171374D08}" dt="2023-01-23T21:20:03.826" v="695" actId="13244"/>
          <ac:picMkLst>
            <pc:docMk/>
            <pc:sldMk cId="4206352663" sldId="329"/>
            <ac:picMk id="2" creationId="{3F52BA4D-C5E9-2034-7C68-77DCEC8D16DB}"/>
          </ac:picMkLst>
        </pc:picChg>
        <pc:picChg chg="mod">
          <ac:chgData name="Haskell,Allyson A" userId="f01f6c31-ef41-49db-8aa6-74fdc01fc293" providerId="ADAL" clId="{36E8D709-5741-4CFD-85F1-331171374D08}" dt="2023-01-23T21:08:50.558" v="0" actId="962"/>
          <ac:picMkLst>
            <pc:docMk/>
            <pc:sldMk cId="4206352663" sldId="329"/>
            <ac:picMk id="4" creationId="{02B479E2-ED0D-6622-53AE-2707A95A88D4}"/>
          </ac:picMkLst>
        </pc:picChg>
      </pc:sldChg>
      <pc:sldChg chg="addSp delSp modSp mod">
        <pc:chgData name="Haskell,Allyson A" userId="f01f6c31-ef41-49db-8aa6-74fdc01fc293" providerId="ADAL" clId="{36E8D709-5741-4CFD-85F1-331171374D08}" dt="2023-01-24T13:25:57.268" v="3530" actId="207"/>
        <pc:sldMkLst>
          <pc:docMk/>
          <pc:sldMk cId="3789637587" sldId="330"/>
        </pc:sldMkLst>
        <pc:spChg chg="del">
          <ac:chgData name="Haskell,Allyson A" userId="f01f6c31-ef41-49db-8aa6-74fdc01fc293" providerId="ADAL" clId="{36E8D709-5741-4CFD-85F1-331171374D08}" dt="2023-01-23T21:15:57.153" v="351" actId="478"/>
          <ac:spMkLst>
            <pc:docMk/>
            <pc:sldMk cId="3789637587" sldId="330"/>
            <ac:spMk id="3" creationId="{098BC2D2-CCF7-4C63-8489-B46BF394FCA2}"/>
          </ac:spMkLst>
        </pc:spChg>
        <pc:spChg chg="add mod">
          <ac:chgData name="Haskell,Allyson A" userId="f01f6c31-ef41-49db-8aa6-74fdc01fc293" providerId="ADAL" clId="{36E8D709-5741-4CFD-85F1-331171374D08}" dt="2023-01-24T13:25:57.268" v="3530" actId="207"/>
          <ac:spMkLst>
            <pc:docMk/>
            <pc:sldMk cId="3789637587" sldId="330"/>
            <ac:spMk id="5" creationId="{FEE5D589-3799-458E-89EC-3FD648D8854F}"/>
          </ac:spMkLst>
        </pc:spChg>
        <pc:spChg chg="add del mod">
          <ac:chgData name="Haskell,Allyson A" userId="f01f6c31-ef41-49db-8aa6-74fdc01fc293" providerId="ADAL" clId="{36E8D709-5741-4CFD-85F1-331171374D08}" dt="2023-01-23T21:16:01.804" v="352" actId="478"/>
          <ac:spMkLst>
            <pc:docMk/>
            <pc:sldMk cId="3789637587" sldId="330"/>
            <ac:spMk id="6" creationId="{C7CD657D-3BA9-48B0-98DD-4A67EE23D4DC}"/>
          </ac:spMkLst>
        </pc:spChg>
        <pc:picChg chg="mod">
          <ac:chgData name="Haskell,Allyson A" userId="f01f6c31-ef41-49db-8aa6-74fdc01fc293" providerId="ADAL" clId="{36E8D709-5741-4CFD-85F1-331171374D08}" dt="2023-01-24T13:06:47.096" v="2531" actId="962"/>
          <ac:picMkLst>
            <pc:docMk/>
            <pc:sldMk cId="3789637587" sldId="330"/>
            <ac:picMk id="2" creationId="{BA357CCD-925C-D7A4-9FBC-60A54148EE4C}"/>
          </ac:picMkLst>
        </pc:picChg>
        <pc:picChg chg="mod">
          <ac:chgData name="Haskell,Allyson A" userId="f01f6c31-ef41-49db-8aa6-74fdc01fc293" providerId="ADAL" clId="{36E8D709-5741-4CFD-85F1-331171374D08}" dt="2023-01-23T21:09:14.978" v="2" actId="962"/>
          <ac:picMkLst>
            <pc:docMk/>
            <pc:sldMk cId="3789637587" sldId="330"/>
            <ac:picMk id="4" creationId="{B2A0444D-0A92-54C9-566B-D3AF6833AA8A}"/>
          </ac:picMkLst>
        </pc:picChg>
      </pc:sldChg>
      <pc:sldChg chg="addSp delSp modSp mod">
        <pc:chgData name="Haskell,Allyson A" userId="f01f6c31-ef41-49db-8aa6-74fdc01fc293" providerId="ADAL" clId="{36E8D709-5741-4CFD-85F1-331171374D08}" dt="2023-01-24T13:26:00.974" v="3531" actId="207"/>
        <pc:sldMkLst>
          <pc:docMk/>
          <pc:sldMk cId="3979248159" sldId="331"/>
        </pc:sldMkLst>
        <pc:spChg chg="del">
          <ac:chgData name="Haskell,Allyson A" userId="f01f6c31-ef41-49db-8aa6-74fdc01fc293" providerId="ADAL" clId="{36E8D709-5741-4CFD-85F1-331171374D08}" dt="2023-01-23T21:15:16.622" v="316" actId="478"/>
          <ac:spMkLst>
            <pc:docMk/>
            <pc:sldMk cId="3979248159" sldId="331"/>
            <ac:spMk id="3" creationId="{098BC2D2-CCF7-4C63-8489-B46BF394FCA2}"/>
          </ac:spMkLst>
        </pc:spChg>
        <pc:spChg chg="add mod">
          <ac:chgData name="Haskell,Allyson A" userId="f01f6c31-ef41-49db-8aa6-74fdc01fc293" providerId="ADAL" clId="{36E8D709-5741-4CFD-85F1-331171374D08}" dt="2023-01-24T13:26:00.974" v="3531" actId="207"/>
          <ac:spMkLst>
            <pc:docMk/>
            <pc:sldMk cId="3979248159" sldId="331"/>
            <ac:spMk id="5" creationId="{E49D5568-3AF2-4E1A-9244-2DC56B51358A}"/>
          </ac:spMkLst>
        </pc:spChg>
        <pc:spChg chg="add del mod">
          <ac:chgData name="Haskell,Allyson A" userId="f01f6c31-ef41-49db-8aa6-74fdc01fc293" providerId="ADAL" clId="{36E8D709-5741-4CFD-85F1-331171374D08}" dt="2023-01-23T21:15:24.550" v="317" actId="478"/>
          <ac:spMkLst>
            <pc:docMk/>
            <pc:sldMk cId="3979248159" sldId="331"/>
            <ac:spMk id="6" creationId="{80B0CA38-3F9C-40CC-8D9F-9BABA88C28F8}"/>
          </ac:spMkLst>
        </pc:spChg>
        <pc:picChg chg="mod">
          <ac:chgData name="Haskell,Allyson A" userId="f01f6c31-ef41-49db-8aa6-74fdc01fc293" providerId="ADAL" clId="{36E8D709-5741-4CFD-85F1-331171374D08}" dt="2023-01-24T13:06:34.729" v="2528" actId="962"/>
          <ac:picMkLst>
            <pc:docMk/>
            <pc:sldMk cId="3979248159" sldId="331"/>
            <ac:picMk id="2" creationId="{90DDC8E3-7199-C25B-297E-2E64EA64DD34}"/>
          </ac:picMkLst>
        </pc:picChg>
        <pc:picChg chg="mod">
          <ac:chgData name="Haskell,Allyson A" userId="f01f6c31-ef41-49db-8aa6-74fdc01fc293" providerId="ADAL" clId="{36E8D709-5741-4CFD-85F1-331171374D08}" dt="2023-01-23T21:09:44.086" v="47" actId="962"/>
          <ac:picMkLst>
            <pc:docMk/>
            <pc:sldMk cId="3979248159" sldId="331"/>
            <ac:picMk id="4" creationId="{759F6C9E-3FC1-5CCD-8422-A972A566BCCA}"/>
          </ac:picMkLst>
        </pc:picChg>
      </pc:sldChg>
      <pc:sldChg chg="addSp delSp modSp mod">
        <pc:chgData name="Haskell,Allyson A" userId="f01f6c31-ef41-49db-8aa6-74fdc01fc293" providerId="ADAL" clId="{36E8D709-5741-4CFD-85F1-331171374D08}" dt="2023-01-24T13:26:05.767" v="3532" actId="207"/>
        <pc:sldMkLst>
          <pc:docMk/>
          <pc:sldMk cId="2967570048" sldId="332"/>
        </pc:sldMkLst>
        <pc:spChg chg="del">
          <ac:chgData name="Haskell,Allyson A" userId="f01f6c31-ef41-49db-8aa6-74fdc01fc293" providerId="ADAL" clId="{36E8D709-5741-4CFD-85F1-331171374D08}" dt="2023-01-23T21:17:20.598" v="443" actId="478"/>
          <ac:spMkLst>
            <pc:docMk/>
            <pc:sldMk cId="2967570048" sldId="332"/>
            <ac:spMk id="3" creationId="{098BC2D2-CCF7-4C63-8489-B46BF394FCA2}"/>
          </ac:spMkLst>
        </pc:spChg>
        <pc:spChg chg="add del mod">
          <ac:chgData name="Haskell,Allyson A" userId="f01f6c31-ef41-49db-8aa6-74fdc01fc293" providerId="ADAL" clId="{36E8D709-5741-4CFD-85F1-331171374D08}" dt="2023-01-24T13:26:05.767" v="3532" actId="207"/>
          <ac:spMkLst>
            <pc:docMk/>
            <pc:sldMk cId="2967570048" sldId="332"/>
            <ac:spMk id="5" creationId="{33C371C5-9E18-45D7-8032-BE2AB60525DF}"/>
          </ac:spMkLst>
        </pc:spChg>
        <pc:spChg chg="add del mod">
          <ac:chgData name="Haskell,Allyson A" userId="f01f6c31-ef41-49db-8aa6-74fdc01fc293" providerId="ADAL" clId="{36E8D709-5741-4CFD-85F1-331171374D08}" dt="2023-01-23T21:17:19.333" v="442" actId="478"/>
          <ac:spMkLst>
            <pc:docMk/>
            <pc:sldMk cId="2967570048" sldId="332"/>
            <ac:spMk id="6" creationId="{308EFAEB-1D64-4C1D-AB50-17F4FF9748A1}"/>
          </ac:spMkLst>
        </pc:spChg>
        <pc:spChg chg="add del mod">
          <ac:chgData name="Haskell,Allyson A" userId="f01f6c31-ef41-49db-8aa6-74fdc01fc293" providerId="ADAL" clId="{36E8D709-5741-4CFD-85F1-331171374D08}" dt="2023-01-23T21:17:23.612" v="444" actId="478"/>
          <ac:spMkLst>
            <pc:docMk/>
            <pc:sldMk cId="2967570048" sldId="332"/>
            <ac:spMk id="7" creationId="{7742705D-D90C-4486-BA35-2D47CA066236}"/>
          </ac:spMkLst>
        </pc:spChg>
        <pc:picChg chg="mod">
          <ac:chgData name="Haskell,Allyson A" userId="f01f6c31-ef41-49db-8aa6-74fdc01fc293" providerId="ADAL" clId="{36E8D709-5741-4CFD-85F1-331171374D08}" dt="2023-01-24T13:07:06.196" v="2535" actId="962"/>
          <ac:picMkLst>
            <pc:docMk/>
            <pc:sldMk cId="2967570048" sldId="332"/>
            <ac:picMk id="2" creationId="{0F59774A-2E1A-8D93-7AF5-7BA24F3C493C}"/>
          </ac:picMkLst>
        </pc:picChg>
        <pc:picChg chg="mod">
          <ac:chgData name="Haskell,Allyson A" userId="f01f6c31-ef41-49db-8aa6-74fdc01fc293" providerId="ADAL" clId="{36E8D709-5741-4CFD-85F1-331171374D08}" dt="2023-01-23T21:10:02.381" v="48" actId="962"/>
          <ac:picMkLst>
            <pc:docMk/>
            <pc:sldMk cId="2967570048" sldId="332"/>
            <ac:picMk id="4" creationId="{2F01B283-CD92-FAD3-C807-422A55480C31}"/>
          </ac:picMkLst>
        </pc:picChg>
      </pc:sldChg>
      <pc:sldChg chg="addSp delSp modSp mod">
        <pc:chgData name="Haskell,Allyson A" userId="f01f6c31-ef41-49db-8aa6-74fdc01fc293" providerId="ADAL" clId="{36E8D709-5741-4CFD-85F1-331171374D08}" dt="2023-01-24T13:25:47.422" v="3529" actId="207"/>
        <pc:sldMkLst>
          <pc:docMk/>
          <pc:sldMk cId="2794066038" sldId="334"/>
        </pc:sldMkLst>
        <pc:spChg chg="del">
          <ac:chgData name="Haskell,Allyson A" userId="f01f6c31-ef41-49db-8aa6-74fdc01fc293" providerId="ADAL" clId="{36E8D709-5741-4CFD-85F1-331171374D08}" dt="2023-01-23T21:21:29.126" v="776" actId="478"/>
          <ac:spMkLst>
            <pc:docMk/>
            <pc:sldMk cId="2794066038" sldId="334"/>
            <ac:spMk id="3" creationId="{098BC2D2-CCF7-4C63-8489-B46BF394FCA2}"/>
          </ac:spMkLst>
        </pc:spChg>
        <pc:spChg chg="add mod">
          <ac:chgData name="Haskell,Allyson A" userId="f01f6c31-ef41-49db-8aa6-74fdc01fc293" providerId="ADAL" clId="{36E8D709-5741-4CFD-85F1-331171374D08}" dt="2023-01-24T13:25:47.422" v="3529" actId="207"/>
          <ac:spMkLst>
            <pc:docMk/>
            <pc:sldMk cId="2794066038" sldId="334"/>
            <ac:spMk id="5" creationId="{C582650C-102F-44B1-8C71-E4984B7AE252}"/>
          </ac:spMkLst>
        </pc:spChg>
        <pc:spChg chg="add del mod">
          <ac:chgData name="Haskell,Allyson A" userId="f01f6c31-ef41-49db-8aa6-74fdc01fc293" providerId="ADAL" clId="{36E8D709-5741-4CFD-85F1-331171374D08}" dt="2023-01-23T21:21:31.954" v="777" actId="478"/>
          <ac:spMkLst>
            <pc:docMk/>
            <pc:sldMk cId="2794066038" sldId="334"/>
            <ac:spMk id="6" creationId="{3A5BDAB8-A3ED-472C-9C2F-22A1843E9C2D}"/>
          </ac:spMkLst>
        </pc:spChg>
        <pc:picChg chg="mod">
          <ac:chgData name="Haskell,Allyson A" userId="f01f6c31-ef41-49db-8aa6-74fdc01fc293" providerId="ADAL" clId="{36E8D709-5741-4CFD-85F1-331171374D08}" dt="2023-01-24T13:07:12.680" v="2537" actId="962"/>
          <ac:picMkLst>
            <pc:docMk/>
            <pc:sldMk cId="2794066038" sldId="334"/>
            <ac:picMk id="2" creationId="{1E454013-0B09-C7EB-1B29-6B84ADFD46AE}"/>
          </ac:picMkLst>
        </pc:picChg>
        <pc:picChg chg="mod">
          <ac:chgData name="Haskell,Allyson A" userId="f01f6c31-ef41-49db-8aa6-74fdc01fc293" providerId="ADAL" clId="{36E8D709-5741-4CFD-85F1-331171374D08}" dt="2023-01-23T21:08:58.692" v="1" actId="962"/>
          <ac:picMkLst>
            <pc:docMk/>
            <pc:sldMk cId="2794066038" sldId="334"/>
            <ac:picMk id="4" creationId="{0ED974F0-D5C2-2095-260C-6CCDB18ED38A}"/>
          </ac:picMkLst>
        </pc:picChg>
      </pc:sldChg>
      <pc:sldChg chg="addSp delSp modSp modAnim">
        <pc:chgData name="Haskell,Allyson A" userId="f01f6c31-ef41-49db-8aa6-74fdc01fc293" providerId="ADAL" clId="{36E8D709-5741-4CFD-85F1-331171374D08}" dt="2023-01-23T21:20:52.849" v="750" actId="962"/>
        <pc:sldMkLst>
          <pc:docMk/>
          <pc:sldMk cId="1823499810" sldId="336"/>
        </pc:sldMkLst>
        <pc:spChg chg="add mod">
          <ac:chgData name="Haskell,Allyson A" userId="f01f6c31-ef41-49db-8aa6-74fdc01fc293" providerId="ADAL" clId="{36E8D709-5741-4CFD-85F1-331171374D08}" dt="2023-01-23T21:20:39.036" v="748" actId="1035"/>
          <ac:spMkLst>
            <pc:docMk/>
            <pc:sldMk cId="1823499810" sldId="336"/>
            <ac:spMk id="3" creationId="{D522D545-F2C3-49DD-9518-1909FCC37F46}"/>
          </ac:spMkLst>
        </pc:spChg>
        <pc:spChg chg="del">
          <ac:chgData name="Haskell,Allyson A" userId="f01f6c31-ef41-49db-8aa6-74fdc01fc293" providerId="ADAL" clId="{36E8D709-5741-4CFD-85F1-331171374D08}" dt="2023-01-23T21:20:43.232" v="749" actId="478"/>
          <ac:spMkLst>
            <pc:docMk/>
            <pc:sldMk cId="1823499810" sldId="336"/>
            <ac:spMk id="5" creationId="{94F51612-7747-6906-5EE5-E981DA3D2725}"/>
          </ac:spMkLst>
        </pc:spChg>
        <pc:picChg chg="mod">
          <ac:chgData name="Haskell,Allyson A" userId="f01f6c31-ef41-49db-8aa6-74fdc01fc293" providerId="ADAL" clId="{36E8D709-5741-4CFD-85F1-331171374D08}" dt="2023-01-23T21:20:52.849" v="750" actId="962"/>
          <ac:picMkLst>
            <pc:docMk/>
            <pc:sldMk cId="1823499810" sldId="336"/>
            <ac:picMk id="2" creationId="{5549A68B-888F-8206-6151-FEDF7A078970}"/>
          </ac:picMkLst>
        </pc:picChg>
      </pc:sldChg>
      <pc:sldChg chg="addSp modSp">
        <pc:chgData name="Haskell,Allyson A" userId="f01f6c31-ef41-49db-8aa6-74fdc01fc293" providerId="ADAL" clId="{36E8D709-5741-4CFD-85F1-331171374D08}" dt="2023-01-23T21:18:45.575" v="544" actId="1076"/>
        <pc:sldMkLst>
          <pc:docMk/>
          <pc:sldMk cId="1859151050" sldId="337"/>
        </pc:sldMkLst>
        <pc:spChg chg="add mod">
          <ac:chgData name="Haskell,Allyson A" userId="f01f6c31-ef41-49db-8aa6-74fdc01fc293" providerId="ADAL" clId="{36E8D709-5741-4CFD-85F1-331171374D08}" dt="2023-01-23T21:18:45.575" v="544" actId="1076"/>
          <ac:spMkLst>
            <pc:docMk/>
            <pc:sldMk cId="1859151050" sldId="337"/>
            <ac:spMk id="2" creationId="{9E64FAA5-77E5-4A5A-B126-7DE3A9742D93}"/>
          </ac:spMkLst>
        </pc:spChg>
      </pc:sldChg>
    </pc:docChg>
  </pc:docChgLst>
</pc:chgInfo>
</file>

<file path=ppt/comments/modernComment_10F_8864FA49.xml><?xml version="1.0" encoding="utf-8"?>
<p188:cmLst xmlns:a="http://schemas.openxmlformats.org/drawingml/2006/main" xmlns:r="http://schemas.openxmlformats.org/officeDocument/2006/relationships" xmlns:p188="http://schemas.microsoft.com/office/powerpoint/2018/8/main">
  <p188:cm id="{E6BDAA77-A739-405A-B6BB-B3A25F33140A}" authorId="{639BEAC5-551A-FE83-9462-39A88DC71FF1}" created="2023-11-30T04:26:42.781">
    <ac:txMkLst xmlns:ac="http://schemas.microsoft.com/office/drawing/2013/main/command">
      <pc:docMk xmlns:pc="http://schemas.microsoft.com/office/powerpoint/2013/main/command"/>
      <pc:sldMk xmlns:pc="http://schemas.microsoft.com/office/powerpoint/2013/main/command" cId="2288319049" sldId="271"/>
      <ac:spMk id="3" creationId="{11742BE9-AE91-435E-9630-701F9E92A58A}"/>
      <ac:txMk cp="159" len="16">
        <ac:context len="245" hash="613445745"/>
      </ac:txMk>
    </ac:txMkLst>
    <p188:pos x="8792307" y="2801815"/>
    <p188:replyLst>
      <p188:reply id="{DCE30F5A-8568-4A3C-8D4F-CAC1D5150671}" authorId="{F7096688-5493-9093-194A-FCDF45D02E2C}" created="2023-11-30T15:53:12.253">
        <p188:txBody>
          <a:bodyPr/>
          <a:lstStyle/>
          <a:p>
            <a:r>
              <a:rPr lang="en-US"/>
              <a:t>This slide to be DELETED.</a:t>
            </a:r>
          </a:p>
        </p188:txBody>
      </p188:reply>
    </p188:replyLst>
    <p188:txBody>
      <a:bodyPr/>
      <a:lstStyle/>
      <a:p>
        <a:r>
          <a:rPr lang="en-US"/>
          <a:t>Suggest deleting this.</a:t>
        </a:r>
      </a:p>
    </p188:txBody>
  </p188:cm>
</p188:cmLst>
</file>

<file path=ppt/comments/modernComment_111_74BFF989.xml><?xml version="1.0" encoding="utf-8"?>
<p188:cmLst xmlns:a="http://schemas.openxmlformats.org/drawingml/2006/main" xmlns:r="http://schemas.openxmlformats.org/officeDocument/2006/relationships" xmlns:p188="http://schemas.microsoft.com/office/powerpoint/2018/8/main">
  <p188:cm id="{279D8E60-1B1E-4A01-A3C3-6A6B0DC1111B}" authorId="{639BEAC5-551A-FE83-9462-39A88DC71FF1}" created="2023-11-30T04:28:43.941">
    <ac:txMkLst xmlns:ac="http://schemas.microsoft.com/office/drawing/2013/main/command">
      <pc:docMk xmlns:pc="http://schemas.microsoft.com/office/powerpoint/2013/main/command"/>
      <pc:sldMk xmlns:pc="http://schemas.microsoft.com/office/powerpoint/2013/main/command" cId="1958738313" sldId="273"/>
      <ac:spMk id="3" creationId="{1E86C963-755D-4715-8118-D4601D47AAD3}"/>
      <ac:txMk cp="34">
        <ac:context len="188" hash="2902593269"/>
      </ac:txMk>
    </ac:txMkLst>
    <p188:pos x="3188676" y="1418492"/>
    <p188:replyLst>
      <p188:reply id="{0B6C524A-4666-4B12-BDBF-84AD15C84700}" authorId="{F7096688-5493-9093-194A-FCDF45D02E2C}" created="2023-11-30T16:13:03.045">
        <p188:txBody>
          <a:bodyPr/>
          <a:lstStyle/>
          <a:p>
            <a:r>
              <a:rPr lang="en-US"/>
              <a:t>Removed multi-line comments from the slide and the notes.  </a:t>
            </a:r>
          </a:p>
        </p188:txBody>
      </p188:reply>
    </p188:replyLst>
    <p188:txBody>
      <a:bodyPr/>
      <a:lstStyle/>
      <a:p>
        <a:r>
          <a:rPr lang="en-US"/>
          <a:t>Please see our feedback on the notebooks. There is no such thing as a "multi-line comment" in Python. Best practice is to use '#' for all comments, not multi-line strings.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Python variables.</a:t>
            </a:r>
          </a:p>
          <a:p>
            <a:endParaRPr lang="en-US" baseline="0"/>
          </a:p>
          <a:p>
            <a:r>
              <a:rPr lang="en-US" baseline="0"/>
              <a:t>[NEXT SLIDE]</a:t>
            </a:r>
            <a:endParaRPr lang="en-US"/>
          </a:p>
          <a:p>
            <a:endParaRPr lang="en-US">
              <a:latin typeface="Palatino Linotype" panose="02040502050505030304" pitchFamily="18" charset="0"/>
            </a:endParaRPr>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27729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mn-lt"/>
              </a:rPr>
              <a:t>Python’s basic arithmetic operators are as follows: </a:t>
            </a:r>
          </a:p>
          <a:p>
            <a:endParaRPr lang="en-US">
              <a:latin typeface="+mn-lt"/>
            </a:endParaRPr>
          </a:p>
          <a:p>
            <a:pPr marL="171450" indent="-171450">
              <a:buFont typeface="Courier New" panose="02070309020205020404" pitchFamily="49" charset="0"/>
              <a:buChar char="o"/>
            </a:pPr>
            <a:r>
              <a:rPr lang="en-US">
                <a:latin typeface="+mn-lt"/>
              </a:rPr>
              <a:t>Addition and Subtraction</a:t>
            </a:r>
          </a:p>
          <a:p>
            <a:pPr marL="171450" indent="-171450">
              <a:buFont typeface="Courier New" panose="02070309020205020404" pitchFamily="49" charset="0"/>
              <a:buChar char="o"/>
            </a:pPr>
            <a:r>
              <a:rPr lang="en-US">
                <a:latin typeface="+mn-lt"/>
              </a:rPr>
              <a:t>Multiplication and Division</a:t>
            </a:r>
          </a:p>
          <a:p>
            <a:pPr marL="171450" indent="-171450">
              <a:buFont typeface="Courier New" panose="02070309020205020404" pitchFamily="49" charset="0"/>
              <a:buChar char="o"/>
            </a:pPr>
            <a:r>
              <a:rPr lang="en-US">
                <a:latin typeface="+mn-lt"/>
              </a:rPr>
              <a:t>Exponent and Grouping</a:t>
            </a:r>
          </a:p>
          <a:p>
            <a:pPr marL="171450" indent="-171450">
              <a:buFont typeface="Courier New" panose="02070309020205020404" pitchFamily="49" charset="0"/>
              <a:buChar char="o"/>
            </a:pPr>
            <a:r>
              <a:rPr lang="en-US">
                <a:latin typeface="+mn-lt"/>
              </a:rPr>
              <a:t>Integer (floor) Division  </a:t>
            </a:r>
          </a:p>
          <a:p>
            <a:pPr marL="171450" indent="-171450">
              <a:buFont typeface="Courier New" panose="02070309020205020404" pitchFamily="49" charset="0"/>
              <a:buChar char="o"/>
            </a:pPr>
            <a:r>
              <a:rPr lang="en-US">
                <a:latin typeface="+mn-lt"/>
              </a:rPr>
              <a:t>Modulus – the remainder from a division operation</a:t>
            </a:r>
          </a:p>
          <a:p>
            <a:pPr marL="0" indent="0">
              <a:buFont typeface="Courier New" panose="02070309020205020404" pitchFamily="49" charset="0"/>
              <a:buNone/>
            </a:pPr>
            <a:endParaRPr lang="en-US">
              <a:latin typeface="+mn-lt"/>
            </a:endParaRPr>
          </a:p>
          <a:p>
            <a:pPr marL="0" indent="0">
              <a:buFont typeface="Courier New" panose="02070309020205020404" pitchFamily="49" charset="0"/>
              <a:buNone/>
            </a:pPr>
            <a:r>
              <a:rPr lang="en-US">
                <a:latin typeface="+mn-lt"/>
              </a:rPr>
              <a:t>[NEXT SLIDE]</a:t>
            </a:r>
          </a:p>
        </p:txBody>
      </p:sp>
      <p:sp>
        <p:nvSpPr>
          <p:cNvPr id="4" name="Slide Number Placeholder 3"/>
          <p:cNvSpPr>
            <a:spLocks noGrp="1"/>
          </p:cNvSpPr>
          <p:nvPr>
            <p:ph type="sldNum" sz="quarter" idx="10"/>
          </p:nvPr>
        </p:nvSpPr>
        <p:spPr/>
        <p:txBody>
          <a:bodyPr/>
          <a:lstStyle/>
          <a:p>
            <a:fld id="{41700375-1909-4892-9298-6739184E41A7}" type="slidenum">
              <a:rPr lang="en-US" smtClean="0"/>
              <a:t>10</a:t>
            </a:fld>
            <a:endParaRPr lang="en-US"/>
          </a:p>
        </p:txBody>
      </p:sp>
    </p:spTree>
    <p:extLst>
      <p:ext uri="{BB962C8B-B14F-4D97-AF65-F5344CB8AC3E}">
        <p14:creationId xmlns:p14="http://schemas.microsoft.com/office/powerpoint/2010/main" val="1107690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a:latin typeface="Calibri" panose="020F0502020204030204" pitchFamily="34" charset="0"/>
                <a:cs typeface="Calibri" panose="020F0502020204030204" pitchFamily="34" charset="0"/>
              </a:rPr>
              <a:t>And let’s look at the comparison operators.  Two key points:  a) Compare two numbers or strings, b) these always return a </a:t>
            </a:r>
            <a:r>
              <a:rPr lang="en-US">
                <a:solidFill>
                  <a:srgbClr val="5A5AA8"/>
                </a:solidFill>
                <a:latin typeface="Calibri" panose="020F0502020204030204" pitchFamily="34" charset="0"/>
                <a:cs typeface="Calibri" panose="020F0502020204030204" pitchFamily="34" charset="0"/>
              </a:rPr>
              <a:t>Boolean</a:t>
            </a:r>
            <a:r>
              <a:rPr lang="en-US">
                <a:latin typeface="Calibri" panose="020F0502020204030204" pitchFamily="34" charset="0"/>
                <a:cs typeface="Calibri" panose="020F0502020204030204" pitchFamily="34" charset="0"/>
              </a:rPr>
              <a:t> value (</a:t>
            </a:r>
            <a:r>
              <a:rPr lang="en-US">
                <a:solidFill>
                  <a:srgbClr val="5A5AA8"/>
                </a:solidFill>
                <a:latin typeface="Calibri" panose="020F0502020204030204" pitchFamily="34" charset="0"/>
                <a:cs typeface="Calibri" panose="020F0502020204030204" pitchFamily="34" charset="0"/>
              </a:rPr>
              <a:t>True</a:t>
            </a:r>
            <a:r>
              <a:rPr lang="en-US">
                <a:latin typeface="Calibri" panose="020F0502020204030204" pitchFamily="34" charset="0"/>
                <a:cs typeface="Calibri" panose="020F0502020204030204" pitchFamily="34" charset="0"/>
              </a:rPr>
              <a:t> or </a:t>
            </a:r>
            <a:r>
              <a:rPr lang="en-US">
                <a:solidFill>
                  <a:srgbClr val="5A5AA8"/>
                </a:solidFill>
                <a:latin typeface="Calibri" panose="020F0502020204030204" pitchFamily="34" charset="0"/>
                <a:cs typeface="Calibri" panose="020F0502020204030204" pitchFamily="34" charset="0"/>
              </a:rPr>
              <a:t>False</a:t>
            </a:r>
            <a:r>
              <a:rPr lang="en-US">
                <a:latin typeface="Calibri" panose="020F0502020204030204" pitchFamily="34" charset="0"/>
                <a:cs typeface="Calibri" panose="020F0502020204030204" pitchFamily="34" charset="0"/>
              </a:rPr>
              <a:t>).</a:t>
            </a:r>
          </a:p>
          <a:p>
            <a:pPr>
              <a:lnSpc>
                <a:spcPct val="110000"/>
              </a:lnSpc>
            </a:pPr>
            <a:endParaRPr lang="en-US">
              <a:latin typeface="Calibri" panose="020F0502020204030204" pitchFamily="34" charset="0"/>
              <a:cs typeface="Calibri" panose="020F0502020204030204" pitchFamily="34" charset="0"/>
            </a:endParaRP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Equal to – note the double equal signs</a:t>
            </a: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Less than</a:t>
            </a: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Greater than</a:t>
            </a: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Less than or equal to</a:t>
            </a: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Greater than or equal to</a:t>
            </a: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Not equal to</a:t>
            </a:r>
          </a:p>
          <a:p>
            <a:pPr marL="0" indent="0">
              <a:lnSpc>
                <a:spcPct val="110000"/>
              </a:lnSpc>
              <a:buFont typeface="Courier New" panose="02070309020205020404" pitchFamily="49" charset="0"/>
              <a:buNone/>
            </a:pPr>
            <a:endParaRPr lang="en-US">
              <a:latin typeface="Calibri" panose="020F0502020204030204" pitchFamily="34" charset="0"/>
              <a:cs typeface="Calibri" panose="020F0502020204030204" pitchFamily="34" charset="0"/>
            </a:endParaRPr>
          </a:p>
          <a:p>
            <a:pPr marL="0" indent="0">
              <a:lnSpc>
                <a:spcPct val="110000"/>
              </a:lnSpc>
              <a:buFont typeface="Courier New" panose="02070309020205020404" pitchFamily="49" charset="0"/>
              <a:buNone/>
            </a:pPr>
            <a:r>
              <a:rPr lang="en-US">
                <a:latin typeface="Calibri" panose="020F0502020204030204" pitchFamily="34" charset="0"/>
                <a:cs typeface="Calibri" panose="020F0502020204030204" pitchFamily="34" charset="0"/>
              </a:rPr>
              <a:t>[NEXT SLIDE]</a:t>
            </a:r>
          </a:p>
          <a:p>
            <a:endParaRPr lang="en-US"/>
          </a:p>
        </p:txBody>
      </p:sp>
      <p:sp>
        <p:nvSpPr>
          <p:cNvPr id="4" name="Slide Number Placeholder 3"/>
          <p:cNvSpPr>
            <a:spLocks noGrp="1"/>
          </p:cNvSpPr>
          <p:nvPr>
            <p:ph type="sldNum" sz="quarter" idx="10"/>
          </p:nvPr>
        </p:nvSpPr>
        <p:spPr/>
        <p:txBody>
          <a:bodyPr/>
          <a:lstStyle/>
          <a:p>
            <a:fld id="{41700375-1909-4892-9298-6739184E41A7}" type="slidenum">
              <a:rPr lang="en-US" smtClean="0"/>
              <a:t>11</a:t>
            </a:fld>
            <a:endParaRPr lang="en-US"/>
          </a:p>
        </p:txBody>
      </p:sp>
    </p:spTree>
    <p:extLst>
      <p:ext uri="{BB962C8B-B14F-4D97-AF65-F5344CB8AC3E}">
        <p14:creationId xmlns:p14="http://schemas.microsoft.com/office/powerpoint/2010/main" val="2575915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latin typeface="+mn-lt"/>
              </a:rPr>
              <a:t>And let’s take a quick look at some of Python’s other operators…</a:t>
            </a:r>
          </a:p>
          <a:p>
            <a:pPr marL="0" marR="0" lvl="0" indent="0" algn="l" defTabSz="914400" rtl="0" eaLnBrk="1" fontAlgn="auto" latinLnBrk="0" hangingPunct="1">
              <a:lnSpc>
                <a:spcPct val="11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10000"/>
              </a:lnSpc>
              <a:spcBef>
                <a:spcPts val="0"/>
              </a:spcBef>
              <a:spcAft>
                <a:spcPts val="0"/>
              </a:spcAft>
              <a:buClrTx/>
              <a:buSzTx/>
              <a:buFontTx/>
              <a:buNone/>
              <a:tabLst/>
              <a:defRPr/>
            </a:pPr>
            <a:r>
              <a:rPr lang="en-US" dirty="0">
                <a:latin typeface="+mn-lt"/>
              </a:rPr>
              <a:t>Logical Operators - A historical note – these are often called Boolean operators, named after George Boole, a 19</a:t>
            </a:r>
            <a:r>
              <a:rPr lang="en-US" baseline="30000" dirty="0">
                <a:latin typeface="+mn-lt"/>
              </a:rPr>
              <a:t>th</a:t>
            </a:r>
            <a:r>
              <a:rPr lang="en-US" dirty="0">
                <a:latin typeface="+mn-lt"/>
              </a:rPr>
              <a:t> century English mathematician who formalized the field of Boolean algebra.</a:t>
            </a:r>
          </a:p>
          <a:p>
            <a:pPr>
              <a:lnSpc>
                <a:spcPct val="110000"/>
              </a:lnSpc>
            </a:pPr>
            <a:endParaRPr lang="en-US" dirty="0">
              <a:latin typeface="+mn-lt"/>
            </a:endParaRPr>
          </a:p>
          <a:p>
            <a:pPr>
              <a:lnSpc>
                <a:spcPct val="110000"/>
              </a:lnSpc>
            </a:pPr>
            <a:r>
              <a:rPr lang="en-US" b="1" dirty="0">
                <a:solidFill>
                  <a:srgbClr val="5A5AA8"/>
                </a:solidFill>
                <a:latin typeface="+mn-lt"/>
              </a:rPr>
              <a:t>and</a:t>
            </a:r>
            <a:r>
              <a:rPr lang="en-US" dirty="0">
                <a:latin typeface="+mn-lt"/>
              </a:rPr>
              <a:t> - evaluates to True if left and right sides are </a:t>
            </a:r>
            <a:r>
              <a:rPr lang="en-US" dirty="0">
                <a:solidFill>
                  <a:srgbClr val="5A5AA8"/>
                </a:solidFill>
                <a:latin typeface="+mn-lt"/>
              </a:rPr>
              <a:t>BOTH</a:t>
            </a:r>
            <a:r>
              <a:rPr lang="en-US" dirty="0">
                <a:latin typeface="+mn-lt"/>
              </a:rPr>
              <a:t> True  </a:t>
            </a:r>
            <a:r>
              <a:rPr lang="en-US" dirty="0">
                <a:solidFill>
                  <a:srgbClr val="5A5AA8"/>
                </a:solidFill>
                <a:latin typeface="+mn-lt"/>
              </a:rPr>
              <a:t>(5 &gt; 2)  and (90 &lt; 100) </a:t>
            </a:r>
          </a:p>
          <a:p>
            <a:pPr>
              <a:lnSpc>
                <a:spcPct val="110000"/>
              </a:lnSpc>
            </a:pPr>
            <a:r>
              <a:rPr lang="en-US" b="1" dirty="0">
                <a:solidFill>
                  <a:srgbClr val="5A5AA8"/>
                </a:solidFill>
                <a:latin typeface="+mn-lt"/>
              </a:rPr>
              <a:t>or</a:t>
            </a:r>
            <a:r>
              <a:rPr lang="en-US" dirty="0">
                <a:solidFill>
                  <a:srgbClr val="5A5AA8"/>
                </a:solidFill>
                <a:latin typeface="+mn-lt"/>
              </a:rPr>
              <a:t>   </a:t>
            </a:r>
            <a:r>
              <a:rPr lang="en-US" dirty="0">
                <a:latin typeface="+mn-lt"/>
              </a:rPr>
              <a:t>- evaluates to True if </a:t>
            </a:r>
            <a:r>
              <a:rPr lang="en-US" dirty="0">
                <a:solidFill>
                  <a:srgbClr val="5A5AA8"/>
                </a:solidFill>
                <a:latin typeface="+mn-lt"/>
              </a:rPr>
              <a:t>EITHER</a:t>
            </a:r>
            <a:r>
              <a:rPr lang="en-US" dirty="0">
                <a:latin typeface="+mn-lt"/>
              </a:rPr>
              <a:t> left or right sides are True   </a:t>
            </a:r>
            <a:r>
              <a:rPr lang="en-US" dirty="0">
                <a:solidFill>
                  <a:srgbClr val="5A5AA8"/>
                </a:solidFill>
                <a:latin typeface="+mn-lt"/>
              </a:rPr>
              <a:t>(5 &lt; 2) or (90 &lt; 100)</a:t>
            </a:r>
          </a:p>
          <a:p>
            <a:pPr>
              <a:lnSpc>
                <a:spcPct val="110000"/>
              </a:lnSpc>
            </a:pPr>
            <a:r>
              <a:rPr lang="en-US" b="1" dirty="0">
                <a:solidFill>
                  <a:srgbClr val="5A5AA8"/>
                </a:solidFill>
                <a:latin typeface="+mn-lt"/>
              </a:rPr>
              <a:t>not</a:t>
            </a:r>
            <a:r>
              <a:rPr lang="en-US" dirty="0">
                <a:solidFill>
                  <a:srgbClr val="5A5AA8"/>
                </a:solidFill>
                <a:latin typeface="+mn-lt"/>
              </a:rPr>
              <a:t> </a:t>
            </a:r>
            <a:r>
              <a:rPr lang="en-US" dirty="0">
                <a:latin typeface="+mn-lt"/>
              </a:rPr>
              <a:t> - reverses True to False and vice versa</a:t>
            </a:r>
          </a:p>
          <a:p>
            <a:pPr lvl="1">
              <a:lnSpc>
                <a:spcPct val="110000"/>
              </a:lnSpc>
            </a:pPr>
            <a:endParaRPr lang="en-US" dirty="0">
              <a:latin typeface="+mn-lt"/>
            </a:endParaRPr>
          </a:p>
          <a:p>
            <a:pPr>
              <a:lnSpc>
                <a:spcPct val="110000"/>
              </a:lnSpc>
            </a:pPr>
            <a:r>
              <a:rPr lang="en-US" dirty="0">
                <a:latin typeface="+mn-lt"/>
              </a:rPr>
              <a:t>Identity Operators</a:t>
            </a:r>
          </a:p>
          <a:p>
            <a:pPr>
              <a:lnSpc>
                <a:spcPct val="110000"/>
              </a:lnSpc>
            </a:pPr>
            <a:r>
              <a:rPr lang="en-US" b="1" dirty="0">
                <a:solidFill>
                  <a:srgbClr val="5A5AA8"/>
                </a:solidFill>
                <a:latin typeface="+mn-lt"/>
              </a:rPr>
              <a:t>is </a:t>
            </a:r>
            <a:r>
              <a:rPr lang="en-US" b="1" dirty="0">
                <a:solidFill>
                  <a:schemeClr val="accent5">
                    <a:lumMod val="75000"/>
                  </a:schemeClr>
                </a:solidFill>
                <a:latin typeface="+mn-lt"/>
              </a:rPr>
              <a:t>        </a:t>
            </a:r>
            <a:r>
              <a:rPr lang="en-US" dirty="0">
                <a:latin typeface="+mn-lt"/>
              </a:rPr>
              <a:t>- returns true if both variables are the same object</a:t>
            </a:r>
            <a:endParaRPr lang="en-US" dirty="0">
              <a:solidFill>
                <a:srgbClr val="5A5AA8"/>
              </a:solidFill>
              <a:latin typeface="+mn-lt"/>
            </a:endParaRPr>
          </a:p>
          <a:p>
            <a:pPr>
              <a:lnSpc>
                <a:spcPct val="110000"/>
              </a:lnSpc>
            </a:pPr>
            <a:r>
              <a:rPr lang="en-US" b="1" dirty="0">
                <a:solidFill>
                  <a:srgbClr val="5A5AA8"/>
                </a:solidFill>
                <a:latin typeface="+mn-lt"/>
              </a:rPr>
              <a:t>is not  </a:t>
            </a:r>
            <a:r>
              <a:rPr lang="en-US" dirty="0">
                <a:solidFill>
                  <a:schemeClr val="tx1"/>
                </a:solidFill>
                <a:latin typeface="+mn-lt"/>
              </a:rPr>
              <a:t>- returns true if both variables are </a:t>
            </a:r>
            <a:r>
              <a:rPr lang="en-US" dirty="0">
                <a:solidFill>
                  <a:srgbClr val="5A5AA8"/>
                </a:solidFill>
                <a:latin typeface="+mn-lt"/>
              </a:rPr>
              <a:t>NOT</a:t>
            </a:r>
            <a:r>
              <a:rPr lang="en-US" dirty="0">
                <a:solidFill>
                  <a:schemeClr val="tx1"/>
                </a:solidFill>
                <a:latin typeface="+mn-lt"/>
              </a:rPr>
              <a:t> the same object</a:t>
            </a:r>
          </a:p>
          <a:p>
            <a:pPr lvl="1">
              <a:lnSpc>
                <a:spcPct val="110000"/>
              </a:lnSpc>
            </a:pPr>
            <a:endParaRPr lang="en-US" dirty="0">
              <a:solidFill>
                <a:schemeClr val="tx1"/>
              </a:solidFill>
              <a:latin typeface="+mn-lt"/>
            </a:endParaRPr>
          </a:p>
          <a:p>
            <a:pPr>
              <a:lnSpc>
                <a:spcPct val="110000"/>
              </a:lnSpc>
            </a:pPr>
            <a:r>
              <a:rPr lang="en-US" dirty="0">
                <a:solidFill>
                  <a:schemeClr val="tx1"/>
                </a:solidFill>
                <a:latin typeface="+mn-lt"/>
              </a:rPr>
              <a:t>Membership Operators – </a:t>
            </a:r>
            <a:r>
              <a:rPr lang="en-US" dirty="0">
                <a:latin typeface="+mn-lt"/>
              </a:rPr>
              <a:t>I really like these operators because these allow you to quickly find a string of characters is in another string.  Python + Bioinformatics = TRU LOVE? </a:t>
            </a:r>
          </a:p>
          <a:p>
            <a:pPr>
              <a:lnSpc>
                <a:spcPct val="110000"/>
              </a:lnSpc>
            </a:pPr>
            <a:endParaRPr lang="en-US" dirty="0">
              <a:solidFill>
                <a:schemeClr val="tx1"/>
              </a:solidFill>
              <a:latin typeface="+mn-lt"/>
            </a:endParaRPr>
          </a:p>
          <a:p>
            <a:pPr>
              <a:lnSpc>
                <a:spcPct val="110000"/>
              </a:lnSpc>
            </a:pPr>
            <a:r>
              <a:rPr lang="en-US" b="1" dirty="0">
                <a:solidFill>
                  <a:srgbClr val="5A5AA8"/>
                </a:solidFill>
                <a:latin typeface="+mn-lt"/>
              </a:rPr>
              <a:t>in   </a:t>
            </a:r>
            <a:r>
              <a:rPr lang="en-US" b="1" dirty="0">
                <a:latin typeface="+mn-lt"/>
              </a:rPr>
              <a:t>      </a:t>
            </a:r>
            <a:r>
              <a:rPr lang="en-US" dirty="0">
                <a:solidFill>
                  <a:schemeClr val="tx1"/>
                </a:solidFill>
                <a:latin typeface="+mn-lt"/>
              </a:rPr>
              <a:t>- returns true if specified sequence is present in the object </a:t>
            </a:r>
            <a:r>
              <a:rPr lang="en-US" dirty="0">
                <a:solidFill>
                  <a:srgbClr val="5A5AA8"/>
                </a:solidFill>
                <a:latin typeface="+mn-lt"/>
              </a:rPr>
              <a:t>(x in y)</a:t>
            </a:r>
          </a:p>
          <a:p>
            <a:pPr>
              <a:lnSpc>
                <a:spcPct val="110000"/>
              </a:lnSpc>
            </a:pPr>
            <a:r>
              <a:rPr lang="en-US" b="1" dirty="0">
                <a:solidFill>
                  <a:srgbClr val="5A5AA8"/>
                </a:solidFill>
                <a:latin typeface="+mn-lt"/>
              </a:rPr>
              <a:t>not in  </a:t>
            </a:r>
            <a:r>
              <a:rPr lang="en-US" dirty="0">
                <a:solidFill>
                  <a:schemeClr val="tx1"/>
                </a:solidFill>
                <a:latin typeface="+mn-lt"/>
              </a:rPr>
              <a:t>- returns true if specified sequence in NOT in the object </a:t>
            </a:r>
            <a:r>
              <a:rPr lang="en-US" dirty="0">
                <a:solidFill>
                  <a:srgbClr val="5A5AA8"/>
                </a:solidFill>
                <a:latin typeface="+mn-lt"/>
              </a:rPr>
              <a:t>(x not in y)</a:t>
            </a:r>
          </a:p>
          <a:p>
            <a:pPr>
              <a:lnSpc>
                <a:spcPct val="110000"/>
              </a:lnSpc>
            </a:pPr>
            <a:endParaRPr lang="en-US" dirty="0">
              <a:solidFill>
                <a:srgbClr val="5A5AA8"/>
              </a:solidFill>
              <a:latin typeface="+mn-lt"/>
            </a:endParaRPr>
          </a:p>
          <a:p>
            <a:pPr>
              <a:lnSpc>
                <a:spcPct val="110000"/>
              </a:lnSpc>
            </a:pPr>
            <a:r>
              <a:rPr lang="en-US" dirty="0">
                <a:solidFill>
                  <a:srgbClr val="5A5AA8"/>
                </a:solidFill>
                <a:latin typeface="+mn-lt"/>
              </a:rPr>
              <a:t>[NEXT SLIDE]</a:t>
            </a:r>
          </a:p>
          <a:p>
            <a:endParaRPr lang="en-US" dirty="0"/>
          </a:p>
        </p:txBody>
      </p:sp>
      <p:sp>
        <p:nvSpPr>
          <p:cNvPr id="4" name="Slide Number Placeholder 3"/>
          <p:cNvSpPr>
            <a:spLocks noGrp="1"/>
          </p:cNvSpPr>
          <p:nvPr>
            <p:ph type="sldNum" sz="quarter" idx="10"/>
          </p:nvPr>
        </p:nvSpPr>
        <p:spPr/>
        <p:txBody>
          <a:bodyPr/>
          <a:lstStyle/>
          <a:p>
            <a:fld id="{41700375-1909-4892-9298-6739184E41A7}" type="slidenum">
              <a:rPr lang="en-US" smtClean="0"/>
              <a:t>12</a:t>
            </a:fld>
            <a:endParaRPr lang="en-US"/>
          </a:p>
        </p:txBody>
      </p:sp>
    </p:spTree>
    <p:extLst>
      <p:ext uri="{BB962C8B-B14F-4D97-AF65-F5344CB8AC3E}">
        <p14:creationId xmlns:p14="http://schemas.microsoft.com/office/powerpoint/2010/main" val="888270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mn-lt"/>
              </a:rPr>
              <a:t>In a previous slide, I mentioned the assignment operator.  Let’s now take a quick look at the full range of assignment operators available in Python.  Note:  Python supports </a:t>
            </a:r>
            <a:r>
              <a:rPr lang="en-US" sz="1200" b="1">
                <a:latin typeface="+mn-lt"/>
              </a:rPr>
              <a:t>augmented</a:t>
            </a:r>
            <a:r>
              <a:rPr lang="en-US" sz="1200">
                <a:latin typeface="+mn-lt"/>
              </a:rPr>
              <a:t> assignment operators as well.  These are kind of neat </a:t>
            </a:r>
            <a:r>
              <a:rPr lang="en-US" sz="1200">
                <a:solidFill>
                  <a:srgbClr val="FF0000"/>
                </a:solidFill>
                <a:latin typeface="+mn-lt"/>
              </a:rPr>
              <a:t>because you get both an assignment and an operation at the same time.  I like the augmented assignment operators because they allow you to be concise and save typing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mn-lt"/>
            </a:endParaRPr>
          </a:p>
          <a:p>
            <a:r>
              <a:rPr lang="en-US" sz="1200">
                <a:latin typeface="+mn-lt"/>
              </a:rPr>
              <a:t>[NEXT SLIDE]</a:t>
            </a:r>
          </a:p>
        </p:txBody>
      </p:sp>
      <p:sp>
        <p:nvSpPr>
          <p:cNvPr id="4" name="Slide Number Placeholder 3"/>
          <p:cNvSpPr>
            <a:spLocks noGrp="1"/>
          </p:cNvSpPr>
          <p:nvPr>
            <p:ph type="sldNum" sz="quarter" idx="10"/>
          </p:nvPr>
        </p:nvSpPr>
        <p:spPr/>
        <p:txBody>
          <a:bodyPr/>
          <a:lstStyle/>
          <a:p>
            <a:fld id="{41700375-1909-4892-9298-6739184E41A7}" type="slidenum">
              <a:rPr lang="en-US" smtClean="0"/>
              <a:t>13</a:t>
            </a:fld>
            <a:endParaRPr lang="en-US"/>
          </a:p>
        </p:txBody>
      </p:sp>
    </p:spTree>
    <p:extLst>
      <p:ext uri="{BB962C8B-B14F-4D97-AF65-F5344CB8AC3E}">
        <p14:creationId xmlns:p14="http://schemas.microsoft.com/office/powerpoint/2010/main" val="3198403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Python datatypes.</a:t>
            </a:r>
          </a:p>
          <a:p>
            <a:endParaRPr lang="en-US" baseline="0"/>
          </a:p>
          <a:p>
            <a:r>
              <a:rPr lang="en-US" baseline="0"/>
              <a:t>[NEXT SLIDE]</a:t>
            </a:r>
            <a:endParaRPr lang="en-US"/>
          </a:p>
          <a:p>
            <a:endParaRPr lang="en-US">
              <a:latin typeface="Palatino Linotype" panose="02040502050505030304" pitchFamily="18" charset="0"/>
            </a:endParaRPr>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00836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get us started, let’s revisit a slide from our Variables presentation.  In that briefing, I presented this image of a plastic container, divided into boxes which hold a variety of differently sized objects.  You can think of a variable’s </a:t>
            </a:r>
            <a:r>
              <a:rPr lang="en-US" b="1"/>
              <a:t>datatype</a:t>
            </a:r>
            <a:r>
              <a:rPr lang="en-US"/>
              <a:t> or </a:t>
            </a:r>
            <a:r>
              <a:rPr lang="en-US" b="1"/>
              <a:t>type</a:t>
            </a:r>
            <a:r>
              <a:rPr lang="en-US"/>
              <a:t> as simply the kind of object in each box.  The datatype determines the amount of memory that must be allocated to hold a variable – the size of the box – and it limits the kinds of things you can do with it.  For example, you cannot divide a string variable by another string.  That makes no sense.</a:t>
            </a:r>
            <a:endParaRPr lang="en-US" baseline="0"/>
          </a:p>
          <a:p>
            <a:endParaRPr lang="en-US" baseline="0"/>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271717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Here are the base Python data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sz="2200"/>
              <a:t>And the most common datatypes are: </a:t>
            </a:r>
          </a:p>
          <a:p>
            <a:pPr marL="342900" indent="-342900">
              <a:buFont typeface="Courier New" panose="02070309020205020404" pitchFamily="49" charset="0"/>
              <a:buChar char="o"/>
            </a:pPr>
            <a:r>
              <a:rPr lang="en-US" sz="2200"/>
              <a:t>Integer (int)</a:t>
            </a:r>
          </a:p>
          <a:p>
            <a:pPr marL="342900" indent="-342900">
              <a:buFont typeface="Courier New" panose="02070309020205020404" pitchFamily="49" charset="0"/>
              <a:buChar char="o"/>
            </a:pPr>
            <a:r>
              <a:rPr lang="en-US" sz="2200"/>
              <a:t>Float (float) - double-precision only, with decimal point</a:t>
            </a:r>
          </a:p>
          <a:p>
            <a:pPr marL="342900" indent="-342900">
              <a:buFont typeface="Courier New" panose="02070309020205020404" pitchFamily="49" charset="0"/>
              <a:buChar char="o"/>
            </a:pPr>
            <a:r>
              <a:rPr lang="en-US" sz="2200"/>
              <a:t>String (str) – delimited by single OR double quotes</a:t>
            </a:r>
          </a:p>
          <a:p>
            <a:pPr marL="342900" indent="-342900">
              <a:buFont typeface="Courier New" panose="02070309020205020404" pitchFamily="49" charset="0"/>
              <a:buChar char="o"/>
            </a:pPr>
            <a:r>
              <a:rPr lang="en-US" sz="2200"/>
              <a:t>Boolean (bool) – True / False</a:t>
            </a:r>
          </a:p>
          <a:p>
            <a:pPr marL="342900" indent="-342900">
              <a:buFont typeface="Courier New" panose="02070309020205020404" pitchFamily="49" charset="0"/>
              <a:buChar char="o"/>
            </a:pPr>
            <a:endParaRPr lang="en-US" sz="2200"/>
          </a:p>
          <a:p>
            <a:pPr marL="0" indent="0">
              <a:buFont typeface="Courier New" panose="02070309020205020404" pitchFamily="49" charset="0"/>
              <a:buNone/>
            </a:pPr>
            <a:r>
              <a:rPr lang="en-US" sz="2200"/>
              <a:t>Please take some time to explore the other types.  These are not as prevalent in ML applications.  Even so, you should know what they are and what you can do with them.</a:t>
            </a:r>
          </a:p>
          <a:p>
            <a:pPr marL="0" indent="0">
              <a:buFont typeface="Courier New" panose="02070309020205020404" pitchFamily="49" charset="0"/>
              <a:buNone/>
            </a:pPr>
            <a:endParaRPr lang="en-US" sz="2200"/>
          </a:p>
          <a:p>
            <a:pPr marL="0" marR="0" lvl="0" indent="0" algn="l" defTabSz="914400" rtl="0" eaLnBrk="1" fontAlgn="auto" latinLnBrk="0" hangingPunct="1">
              <a:lnSpc>
                <a:spcPct val="100000"/>
              </a:lnSpc>
              <a:spcBef>
                <a:spcPts val="0"/>
              </a:spcBef>
              <a:spcAft>
                <a:spcPts val="0"/>
              </a:spcAft>
              <a:buClrTx/>
              <a:buSzTx/>
              <a:buFontTx/>
              <a:buNone/>
              <a:tabLst/>
              <a:defRPr/>
            </a:pPr>
            <a:r>
              <a:rPr lang="en-US"/>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2286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Sometimes, you may need to convert a variable to another datatype.  In computer science, this is called </a:t>
            </a:r>
            <a:r>
              <a:rPr lang="en-US" b="1"/>
              <a:t>typecasting</a:t>
            </a:r>
            <a:r>
              <a:rPr lang="en-US"/>
              <a:t>.  In this simulation, we first assign a string (‘44’) to the string_number variable and then verify its type.  We then typecast this string using the int() function and assign it to real_integer. And then, we typecast this variable using the float() function and assign it to real_float.  And finally, we print all three variables.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But do you notice something interesting here?  The string_number and real_integer variables look identical when printed.  That can be confusing, especially when you try to do some arithmetic on that string variable.  If you do, Python pops an ugly warning message.  So, here we see a practical need for typecasting.  I’ve encountered this same situation multiple times in my programming career!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578453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and for future reference, here’s a list of Python’s most used typecasting 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651591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coding style and documentation.</a:t>
            </a:r>
          </a:p>
          <a:p>
            <a:endParaRPr lang="en-US" baseline="0"/>
          </a:p>
          <a:p>
            <a:r>
              <a:rPr lang="en-US" baseline="0"/>
              <a:t>[NEXT SLIDE]</a:t>
            </a:r>
            <a:endParaRPr lang="en-US"/>
          </a:p>
          <a:p>
            <a:endParaRPr lang="en-US">
              <a:latin typeface="Palatino Linotype" panose="02040502050505030304" pitchFamily="18" charset="0"/>
            </a:endParaRPr>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57244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Python </a:t>
            </a:r>
            <a:r>
              <a:rPr lang="en-US" b="1" baseline="0"/>
              <a:t>interpreter</a:t>
            </a:r>
            <a:r>
              <a:rPr lang="en-US" baseline="0"/>
              <a:t> allocates space in memory large enough to contain whatever you assign to it.  Or to use a container analogy, it creates a box to hold its value.  The variable’s </a:t>
            </a:r>
            <a:r>
              <a:rPr lang="en-US" b="1" baseline="0"/>
              <a:t>datatype </a:t>
            </a:r>
            <a:r>
              <a:rPr lang="en-US" b="0" baseline="0"/>
              <a:t>determines the amount of memory required to hold it.  Large objects require larger boxes while small objects take up less space.  Just as we see in the image shown here.  </a:t>
            </a:r>
            <a:endParaRPr lang="en-US" baseline="0"/>
          </a:p>
          <a:p>
            <a:endParaRPr lang="en-US" baseline="0"/>
          </a:p>
          <a:p>
            <a:r>
              <a:rPr lang="en-US" baseline="0"/>
              <a:t>[NEXT SLIDE}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360977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imperative to properly name and classify things has existed for a long time.  In agriculture, this is especially important as each variety of living organism comes with its own unique set of properties.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Donald Knuth, one of the greatest computer scientists alive today, developed the idea of </a:t>
            </a:r>
            <a:r>
              <a:rPr lang="en-US" b="1" dirty="0"/>
              <a:t>literate programming </a:t>
            </a:r>
            <a:r>
              <a:rPr lang="en-US" b="0" dirty="0"/>
              <a:t>in the early 1980’s.  He argued that a programmer writes code not just for the computer but for other humans as well.   Thus, the names we give things and the documentation we write is critically important.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828379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None/>
            </a:pPr>
            <a:r>
              <a:rPr lang="en-US" dirty="0">
                <a:solidFill>
                  <a:srgbClr val="5A5AA8"/>
                </a:solidFill>
                <a:latin typeface="Avenir" panose="02000503020000020003" pitchFamily="2" charset="0"/>
              </a:rPr>
              <a:t>And let’s conclude this short briefing with a quick review of Python Comments…</a:t>
            </a:r>
          </a:p>
          <a:p>
            <a:pPr marL="0" indent="0">
              <a:lnSpc>
                <a:spcPct val="110000"/>
              </a:lnSpc>
              <a:buNone/>
            </a:pPr>
            <a:endParaRPr lang="en-US" dirty="0">
              <a:solidFill>
                <a:srgbClr val="5A5AA8"/>
              </a:solidFill>
              <a:latin typeface="Avenir" panose="02000503020000020003" pitchFamily="2" charset="0"/>
            </a:endParaRPr>
          </a:p>
          <a:p>
            <a:pPr marL="0" indent="0">
              <a:lnSpc>
                <a:spcPct val="110000"/>
              </a:lnSpc>
              <a:buNone/>
            </a:pPr>
            <a:r>
              <a:rPr lang="en-US" dirty="0">
                <a:solidFill>
                  <a:srgbClr val="5A5AA8"/>
                </a:solidFill>
                <a:latin typeface="Avenir" panose="02000503020000020003" pitchFamily="2" charset="0"/>
              </a:rPr>
              <a:t>Inline comments </a:t>
            </a:r>
          </a:p>
          <a:p>
            <a:pPr marL="171450" indent="-171450">
              <a:lnSpc>
                <a:spcPct val="110000"/>
              </a:lnSpc>
              <a:buFont typeface="Courier New" panose="02070309020205020404" pitchFamily="49" charset="0"/>
              <a:buChar char="o"/>
            </a:pPr>
            <a:r>
              <a:rPr lang="en-US" dirty="0">
                <a:latin typeface="Avenir" panose="02000503020000020003" pitchFamily="2" charset="0"/>
              </a:rPr>
              <a:t>Precede with</a:t>
            </a:r>
            <a:r>
              <a:rPr lang="en-US" dirty="0">
                <a:solidFill>
                  <a:srgbClr val="5A5AA8"/>
                </a:solidFill>
                <a:latin typeface="Avenir" panose="02000503020000020003" pitchFamily="2" charset="0"/>
              </a:rPr>
              <a:t> #</a:t>
            </a:r>
          </a:p>
          <a:p>
            <a:pPr marL="0" indent="0">
              <a:lnSpc>
                <a:spcPct val="110000"/>
              </a:lnSpc>
              <a:buFont typeface="Courier New" panose="02070309020205020404" pitchFamily="49" charset="0"/>
              <a:buNone/>
            </a:pPr>
            <a:endParaRPr lang="en-US" dirty="0">
              <a:solidFill>
                <a:schemeClr val="tx1"/>
              </a:solidFill>
              <a:latin typeface="Avenir" panose="02000503020000020003" pitchFamily="2" charset="0"/>
            </a:endParaRPr>
          </a:p>
          <a:p>
            <a:pPr marL="0" indent="0">
              <a:lnSpc>
                <a:spcPct val="110000"/>
              </a:lnSpc>
              <a:buNone/>
            </a:pPr>
            <a:r>
              <a:rPr lang="en-US" dirty="0">
                <a:solidFill>
                  <a:schemeClr val="tx1"/>
                </a:solidFill>
                <a:latin typeface="Avenir" panose="02000503020000020003" pitchFamily="2" charset="0"/>
              </a:rPr>
              <a:t>Use comments </a:t>
            </a:r>
            <a:r>
              <a:rPr lang="en-US" dirty="0">
                <a:solidFill>
                  <a:srgbClr val="5A5AA8"/>
                </a:solidFill>
                <a:latin typeface="Avenir" panose="02000503020000020003" pitchFamily="2" charset="0"/>
              </a:rPr>
              <a:t>liberally</a:t>
            </a:r>
            <a:r>
              <a:rPr lang="en-US" dirty="0">
                <a:solidFill>
                  <a:schemeClr val="tx1"/>
                </a:solidFill>
                <a:latin typeface="Avenir" panose="02000503020000020003" pitchFamily="2" charset="0"/>
              </a:rPr>
              <a:t>!</a:t>
            </a:r>
          </a:p>
          <a:p>
            <a:pPr marL="171450" indent="-171450">
              <a:lnSpc>
                <a:spcPct val="110000"/>
              </a:lnSpc>
              <a:buFont typeface="Courier New" panose="02070309020205020404" pitchFamily="49" charset="0"/>
              <a:buChar char="o"/>
            </a:pPr>
            <a:r>
              <a:rPr lang="en-US" dirty="0">
                <a:solidFill>
                  <a:schemeClr val="tx1"/>
                </a:solidFill>
                <a:latin typeface="Avenir" panose="02000503020000020003" pitchFamily="2" charset="0"/>
              </a:rPr>
              <a:t>Comments are for the future you – for when you come back to a piece of code at some point in the future.</a:t>
            </a:r>
          </a:p>
          <a:p>
            <a:pPr marL="171450" indent="-171450">
              <a:lnSpc>
                <a:spcPct val="110000"/>
              </a:lnSpc>
              <a:buFont typeface="Courier New" panose="02070309020205020404" pitchFamily="49" charset="0"/>
              <a:buChar char="o"/>
            </a:pPr>
            <a:r>
              <a:rPr lang="en-US" dirty="0">
                <a:solidFill>
                  <a:schemeClr val="tx1"/>
                </a:solidFill>
                <a:latin typeface="Avenir" panose="02000503020000020003" pitchFamily="2" charset="0"/>
              </a:rPr>
              <a:t>They are also good for debugging, by </a:t>
            </a:r>
            <a:r>
              <a:rPr lang="en-US" dirty="0">
                <a:solidFill>
                  <a:srgbClr val="5A5AA8"/>
                </a:solidFill>
                <a:latin typeface="Avenir" panose="02000503020000020003" pitchFamily="2" charset="0"/>
              </a:rPr>
              <a:t>activating</a:t>
            </a:r>
            <a:r>
              <a:rPr lang="en-US" dirty="0">
                <a:solidFill>
                  <a:schemeClr val="tx1"/>
                </a:solidFill>
                <a:latin typeface="Avenir" panose="02000503020000020003" pitchFamily="2" charset="0"/>
              </a:rPr>
              <a:t> or </a:t>
            </a:r>
            <a:r>
              <a:rPr lang="en-US" dirty="0">
                <a:solidFill>
                  <a:srgbClr val="5A5AA8"/>
                </a:solidFill>
                <a:latin typeface="Avenir" panose="02000503020000020003" pitchFamily="2" charset="0"/>
              </a:rPr>
              <a:t>deactivating</a:t>
            </a:r>
            <a:r>
              <a:rPr lang="en-US" dirty="0">
                <a:solidFill>
                  <a:schemeClr val="tx1"/>
                </a:solidFill>
                <a:latin typeface="Avenir" panose="02000503020000020003" pitchFamily="2" charset="0"/>
              </a:rPr>
              <a:t> parts of your code</a:t>
            </a:r>
          </a:p>
          <a:p>
            <a:endParaRPr lang="en-US" dirty="0"/>
          </a:p>
          <a:p>
            <a:r>
              <a:rPr lang="en-US" dirty="0"/>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683563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a:latin typeface="+mn-lt"/>
              </a:rPr>
              <a:t>And finally – and this is a unique feature not found any other language I know of – Python allows you to do multiple assignments in one line.</a:t>
            </a:r>
          </a:p>
          <a:p>
            <a:pPr marL="0" indent="0">
              <a:lnSpc>
                <a:spcPct val="100000"/>
              </a:lnSpc>
              <a:buNone/>
            </a:pPr>
            <a:endParaRPr lang="en-US">
              <a:latin typeface="+mn-lt"/>
            </a:endParaRPr>
          </a:p>
          <a:p>
            <a:pPr marL="171450" indent="-171450">
              <a:lnSpc>
                <a:spcPct val="100000"/>
              </a:lnSpc>
              <a:buFont typeface="Courier New" panose="02070309020205020404" pitchFamily="49" charset="0"/>
              <a:buChar char="o"/>
            </a:pPr>
            <a:r>
              <a:rPr lang="en-US">
                <a:latin typeface="+mn-lt"/>
              </a:rPr>
              <a:t>Assign</a:t>
            </a:r>
            <a:r>
              <a:rPr lang="en-US">
                <a:solidFill>
                  <a:srgbClr val="65BB7B"/>
                </a:solidFill>
                <a:latin typeface="+mn-lt"/>
              </a:rPr>
              <a:t> </a:t>
            </a:r>
            <a:r>
              <a:rPr lang="en-US">
                <a:solidFill>
                  <a:srgbClr val="5A5AA8"/>
                </a:solidFill>
                <a:latin typeface="+mn-lt"/>
              </a:rPr>
              <a:t>one</a:t>
            </a:r>
            <a:r>
              <a:rPr lang="en-US">
                <a:solidFill>
                  <a:srgbClr val="65BB7B"/>
                </a:solidFill>
                <a:latin typeface="+mn-lt"/>
              </a:rPr>
              <a:t> </a:t>
            </a:r>
            <a:r>
              <a:rPr lang="en-US">
                <a:latin typeface="+mn-lt"/>
              </a:rPr>
              <a:t>value to </a:t>
            </a:r>
            <a:r>
              <a:rPr lang="en-US">
                <a:solidFill>
                  <a:srgbClr val="5A5AA8"/>
                </a:solidFill>
                <a:latin typeface="+mn-lt"/>
              </a:rPr>
              <a:t>multiple</a:t>
            </a:r>
            <a:r>
              <a:rPr lang="en-US">
                <a:latin typeface="+mn-lt"/>
              </a:rPr>
              <a:t> variables: </a:t>
            </a:r>
            <a:r>
              <a:rPr lang="en-US">
                <a:solidFill>
                  <a:srgbClr val="5A5AA8"/>
                </a:solidFill>
                <a:latin typeface="+mn-lt"/>
              </a:rPr>
              <a:t>x = y = z = 45</a:t>
            </a:r>
          </a:p>
          <a:p>
            <a:pPr marL="171450" indent="-171450">
              <a:lnSpc>
                <a:spcPct val="100000"/>
              </a:lnSpc>
              <a:buFont typeface="Courier New" panose="02070309020205020404" pitchFamily="49" charset="0"/>
              <a:buChar char="o"/>
            </a:pPr>
            <a:r>
              <a:rPr lang="en-US">
                <a:latin typeface="+mn-lt"/>
              </a:rPr>
              <a:t>Assign </a:t>
            </a:r>
            <a:r>
              <a:rPr lang="en-US">
                <a:solidFill>
                  <a:srgbClr val="5A5AA8"/>
                </a:solidFill>
                <a:latin typeface="+mn-lt"/>
              </a:rPr>
              <a:t>multiple</a:t>
            </a:r>
            <a:r>
              <a:rPr lang="en-US">
                <a:latin typeface="+mn-lt"/>
              </a:rPr>
              <a:t> values to </a:t>
            </a:r>
            <a:r>
              <a:rPr lang="en-US">
                <a:solidFill>
                  <a:srgbClr val="5A5AA8"/>
                </a:solidFill>
                <a:latin typeface="+mn-lt"/>
              </a:rPr>
              <a:t>multiple</a:t>
            </a:r>
            <a:r>
              <a:rPr lang="en-US">
                <a:latin typeface="+mn-lt"/>
              </a:rPr>
              <a:t> variables </a:t>
            </a:r>
            <a:r>
              <a:rPr lang="en-US">
                <a:solidFill>
                  <a:srgbClr val="5A5AA8"/>
                </a:solidFill>
                <a:latin typeface="+mn-lt"/>
              </a:rPr>
              <a:t>(very pythonic!):  x, y, z = 1, 2, 'banana’</a:t>
            </a:r>
          </a:p>
          <a:p>
            <a:pPr marL="628650" lvl="1" indent="-171450">
              <a:lnSpc>
                <a:spcPct val="100000"/>
              </a:lnSpc>
              <a:buFont typeface="Courier New" panose="02070309020205020404" pitchFamily="49" charset="0"/>
              <a:buChar char="o"/>
            </a:pPr>
            <a:r>
              <a:rPr lang="en-US">
                <a:solidFill>
                  <a:schemeClr val="tx1"/>
                </a:solidFill>
                <a:latin typeface="+mn-lt"/>
              </a:rPr>
              <a:t>This is super handy for data structures</a:t>
            </a:r>
            <a:endParaRPr lang="en-US">
              <a:solidFill>
                <a:srgbClr val="FF0000"/>
              </a:solidFill>
              <a:latin typeface="+mn-lt"/>
            </a:endParaRPr>
          </a:p>
          <a:p>
            <a:endParaRPr lang="en-US">
              <a:latin typeface="+mn-lt"/>
            </a:endParaRPr>
          </a:p>
          <a:p>
            <a:r>
              <a:rPr lang="en-US">
                <a:latin typeface="+mn-lt"/>
              </a:rPr>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4064635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61690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sz="1200">
                <a:latin typeface="+mn-lt"/>
              </a:rPr>
              <a:t>Alright – let’s dive into the details of Python variables.  A couple points.</a:t>
            </a:r>
          </a:p>
          <a:p>
            <a:pPr marL="0" indent="0">
              <a:lnSpc>
                <a:spcPct val="120000"/>
              </a:lnSpc>
              <a:buNone/>
            </a:pPr>
            <a:endParaRPr lang="en-US" sz="1200">
              <a:latin typeface="+mn-lt"/>
            </a:endParaRPr>
          </a:p>
          <a:p>
            <a:pPr marL="228600" indent="-228600">
              <a:lnSpc>
                <a:spcPct val="120000"/>
              </a:lnSpc>
              <a:buAutoNum type="arabicPeriod"/>
            </a:pPr>
            <a:r>
              <a:rPr lang="en-US" sz="1200">
                <a:latin typeface="+mn-lt"/>
              </a:rPr>
              <a:t>Python variables are </a:t>
            </a:r>
            <a:r>
              <a:rPr lang="en-US" sz="1200">
                <a:solidFill>
                  <a:srgbClr val="5A5AA8"/>
                </a:solidFill>
                <a:latin typeface="+mn-lt"/>
              </a:rPr>
              <a:t>dynamically </a:t>
            </a:r>
            <a:r>
              <a:rPr lang="en-US" sz="1200">
                <a:latin typeface="+mn-lt"/>
              </a:rPr>
              <a:t>declared.  So, what does that mean?  Well, a dynamically declared variable is created at runtime, as the Python interpreter reads each line of your program.  In other words, the variable’s name, datatype, and size is created on the fly, while your program is running.</a:t>
            </a:r>
          </a:p>
          <a:p>
            <a:pPr marL="228600" indent="-228600">
              <a:lnSpc>
                <a:spcPct val="120000"/>
              </a:lnSpc>
              <a:buAutoNum type="arabicPeriod"/>
            </a:pPr>
            <a:r>
              <a:rPr lang="en-US" sz="1200">
                <a:latin typeface="+mn-lt"/>
              </a:rPr>
              <a:t>The interpreter infers the variable’s type.  Take, for example, line 9 of our code.  Here we assign a string of characters to variable e.  And because this string of characters is enclosed in single quotes, the interpreter infers that its type is str (string).</a:t>
            </a:r>
            <a:endParaRPr lang="en-US" sz="1200">
              <a:solidFill>
                <a:srgbClr val="5A5AA8"/>
              </a:solidFill>
              <a:latin typeface="+mn-lt"/>
            </a:endParaRPr>
          </a:p>
          <a:p>
            <a:pPr>
              <a:lnSpc>
                <a:spcPct val="120000"/>
              </a:lnSpc>
            </a:pPr>
            <a:endParaRPr lang="en-US" sz="1200">
              <a:solidFill>
                <a:srgbClr val="5A5AA8"/>
              </a:solidFill>
              <a:latin typeface="+mn-lt"/>
            </a:endParaRPr>
          </a:p>
          <a:p>
            <a:pPr lvl="0">
              <a:lnSpc>
                <a:spcPct val="120000"/>
              </a:lnSpc>
            </a:pPr>
            <a:r>
              <a:rPr lang="en-US" sz="1200" b="1">
                <a:solidFill>
                  <a:srgbClr val="5A5AA8"/>
                </a:solidFill>
                <a:latin typeface="+mn-lt"/>
              </a:rPr>
              <a:t>Pros</a:t>
            </a:r>
            <a:r>
              <a:rPr lang="en-US" sz="1200">
                <a:solidFill>
                  <a:srgbClr val="64BA7F"/>
                </a:solidFill>
                <a:latin typeface="+mn-lt"/>
              </a:rPr>
              <a:t> </a:t>
            </a:r>
          </a:p>
          <a:p>
            <a:pPr marL="342900" lvl="0" indent="-342900">
              <a:lnSpc>
                <a:spcPct val="120000"/>
              </a:lnSpc>
              <a:buFont typeface="Courier New" panose="02070309020205020404" pitchFamily="49" charset="0"/>
              <a:buChar char="o"/>
            </a:pPr>
            <a:r>
              <a:rPr lang="en-US" sz="1200">
                <a:latin typeface="+mn-lt"/>
              </a:rPr>
              <a:t>Quick</a:t>
            </a:r>
          </a:p>
          <a:p>
            <a:pPr marL="342900" lvl="0" indent="-342900">
              <a:lnSpc>
                <a:spcPct val="120000"/>
              </a:lnSpc>
              <a:buFont typeface="Courier New" panose="02070309020205020404" pitchFamily="49" charset="0"/>
              <a:buChar char="o"/>
            </a:pPr>
            <a:r>
              <a:rPr lang="en-US" sz="1200">
                <a:latin typeface="+mn-lt"/>
              </a:rPr>
              <a:t>Usually correct</a:t>
            </a:r>
          </a:p>
          <a:p>
            <a:pPr marL="0" lvl="0" indent="0">
              <a:lnSpc>
                <a:spcPct val="120000"/>
              </a:lnSpc>
              <a:buNone/>
            </a:pPr>
            <a:endParaRPr lang="en-US" sz="1200" b="1">
              <a:solidFill>
                <a:srgbClr val="5A5AA8"/>
              </a:solidFill>
              <a:latin typeface="+mn-lt"/>
            </a:endParaRPr>
          </a:p>
          <a:p>
            <a:pPr marL="0" lvl="0" indent="0">
              <a:lnSpc>
                <a:spcPct val="120000"/>
              </a:lnSpc>
              <a:buNone/>
            </a:pPr>
            <a:r>
              <a:rPr lang="en-US" sz="1200" b="1">
                <a:solidFill>
                  <a:srgbClr val="5A5AA8"/>
                </a:solidFill>
                <a:latin typeface="+mn-lt"/>
              </a:rPr>
              <a:t>Cons </a:t>
            </a:r>
          </a:p>
          <a:p>
            <a:pPr marL="342900" lvl="0" indent="-342900">
              <a:lnSpc>
                <a:spcPct val="120000"/>
              </a:lnSpc>
              <a:buFont typeface="Courier New" panose="02070309020205020404" pitchFamily="49" charset="0"/>
              <a:buChar char="o"/>
            </a:pPr>
            <a:r>
              <a:rPr lang="en-US" sz="1200">
                <a:latin typeface="+mn-lt"/>
              </a:rPr>
              <a:t>You may get unintended results</a:t>
            </a:r>
          </a:p>
          <a:p>
            <a:pPr marL="342900" lvl="0" indent="-342900">
              <a:lnSpc>
                <a:spcPct val="120000"/>
              </a:lnSpc>
              <a:buFont typeface="Courier New" panose="02070309020205020404" pitchFamily="49" charset="0"/>
              <a:buChar char="o"/>
            </a:pPr>
            <a:r>
              <a:rPr lang="en-US" sz="1200">
                <a:latin typeface="+mn-lt"/>
              </a:rPr>
              <a:t>Variable manipulation is slower with interpreted languages</a:t>
            </a:r>
          </a:p>
          <a:p>
            <a:endParaRPr lang="en-US" sz="1200">
              <a:latin typeface="+mn-lt"/>
            </a:endParaRPr>
          </a:p>
          <a:p>
            <a:r>
              <a:rPr lang="en-US" sz="1200">
                <a:latin typeface="+mn-lt"/>
              </a:rPr>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899091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a:latin typeface="+mn-lt"/>
              </a:rPr>
              <a:t>Variable names (in Python) are </a:t>
            </a:r>
            <a:r>
              <a:rPr lang="en-US" u="sng">
                <a:solidFill>
                  <a:srgbClr val="5A5AA8"/>
                </a:solidFill>
                <a:latin typeface="+mn-lt"/>
              </a:rPr>
              <a:t>case sensitive</a:t>
            </a:r>
            <a:r>
              <a:rPr lang="en-US">
                <a:solidFill>
                  <a:srgbClr val="5A5AA8"/>
                </a:solidFill>
                <a:latin typeface="+mn-lt"/>
              </a:rPr>
              <a:t> </a:t>
            </a:r>
            <a:r>
              <a:rPr lang="en-US">
                <a:latin typeface="+mn-lt"/>
              </a:rPr>
              <a:t>and </a:t>
            </a:r>
            <a:r>
              <a:rPr lang="en-US">
                <a:solidFill>
                  <a:srgbClr val="5A5AA8"/>
                </a:solidFill>
                <a:latin typeface="+mn-lt"/>
              </a:rPr>
              <a:t>MUST</a:t>
            </a:r>
          </a:p>
          <a:p>
            <a:pPr marL="0" indent="0">
              <a:lnSpc>
                <a:spcPct val="100000"/>
              </a:lnSpc>
              <a:buNone/>
            </a:pPr>
            <a:endParaRPr lang="en-US">
              <a:solidFill>
                <a:srgbClr val="5A5AA8"/>
              </a:solidFill>
              <a:latin typeface="+mn-lt"/>
            </a:endParaRPr>
          </a:p>
          <a:p>
            <a:pPr marL="171450" lvl="0" indent="-171450">
              <a:lnSpc>
                <a:spcPct val="100000"/>
              </a:lnSpc>
              <a:buFont typeface="Courier New" panose="02070309020205020404" pitchFamily="49" charset="0"/>
              <a:buChar char="o"/>
            </a:pPr>
            <a:r>
              <a:rPr lang="en-US">
                <a:latin typeface="+mn-lt"/>
              </a:rPr>
              <a:t> Begin with a </a:t>
            </a:r>
            <a:r>
              <a:rPr lang="en-US">
                <a:solidFill>
                  <a:srgbClr val="5A5AA8"/>
                </a:solidFill>
                <a:latin typeface="+mn-lt"/>
              </a:rPr>
              <a:t>letter</a:t>
            </a:r>
            <a:r>
              <a:rPr lang="en-US">
                <a:latin typeface="+mn-lt"/>
              </a:rPr>
              <a:t> (or an</a:t>
            </a:r>
            <a:r>
              <a:rPr lang="en-US">
                <a:solidFill>
                  <a:schemeClr val="accent5">
                    <a:lumMod val="75000"/>
                  </a:schemeClr>
                </a:solidFill>
                <a:latin typeface="+mn-lt"/>
              </a:rPr>
              <a:t> </a:t>
            </a:r>
            <a:r>
              <a:rPr lang="en-US">
                <a:solidFill>
                  <a:srgbClr val="5A5AA8"/>
                </a:solidFill>
                <a:latin typeface="+mn-lt"/>
              </a:rPr>
              <a:t>underscore</a:t>
            </a:r>
            <a:r>
              <a:rPr lang="en-US">
                <a:latin typeface="+mn-lt"/>
              </a:rPr>
              <a:t>)</a:t>
            </a:r>
          </a:p>
          <a:p>
            <a:pPr marL="171450" lvl="0" indent="-171450">
              <a:lnSpc>
                <a:spcPct val="100000"/>
              </a:lnSpc>
              <a:buFont typeface="Courier New" panose="02070309020205020404" pitchFamily="49" charset="0"/>
              <a:buChar char="o"/>
            </a:pPr>
            <a:r>
              <a:rPr lang="en-US">
                <a:latin typeface="+mn-lt"/>
              </a:rPr>
              <a:t> </a:t>
            </a:r>
            <a:r>
              <a:rPr lang="en-US">
                <a:solidFill>
                  <a:srgbClr val="5A5AA8"/>
                </a:solidFill>
                <a:latin typeface="+mn-lt"/>
              </a:rPr>
              <a:t>Not</a:t>
            </a:r>
            <a:r>
              <a:rPr lang="en-US">
                <a:solidFill>
                  <a:srgbClr val="64BA7F"/>
                </a:solidFill>
                <a:latin typeface="+mn-lt"/>
              </a:rPr>
              <a:t> </a:t>
            </a:r>
            <a:r>
              <a:rPr lang="en-US">
                <a:latin typeface="+mn-lt"/>
              </a:rPr>
              <a:t>contain a space or a period (.)</a:t>
            </a:r>
          </a:p>
          <a:p>
            <a:pPr marL="171450" lvl="0" indent="-171450">
              <a:lnSpc>
                <a:spcPct val="100000"/>
              </a:lnSpc>
              <a:buFont typeface="Courier New" panose="02070309020205020404" pitchFamily="49" charset="0"/>
              <a:buChar char="o"/>
            </a:pPr>
            <a:r>
              <a:rPr lang="en-US">
                <a:latin typeface="+mn-lt"/>
              </a:rPr>
              <a:t> </a:t>
            </a:r>
            <a:r>
              <a:rPr lang="en-US">
                <a:solidFill>
                  <a:srgbClr val="5A5AA8"/>
                </a:solidFill>
                <a:latin typeface="+mn-lt"/>
              </a:rPr>
              <a:t>Not</a:t>
            </a:r>
            <a:r>
              <a:rPr lang="en-US">
                <a:latin typeface="+mn-lt"/>
              </a:rPr>
              <a:t> be a reserved keyword – we’re going to see the list of Python reserved words in the next slide…</a:t>
            </a:r>
          </a:p>
          <a:p>
            <a:pPr marL="171450" lvl="0" indent="-171450">
              <a:lnSpc>
                <a:spcPct val="100000"/>
              </a:lnSpc>
              <a:buFont typeface="Courier New" panose="02070309020205020404" pitchFamily="49" charset="0"/>
              <a:buChar char="o"/>
            </a:pPr>
            <a:r>
              <a:rPr lang="en-US">
                <a:latin typeface="+mn-lt"/>
              </a:rPr>
              <a:t> Be</a:t>
            </a:r>
            <a:r>
              <a:rPr lang="en-US">
                <a:solidFill>
                  <a:srgbClr val="5A5AA8"/>
                </a:solidFill>
                <a:latin typeface="+mn-lt"/>
              </a:rPr>
              <a:t> unique </a:t>
            </a:r>
            <a:r>
              <a:rPr lang="en-US">
                <a:latin typeface="+mn-lt"/>
              </a:rPr>
              <a:t>(can’t be the same as another variable  or function)</a:t>
            </a:r>
          </a:p>
          <a:p>
            <a:pPr marL="171450" lvl="0" indent="-171450">
              <a:lnSpc>
                <a:spcPct val="100000"/>
              </a:lnSpc>
              <a:buFont typeface="Courier New" panose="02070309020205020404" pitchFamily="49" charset="0"/>
              <a:buChar char="o"/>
            </a:pPr>
            <a:r>
              <a:rPr lang="en-US">
                <a:latin typeface="+mn-lt"/>
              </a:rPr>
              <a:t> Not be more than </a:t>
            </a:r>
            <a:r>
              <a:rPr lang="en-US">
                <a:solidFill>
                  <a:srgbClr val="5A5AA8"/>
                </a:solidFill>
                <a:latin typeface="+mn-lt"/>
              </a:rPr>
              <a:t>79 </a:t>
            </a:r>
            <a:r>
              <a:rPr lang="en-US">
                <a:latin typeface="+mn-lt"/>
              </a:rPr>
              <a:t>Characters in length (if this is a problem, we need to talk!)</a:t>
            </a:r>
          </a:p>
          <a:p>
            <a:endParaRPr lang="en-US">
              <a:latin typeface="+mn-lt"/>
            </a:endParaRPr>
          </a:p>
          <a:p>
            <a:r>
              <a:rPr lang="en-US">
                <a:latin typeface="+mn-lt"/>
              </a:rPr>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278655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74151"/>
                </a:solidFill>
                <a:effectLst/>
                <a:latin typeface="Söhne"/>
              </a:rPr>
              <a:t>Every language has a set of reserved words.  These cannot be used as variable or function names.  The list of Python reserve words is shown here.  </a:t>
            </a:r>
            <a:r>
              <a:rPr lang="en-US"/>
              <a:t>Best practice is to avoid these altogether.</a:t>
            </a:r>
          </a:p>
          <a:p>
            <a:endParaRPr lang="en-US"/>
          </a:p>
          <a:p>
            <a:r>
              <a:rPr lang="en-US"/>
              <a:t>[NEXT SLIDE]</a:t>
            </a:r>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482006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u="none">
                <a:latin typeface="+mn-lt"/>
              </a:rPr>
              <a:t>And let’s close out this short briefing with some variable naming recommendations.  If you implement these suggestions, your code will be cleaner and easier to read.</a:t>
            </a:r>
          </a:p>
          <a:p>
            <a:pPr marL="0" indent="0">
              <a:lnSpc>
                <a:spcPct val="120000"/>
              </a:lnSpc>
              <a:buNone/>
            </a:pPr>
            <a:endParaRPr lang="en-US" u="none">
              <a:latin typeface="+mn-lt"/>
            </a:endParaRPr>
          </a:p>
          <a:p>
            <a:pPr marL="628650" lvl="1" indent="-171450">
              <a:lnSpc>
                <a:spcPct val="120000"/>
              </a:lnSpc>
              <a:buFont typeface="Courier New" panose="02070309020205020404" pitchFamily="49" charset="0"/>
              <a:buChar char="o"/>
            </a:pPr>
            <a:r>
              <a:rPr lang="en-US">
                <a:latin typeface="+mn-lt"/>
              </a:rPr>
              <a:t>Make your names </a:t>
            </a:r>
            <a:r>
              <a:rPr lang="en-US">
                <a:solidFill>
                  <a:srgbClr val="5A5AA8"/>
                </a:solidFill>
                <a:latin typeface="+mn-lt"/>
              </a:rPr>
              <a:t>intuitive, readable, concise, and consistent</a:t>
            </a:r>
            <a:r>
              <a:rPr lang="en-US">
                <a:latin typeface="+mn-lt"/>
              </a:rPr>
              <a:t>!</a:t>
            </a:r>
          </a:p>
          <a:p>
            <a:pPr marL="628650" lvl="1" indent="-171450">
              <a:lnSpc>
                <a:spcPct val="120000"/>
              </a:lnSpc>
              <a:buFont typeface="Courier New" panose="02070309020205020404" pitchFamily="49" charset="0"/>
              <a:buChar char="o"/>
            </a:pPr>
            <a:r>
              <a:rPr lang="en-US">
                <a:latin typeface="+mn-lt"/>
              </a:rPr>
              <a:t>Begin variable names with a letter in lower case  (“</a:t>
            </a:r>
            <a:r>
              <a:rPr lang="en-US">
                <a:solidFill>
                  <a:srgbClr val="5A5AA8"/>
                </a:solidFill>
                <a:latin typeface="+mn-lt"/>
              </a:rPr>
              <a:t>a</a:t>
            </a:r>
            <a:r>
              <a:rPr lang="en-US">
                <a:latin typeface="+mn-lt"/>
              </a:rPr>
              <a:t>” not “</a:t>
            </a:r>
            <a:r>
              <a:rPr lang="en-US">
                <a:solidFill>
                  <a:srgbClr val="5A5AA8"/>
                </a:solidFill>
                <a:latin typeface="+mn-lt"/>
              </a:rPr>
              <a:t>A</a:t>
            </a:r>
            <a:r>
              <a:rPr lang="en-US">
                <a:latin typeface="+mn-lt"/>
              </a:rPr>
              <a:t>”)</a:t>
            </a:r>
          </a:p>
          <a:p>
            <a:pPr marL="628650" lvl="1" indent="-171450">
              <a:lnSpc>
                <a:spcPct val="120000"/>
              </a:lnSpc>
              <a:buFont typeface="Courier New" panose="02070309020205020404" pitchFamily="49" charset="0"/>
              <a:buChar char="o"/>
            </a:pPr>
            <a:r>
              <a:rPr lang="en-US">
                <a:latin typeface="+mn-lt"/>
              </a:rPr>
              <a:t>And then use “</a:t>
            </a:r>
            <a:r>
              <a:rPr lang="en-US">
                <a:solidFill>
                  <a:srgbClr val="5A5AA8"/>
                </a:solidFill>
                <a:latin typeface="+mn-lt"/>
              </a:rPr>
              <a:t>camel case</a:t>
            </a:r>
            <a:r>
              <a:rPr lang="en-US">
                <a:latin typeface="+mn-lt"/>
              </a:rPr>
              <a:t>” – capitalize each new “word”  (</a:t>
            </a:r>
            <a:r>
              <a:rPr lang="en-US" err="1">
                <a:solidFill>
                  <a:srgbClr val="5A5AA8"/>
                </a:solidFill>
                <a:latin typeface="+mn-lt"/>
              </a:rPr>
              <a:t>myVar</a:t>
            </a:r>
            <a:r>
              <a:rPr lang="en-US">
                <a:solidFill>
                  <a:srgbClr val="5A5AA8"/>
                </a:solidFill>
                <a:latin typeface="+mn-lt"/>
              </a:rPr>
              <a:t>, </a:t>
            </a:r>
            <a:r>
              <a:rPr lang="en-US" err="1">
                <a:solidFill>
                  <a:srgbClr val="5A5AA8"/>
                </a:solidFill>
                <a:latin typeface="+mn-lt"/>
              </a:rPr>
              <a:t>sumDollars</a:t>
            </a:r>
            <a:r>
              <a:rPr lang="en-US">
                <a:latin typeface="+mn-lt"/>
              </a:rPr>
              <a:t>)</a:t>
            </a:r>
          </a:p>
          <a:p>
            <a:pPr marL="0" lvl="0" indent="0">
              <a:lnSpc>
                <a:spcPct val="120000"/>
              </a:lnSpc>
              <a:buFont typeface="Courier New" panose="02070309020205020404" pitchFamily="49" charset="0"/>
              <a:buNone/>
            </a:pPr>
            <a:r>
              <a:rPr lang="en-US" b="1">
                <a:latin typeface="+mn-lt"/>
              </a:rPr>
              <a:t>OR</a:t>
            </a:r>
          </a:p>
          <a:p>
            <a:pPr marL="628650" lvl="1" indent="-171450">
              <a:lnSpc>
                <a:spcPct val="120000"/>
              </a:lnSpc>
              <a:buFont typeface="Courier New" panose="02070309020205020404" pitchFamily="49" charset="0"/>
              <a:buChar char="o"/>
            </a:pPr>
            <a:r>
              <a:rPr lang="en-US">
                <a:latin typeface="+mn-lt"/>
              </a:rPr>
              <a:t>Use underscores to separate each “word”  (</a:t>
            </a:r>
            <a:r>
              <a:rPr lang="en-US" err="1">
                <a:solidFill>
                  <a:srgbClr val="5A5AA8"/>
                </a:solidFill>
                <a:latin typeface="+mn-lt"/>
              </a:rPr>
              <a:t>my_var</a:t>
            </a:r>
            <a:r>
              <a:rPr lang="en-US">
                <a:solidFill>
                  <a:srgbClr val="5A5AA8"/>
                </a:solidFill>
                <a:latin typeface="+mn-lt"/>
              </a:rPr>
              <a:t>, </a:t>
            </a:r>
            <a:r>
              <a:rPr lang="en-US" err="1">
                <a:solidFill>
                  <a:srgbClr val="5A5AA8"/>
                </a:solidFill>
                <a:latin typeface="+mn-lt"/>
              </a:rPr>
              <a:t>sum_dollars</a:t>
            </a:r>
            <a:r>
              <a:rPr lang="en-US">
                <a:latin typeface="+mn-lt"/>
              </a:rPr>
              <a:t>)  - this is my preference…</a:t>
            </a:r>
          </a:p>
          <a:p>
            <a:endParaRPr lang="en-US"/>
          </a:p>
          <a:p>
            <a:r>
              <a:rPr lang="en-US"/>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60131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Python operators.</a:t>
            </a:r>
          </a:p>
          <a:p>
            <a:endParaRPr lang="en-US" baseline="0"/>
          </a:p>
          <a:p>
            <a:r>
              <a:rPr lang="en-US" baseline="0"/>
              <a:t>[NEXT SLIDE]</a:t>
            </a:r>
            <a:endParaRPr lang="en-US"/>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552287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74151"/>
                </a:solidFill>
                <a:effectLst/>
                <a:latin typeface="Söhne"/>
              </a:rPr>
              <a:t>In computer science, an operator is a symbol or function that specifies an action to be performed on one or more operands (values or variables).  What follows will be a quick tour of Python’s operators.  You’ll want to spend more time on these as there is an operator for every mission, every situation.</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14870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11/20/2024</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creativecommons.org/licenses/by-nc/3.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pngall.com/wizard-png" TargetMode="External"/><Relationship Id="rId5" Type="http://schemas.openxmlformats.org/officeDocument/2006/relationships/image" Target="../media/image9.png"/><Relationship Id="rId4" Type="http://schemas.openxmlformats.org/officeDocument/2006/relationships/image" Target="../media/image8.gif"/></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creativecommons.org/licenses/by-nc/3.0/" TargetMode="External"/><Relationship Id="rId5" Type="http://schemas.openxmlformats.org/officeDocument/2006/relationships/hyperlink" Target="https://www.pngall.com/wizard-png" TargetMode="Externa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5.png"/><Relationship Id="rId4" Type="http://schemas.microsoft.com/office/2018/10/relationships/comments" Target="../comments/modernComment_111_74BFF98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microsoft.com/office/2018/10/relationships/comments" Target="../comments/modernComment_10F_8864FA49.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C04A47-8DD3-4F3D-BD45-C1D0262DBA40}"/>
              </a:ext>
            </a:extLst>
          </p:cNvPr>
          <p:cNvSpPr>
            <a:spLocks noGrp="1"/>
          </p:cNvSpPr>
          <p:nvPr>
            <p:ph type="title"/>
          </p:nvPr>
        </p:nvSpPr>
        <p:spPr>
          <a:xfrm>
            <a:off x="396844" y="-660599"/>
            <a:ext cx="10515600" cy="545189"/>
          </a:xfrm>
        </p:spPr>
        <p:txBody>
          <a:bodyPr>
            <a:normAutofit fontScale="90000"/>
          </a:bodyPr>
          <a:lstStyle/>
          <a:p>
            <a:r>
              <a:rPr lang="en-US"/>
              <a:t>Practicum AI Lesson</a:t>
            </a:r>
          </a:p>
        </p:txBody>
      </p:sp>
      <p:pic>
        <p:nvPicPr>
          <p:cNvPr id="2" name="Picture 1" descr="Practicum AI logo with the text &quot;building AI knowledge&quot;">
            <a:extLst>
              <a:ext uri="{FF2B5EF4-FFF2-40B4-BE49-F238E27FC236}">
                <a16:creationId xmlns:a16="http://schemas.microsoft.com/office/drawing/2014/main" id="{3F52BA4D-C5E9-2034-7C68-77DCEC8D1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normAutofit/>
          </a:bodyPr>
          <a:lstStyle/>
          <a:p>
            <a:r>
              <a:rPr lang="en-US" sz="2800">
                <a:solidFill>
                  <a:srgbClr val="737373"/>
                </a:solidFill>
                <a:latin typeface="Avenir" panose="02000503020000020003" pitchFamily="2" charset="0"/>
                <a:cs typeface="Segoe UI" panose="020B0502040204020203" pitchFamily="34" charset="0"/>
              </a:rPr>
              <a:t>Python for AI</a:t>
            </a:r>
          </a:p>
        </p:txBody>
      </p:sp>
      <p:pic>
        <p:nvPicPr>
          <p:cNvPr id="4" name="Graphic 3">
            <a:extLst>
              <a:ext uri="{FF2B5EF4-FFF2-40B4-BE49-F238E27FC236}">
                <a16:creationId xmlns:a16="http://schemas.microsoft.com/office/drawing/2014/main" id="{02B479E2-ED0D-6622-53AE-2707A95A88D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00705" y="5821251"/>
            <a:ext cx="864635" cy="864635"/>
          </a:xfrm>
          <a:prstGeom prst="rect">
            <a:avLst/>
          </a:prstGeom>
        </p:spPr>
      </p:pic>
    </p:spTree>
    <p:extLst>
      <p:ext uri="{BB962C8B-B14F-4D97-AF65-F5344CB8AC3E}">
        <p14:creationId xmlns:p14="http://schemas.microsoft.com/office/powerpoint/2010/main" val="420635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Avenir Black" panose="02000503020000020003" pitchFamily="2" charset="0"/>
              </a:rPr>
              <a:t>Python Arithmetic Operators</a:t>
            </a:r>
          </a:p>
        </p:txBody>
      </p:sp>
      <p:sp>
        <p:nvSpPr>
          <p:cNvPr id="3" name="Content Placeholder 2"/>
          <p:cNvSpPr>
            <a:spLocks noGrp="1"/>
          </p:cNvSpPr>
          <p:nvPr>
            <p:ph sz="half" idx="1"/>
          </p:nvPr>
        </p:nvSpPr>
        <p:spPr>
          <a:xfrm>
            <a:off x="1959864" y="1798068"/>
            <a:ext cx="4059937" cy="4351338"/>
          </a:xfrm>
        </p:spPr>
        <p:txBody>
          <a:bodyPr>
            <a:normAutofit/>
          </a:bodyPr>
          <a:lstStyle/>
          <a:p>
            <a:r>
              <a:rPr lang="en-US">
                <a:latin typeface="Avenir" panose="02000503020000020003" pitchFamily="2" charset="0"/>
              </a:rPr>
              <a:t>Addition  		</a:t>
            </a:r>
            <a:r>
              <a:rPr lang="en-US" sz="3600" b="1">
                <a:solidFill>
                  <a:srgbClr val="5A5AA8"/>
                </a:solidFill>
                <a:latin typeface="Avenir Black" panose="02000503020000020003" pitchFamily="2" charset="0"/>
              </a:rPr>
              <a:t>+</a:t>
            </a:r>
          </a:p>
          <a:p>
            <a:endParaRPr lang="en-US">
              <a:latin typeface="Avenir" panose="02000503020000020003" pitchFamily="2" charset="0"/>
            </a:endParaRPr>
          </a:p>
          <a:p>
            <a:r>
              <a:rPr lang="en-US">
                <a:latin typeface="Avenir" panose="02000503020000020003" pitchFamily="2" charset="0"/>
              </a:rPr>
              <a:t>Subtraction  	</a:t>
            </a:r>
            <a:r>
              <a:rPr lang="en-US" b="1">
                <a:solidFill>
                  <a:srgbClr val="64BA7F"/>
                </a:solidFill>
                <a:latin typeface="Avenir Black" panose="02000503020000020003" pitchFamily="2" charset="0"/>
              </a:rPr>
              <a:t> </a:t>
            </a:r>
            <a:r>
              <a:rPr lang="en-US" sz="3600" b="1">
                <a:solidFill>
                  <a:srgbClr val="5A5AA8"/>
                </a:solidFill>
                <a:latin typeface="Avenir Black" panose="02000503020000020003" pitchFamily="2" charset="0"/>
              </a:rPr>
              <a:t>-</a:t>
            </a:r>
            <a:r>
              <a:rPr lang="en-US" b="1">
                <a:solidFill>
                  <a:srgbClr val="64BA7F"/>
                </a:solidFill>
                <a:latin typeface="Avenir Black" panose="02000503020000020003" pitchFamily="2" charset="0"/>
              </a:rPr>
              <a:t> </a:t>
            </a:r>
          </a:p>
          <a:p>
            <a:endParaRPr lang="en-US">
              <a:latin typeface="Avenir" panose="02000503020000020003" pitchFamily="2" charset="0"/>
            </a:endParaRPr>
          </a:p>
          <a:p>
            <a:r>
              <a:rPr lang="en-US">
                <a:latin typeface="Avenir" panose="02000503020000020003" pitchFamily="2" charset="0"/>
              </a:rPr>
              <a:t>Multiplication       </a:t>
            </a:r>
            <a:r>
              <a:rPr lang="en-US" b="1">
                <a:solidFill>
                  <a:srgbClr val="5A5AA8"/>
                </a:solidFill>
                <a:latin typeface="Avenir Black" panose="02000503020000020003" pitchFamily="2" charset="0"/>
              </a:rPr>
              <a:t>*</a:t>
            </a:r>
          </a:p>
          <a:p>
            <a:endParaRPr lang="en-US">
              <a:latin typeface="Avenir" panose="02000503020000020003" pitchFamily="2" charset="0"/>
            </a:endParaRPr>
          </a:p>
          <a:p>
            <a:r>
              <a:rPr lang="en-US">
                <a:latin typeface="Avenir" panose="02000503020000020003" pitchFamily="2" charset="0"/>
              </a:rPr>
              <a:t>Division   		</a:t>
            </a:r>
            <a:r>
              <a:rPr lang="en-US" b="1">
                <a:solidFill>
                  <a:srgbClr val="5A5AA8"/>
                </a:solidFill>
                <a:latin typeface="Avenir Black" panose="02000503020000020003" pitchFamily="2" charset="0"/>
              </a:rPr>
              <a:t>/</a:t>
            </a:r>
          </a:p>
          <a:p>
            <a:endParaRPr lang="en-US"/>
          </a:p>
        </p:txBody>
      </p:sp>
      <p:sp>
        <p:nvSpPr>
          <p:cNvPr id="4" name="Content Placeholder 3"/>
          <p:cNvSpPr>
            <a:spLocks noGrp="1"/>
          </p:cNvSpPr>
          <p:nvPr>
            <p:ph sz="half" idx="2"/>
          </p:nvPr>
        </p:nvSpPr>
        <p:spPr/>
        <p:txBody>
          <a:bodyPr>
            <a:normAutofit/>
          </a:bodyPr>
          <a:lstStyle/>
          <a:p>
            <a:r>
              <a:rPr lang="en-US">
                <a:latin typeface="Avenir" panose="02000503020000020003" pitchFamily="2" charset="0"/>
              </a:rPr>
              <a:t>Exponent (power)   	 </a:t>
            </a:r>
            <a:r>
              <a:rPr lang="en-US" b="1">
                <a:solidFill>
                  <a:srgbClr val="5A5AA8"/>
                </a:solidFill>
                <a:latin typeface="Avenir Black" panose="02000503020000020003" pitchFamily="2" charset="0"/>
              </a:rPr>
              <a:t>**</a:t>
            </a:r>
            <a:r>
              <a:rPr lang="en-US" b="1">
                <a:solidFill>
                  <a:srgbClr val="64BA7F"/>
                </a:solidFill>
                <a:latin typeface="Avenir Black" panose="02000503020000020003" pitchFamily="2" charset="0"/>
              </a:rPr>
              <a:t> </a:t>
            </a:r>
            <a:r>
              <a:rPr lang="en-US">
                <a:solidFill>
                  <a:srgbClr val="FFFF00"/>
                </a:solidFill>
                <a:latin typeface="Avenir" panose="02000503020000020003" pitchFamily="2" charset="0"/>
              </a:rPr>
              <a:t>  </a:t>
            </a:r>
            <a:r>
              <a:rPr lang="en-US">
                <a:solidFill>
                  <a:schemeClr val="tx1"/>
                </a:solidFill>
                <a:latin typeface="Avenir Medium" panose="02000503020000020003" pitchFamily="2" charset="0"/>
                <a:cs typeface="Times New Roman" panose="02020603050405020304" pitchFamily="18" charset="0"/>
              </a:rPr>
              <a:t>(3**2)</a:t>
            </a:r>
          </a:p>
          <a:p>
            <a:endParaRPr lang="en-US">
              <a:solidFill>
                <a:schemeClr val="tx1"/>
              </a:solidFill>
              <a:latin typeface="Avenir" panose="02000503020000020003" pitchFamily="2" charset="0"/>
              <a:cs typeface="Times New Roman" panose="02020603050405020304" pitchFamily="18" charset="0"/>
            </a:endParaRPr>
          </a:p>
          <a:p>
            <a:r>
              <a:rPr lang="en-US">
                <a:latin typeface="Avenir" panose="02000503020000020003" pitchFamily="2" charset="0"/>
                <a:cs typeface="Times New Roman" panose="02020603050405020304" pitchFamily="18" charset="0"/>
              </a:rPr>
              <a:t>Grouping    </a:t>
            </a:r>
            <a:r>
              <a:rPr lang="en-US">
                <a:solidFill>
                  <a:srgbClr val="5A5AA8"/>
                </a:solidFill>
                <a:latin typeface="Avenir" panose="02000503020000020003" pitchFamily="2" charset="0"/>
                <a:cs typeface="Times New Roman" panose="02020603050405020304" pitchFamily="18" charset="0"/>
              </a:rPr>
              <a:t>         </a:t>
            </a:r>
            <a:r>
              <a:rPr lang="en-US" b="1">
                <a:solidFill>
                  <a:srgbClr val="5A5AA8"/>
                </a:solidFill>
                <a:latin typeface="Avenir Black" panose="02000503020000020003" pitchFamily="2" charset="0"/>
                <a:cs typeface="Times New Roman" panose="02020603050405020304" pitchFamily="18" charset="0"/>
              </a:rPr>
              <a:t>( )</a:t>
            </a:r>
          </a:p>
          <a:p>
            <a:endParaRPr lang="en-US">
              <a:solidFill>
                <a:srgbClr val="FFFF00"/>
              </a:solidFill>
              <a:latin typeface="Avenir" panose="02000503020000020003" pitchFamily="2" charset="0"/>
              <a:cs typeface="Times New Roman" panose="02020603050405020304" pitchFamily="18" charset="0"/>
            </a:endParaRPr>
          </a:p>
          <a:p>
            <a:r>
              <a:rPr lang="en-US">
                <a:solidFill>
                  <a:schemeClr val="tx1"/>
                </a:solidFill>
                <a:latin typeface="Avenir" panose="02000503020000020003" pitchFamily="2" charset="0"/>
                <a:cs typeface="Times New Roman" panose="02020603050405020304" pitchFamily="18" charset="0"/>
              </a:rPr>
              <a:t>Integer (floor) Division   </a:t>
            </a:r>
            <a:r>
              <a:rPr lang="en-US" b="1">
                <a:solidFill>
                  <a:srgbClr val="5A5AA8"/>
                </a:solidFill>
                <a:latin typeface="Avenir Black" panose="02000503020000020003" pitchFamily="2" charset="0"/>
                <a:cs typeface="Times New Roman" panose="02020603050405020304" pitchFamily="18" charset="0"/>
              </a:rPr>
              <a:t>//</a:t>
            </a:r>
          </a:p>
          <a:p>
            <a:endParaRPr lang="en-US">
              <a:solidFill>
                <a:srgbClr val="FFFF00"/>
              </a:solidFill>
              <a:latin typeface="Avenir" panose="02000503020000020003" pitchFamily="2" charset="0"/>
              <a:cs typeface="Times New Roman" panose="02020603050405020304" pitchFamily="18" charset="0"/>
            </a:endParaRPr>
          </a:p>
          <a:p>
            <a:r>
              <a:rPr lang="en-US">
                <a:solidFill>
                  <a:schemeClr val="tx1"/>
                </a:solidFill>
                <a:latin typeface="Avenir" panose="02000503020000020003" pitchFamily="2" charset="0"/>
                <a:cs typeface="Times New Roman" panose="02020603050405020304" pitchFamily="18" charset="0"/>
              </a:rPr>
              <a:t>Modulus			</a:t>
            </a:r>
            <a:r>
              <a:rPr lang="en-US" b="1">
                <a:solidFill>
                  <a:srgbClr val="64BA7F"/>
                </a:solidFill>
                <a:latin typeface="Avenir Black" panose="02000503020000020003" pitchFamily="2" charset="0"/>
                <a:cs typeface="Times New Roman" panose="02020603050405020304" pitchFamily="18" charset="0"/>
              </a:rPr>
              <a:t> </a:t>
            </a:r>
            <a:r>
              <a:rPr lang="en-US" b="1">
                <a:solidFill>
                  <a:srgbClr val="5A5AA8"/>
                </a:solidFill>
                <a:latin typeface="Avenir Black" panose="02000503020000020003" pitchFamily="2" charset="0"/>
                <a:cs typeface="Times New Roman" panose="02020603050405020304" pitchFamily="18" charset="0"/>
              </a:rPr>
              <a:t>%</a:t>
            </a:r>
            <a:r>
              <a:rPr lang="en-US">
                <a:solidFill>
                  <a:srgbClr val="FFFF00"/>
                </a:solidFill>
                <a:latin typeface="Avenir" panose="02000503020000020003" pitchFamily="2" charset="0"/>
                <a:cs typeface="Times New Roman" panose="02020603050405020304" pitchFamily="18" charset="0"/>
              </a:rPr>
              <a:t>  </a:t>
            </a:r>
          </a:p>
          <a:p>
            <a:pPr lvl="1"/>
            <a:r>
              <a:rPr lang="en-US" sz="2000">
                <a:solidFill>
                  <a:schemeClr val="tx1"/>
                </a:solidFill>
                <a:latin typeface="Avenir" panose="02000503020000020003" pitchFamily="2" charset="0"/>
                <a:cs typeface="Times New Roman" panose="02020603050405020304" pitchFamily="18" charset="0"/>
              </a:rPr>
              <a:t>Remainder  i.e. 5 % 2 = 1</a:t>
            </a:r>
          </a:p>
        </p:txBody>
      </p:sp>
      <p:pic>
        <p:nvPicPr>
          <p:cNvPr id="5" name="Picture 4">
            <a:extLst>
              <a:ext uri="{FF2B5EF4-FFF2-40B4-BE49-F238E27FC236}">
                <a16:creationId xmlns:a16="http://schemas.microsoft.com/office/drawing/2014/main" id="{626044F4-25F7-A650-EFD2-A0606A5B8D9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82996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 calcmode="lin" valueType="num">
                                      <p:cBhvr additive="base">
                                        <p:cTn id="2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Avenir Black" panose="02000503020000020003" pitchFamily="2" charset="0"/>
              </a:rPr>
              <a:t>Python Comparison Operators</a:t>
            </a:r>
          </a:p>
        </p:txBody>
      </p:sp>
      <p:sp>
        <p:nvSpPr>
          <p:cNvPr id="5" name="Content Placeholder 4"/>
          <p:cNvSpPr>
            <a:spLocks noGrp="1"/>
          </p:cNvSpPr>
          <p:nvPr>
            <p:ph idx="1"/>
          </p:nvPr>
        </p:nvSpPr>
        <p:spPr>
          <a:xfrm>
            <a:off x="1216152" y="1690689"/>
            <a:ext cx="10515600" cy="4351338"/>
          </a:xfrm>
        </p:spPr>
        <p:txBody>
          <a:bodyPr>
            <a:normAutofit fontScale="85000" lnSpcReduction="20000"/>
          </a:bodyPr>
          <a:lstStyle/>
          <a:p>
            <a:pPr>
              <a:lnSpc>
                <a:spcPct val="110000"/>
              </a:lnSpc>
            </a:pPr>
            <a:r>
              <a:rPr lang="en-US">
                <a:latin typeface="Avenir" panose="02000503020000020003" pitchFamily="2" charset="0"/>
              </a:rPr>
              <a:t>Comparison Operators compare 2 numbers or strings</a:t>
            </a:r>
          </a:p>
          <a:p>
            <a:pPr>
              <a:lnSpc>
                <a:spcPct val="110000"/>
              </a:lnSpc>
            </a:pPr>
            <a:r>
              <a:rPr lang="en-US">
                <a:latin typeface="Avenir" panose="02000503020000020003" pitchFamily="2" charset="0"/>
              </a:rPr>
              <a:t>They always return a </a:t>
            </a:r>
            <a:r>
              <a:rPr lang="en-US">
                <a:solidFill>
                  <a:srgbClr val="5A5AA8"/>
                </a:solidFill>
                <a:latin typeface="Avenir" panose="02000503020000020003" pitchFamily="2" charset="0"/>
              </a:rPr>
              <a:t>Boolean</a:t>
            </a:r>
            <a:r>
              <a:rPr lang="en-US">
                <a:latin typeface="Avenir" panose="02000503020000020003" pitchFamily="2" charset="0"/>
              </a:rPr>
              <a:t> value (</a:t>
            </a:r>
            <a:r>
              <a:rPr lang="en-US">
                <a:solidFill>
                  <a:srgbClr val="5A5AA8"/>
                </a:solidFill>
                <a:latin typeface="Avenir" panose="02000503020000020003" pitchFamily="2" charset="0"/>
              </a:rPr>
              <a:t>True</a:t>
            </a:r>
            <a:r>
              <a:rPr lang="en-US">
                <a:latin typeface="Avenir" panose="02000503020000020003" pitchFamily="2" charset="0"/>
              </a:rPr>
              <a:t> or </a:t>
            </a:r>
            <a:r>
              <a:rPr lang="en-US">
                <a:solidFill>
                  <a:srgbClr val="5A5AA8"/>
                </a:solidFill>
                <a:latin typeface="Avenir" panose="02000503020000020003" pitchFamily="2" charset="0"/>
              </a:rPr>
              <a:t>False</a:t>
            </a:r>
            <a:r>
              <a:rPr lang="en-US">
                <a:latin typeface="Avenir" panose="02000503020000020003" pitchFamily="2" charset="0"/>
              </a:rPr>
              <a:t>)</a:t>
            </a:r>
          </a:p>
          <a:p>
            <a:pPr>
              <a:lnSpc>
                <a:spcPct val="110000"/>
              </a:lnSpc>
            </a:pPr>
            <a:endParaRPr lang="en-US">
              <a:latin typeface="Avenir" panose="02000503020000020003" pitchFamily="2" charset="0"/>
            </a:endParaRPr>
          </a:p>
          <a:p>
            <a:pPr marL="0" indent="0">
              <a:lnSpc>
                <a:spcPct val="110000"/>
              </a:lnSpc>
              <a:buNone/>
            </a:pPr>
            <a:r>
              <a:rPr lang="en-US">
                <a:latin typeface="Avenir" panose="02000503020000020003" pitchFamily="2" charset="0"/>
              </a:rPr>
              <a:t>  </a:t>
            </a:r>
            <a:r>
              <a:rPr lang="en-US">
                <a:highlight>
                  <a:srgbClr val="D6EECF"/>
                </a:highlight>
                <a:latin typeface="Avenir" panose="02000503020000020003" pitchFamily="2" charset="0"/>
              </a:rPr>
              <a:t>Equal to  			</a:t>
            </a:r>
            <a:r>
              <a:rPr lang="en-US" b="1">
                <a:solidFill>
                  <a:srgbClr val="5A5AA8"/>
                </a:solidFill>
                <a:highlight>
                  <a:srgbClr val="D6EECF"/>
                </a:highlight>
                <a:latin typeface="Avenir Black" panose="02000503020000020003" pitchFamily="2" charset="0"/>
              </a:rPr>
              <a:t>==  </a:t>
            </a:r>
            <a:r>
              <a:rPr lang="en-US">
                <a:solidFill>
                  <a:schemeClr val="accent5">
                    <a:lumMod val="75000"/>
                  </a:schemeClr>
                </a:solidFill>
                <a:highlight>
                  <a:srgbClr val="D6EECF"/>
                </a:highlight>
                <a:latin typeface="Avenir" panose="02000503020000020003" pitchFamily="2" charset="0"/>
              </a:rPr>
              <a:t>     </a:t>
            </a:r>
            <a:r>
              <a:rPr lang="en-US" sz="2400">
                <a:solidFill>
                  <a:srgbClr val="940000"/>
                </a:solidFill>
                <a:highlight>
                  <a:srgbClr val="D6EECF"/>
                </a:highlight>
                <a:latin typeface="Avenir" panose="02000503020000020003" pitchFamily="2" charset="0"/>
              </a:rPr>
              <a:t>(note that this is different than ‘=‘) </a:t>
            </a:r>
            <a:r>
              <a:rPr lang="en-US" sz="2400">
                <a:solidFill>
                  <a:schemeClr val="accent6">
                    <a:lumMod val="40000"/>
                    <a:lumOff val="60000"/>
                  </a:schemeClr>
                </a:solidFill>
                <a:highlight>
                  <a:srgbClr val="D6EECF"/>
                </a:highlight>
                <a:latin typeface="Avenir" panose="02000503020000020003" pitchFamily="2" charset="0"/>
              </a:rPr>
              <a:t> .</a:t>
            </a:r>
            <a:r>
              <a:rPr lang="en-US" sz="2400">
                <a:solidFill>
                  <a:srgbClr val="940000"/>
                </a:solidFill>
                <a:highlight>
                  <a:srgbClr val="D6EECF"/>
                </a:highlight>
                <a:latin typeface="Avenir" panose="02000503020000020003" pitchFamily="2" charset="0"/>
              </a:rPr>
              <a:t>         </a:t>
            </a:r>
            <a:r>
              <a:rPr lang="en-US" sz="3300">
                <a:solidFill>
                  <a:srgbClr val="940000"/>
                </a:solidFill>
                <a:highlight>
                  <a:srgbClr val="D6EECF"/>
                </a:highlight>
                <a:latin typeface="Avenir" panose="02000503020000020003" pitchFamily="2" charset="0"/>
              </a:rPr>
              <a:t> </a:t>
            </a:r>
            <a:endParaRPr lang="en-US" sz="2400">
              <a:solidFill>
                <a:srgbClr val="940000"/>
              </a:solidFill>
              <a:highlight>
                <a:srgbClr val="D6EECF"/>
              </a:highlight>
              <a:latin typeface="Avenir" panose="02000503020000020003" pitchFamily="2" charset="0"/>
            </a:endParaRPr>
          </a:p>
          <a:p>
            <a:pPr marL="0" indent="0">
              <a:lnSpc>
                <a:spcPct val="110000"/>
              </a:lnSpc>
              <a:buNone/>
            </a:pPr>
            <a:r>
              <a:rPr lang="en-US">
                <a:latin typeface="Avenir" panose="02000503020000020003" pitchFamily="2" charset="0"/>
              </a:rPr>
              <a:t>  Less Than  			 </a:t>
            </a:r>
            <a:r>
              <a:rPr lang="en-US" b="1">
                <a:solidFill>
                  <a:srgbClr val="5A5AA8"/>
                </a:solidFill>
                <a:latin typeface="Avenir Black" panose="02000503020000020003" pitchFamily="2" charset="0"/>
              </a:rPr>
              <a:t>&lt;</a:t>
            </a:r>
          </a:p>
          <a:p>
            <a:pPr marL="0" indent="0">
              <a:lnSpc>
                <a:spcPct val="110000"/>
              </a:lnSpc>
              <a:buNone/>
            </a:pPr>
            <a:r>
              <a:rPr lang="en-US">
                <a:latin typeface="Avenir" panose="02000503020000020003" pitchFamily="2" charset="0"/>
              </a:rPr>
              <a:t>  </a:t>
            </a:r>
            <a:r>
              <a:rPr lang="en-US">
                <a:highlight>
                  <a:srgbClr val="D6EECF"/>
                </a:highlight>
                <a:latin typeface="Avenir" panose="02000503020000020003" pitchFamily="2" charset="0"/>
              </a:rPr>
              <a:t>Greater Than  		</a:t>
            </a:r>
            <a:r>
              <a:rPr lang="en-US" b="1">
                <a:solidFill>
                  <a:srgbClr val="5A5AA8"/>
                </a:solidFill>
                <a:highlight>
                  <a:srgbClr val="D6EECF"/>
                </a:highlight>
                <a:latin typeface="Avenir Black" panose="02000503020000020003" pitchFamily="2" charset="0"/>
              </a:rPr>
              <a:t> &gt; </a:t>
            </a:r>
            <a:r>
              <a:rPr lang="en-US" b="1" err="1">
                <a:solidFill>
                  <a:srgbClr val="D6EECF"/>
                </a:solidFill>
                <a:highlight>
                  <a:srgbClr val="D6EECF"/>
                </a:highlight>
                <a:latin typeface="Avenir Black" panose="02000503020000020003" pitchFamily="2" charset="0"/>
              </a:rPr>
              <a:t>xxxxx</a:t>
            </a:r>
            <a:r>
              <a:rPr lang="en-US" b="1">
                <a:solidFill>
                  <a:srgbClr val="D6EECF"/>
                </a:solidFill>
                <a:highlight>
                  <a:srgbClr val="D6EECF"/>
                </a:highlight>
                <a:latin typeface="Avenir Black" panose="02000503020000020003" pitchFamily="2" charset="0"/>
              </a:rPr>
              <a:t>    </a:t>
            </a:r>
            <a:r>
              <a:rPr lang="en-US" b="1" err="1">
                <a:solidFill>
                  <a:srgbClr val="D6EECF"/>
                </a:solidFill>
                <a:highlight>
                  <a:srgbClr val="D6EECF"/>
                </a:highlight>
                <a:latin typeface="Avenir Black" panose="02000503020000020003" pitchFamily="2" charset="0"/>
              </a:rPr>
              <a:t>xxxxxxxxxxxxxxx</a:t>
            </a:r>
            <a:r>
              <a:rPr lang="en-US" b="1">
                <a:solidFill>
                  <a:srgbClr val="D6EECF"/>
                </a:solidFill>
                <a:highlight>
                  <a:srgbClr val="D6EECF"/>
                </a:highlight>
                <a:latin typeface="Avenir Black" panose="02000503020000020003" pitchFamily="2" charset="0"/>
              </a:rPr>
              <a:t>     x      xx</a:t>
            </a:r>
            <a:r>
              <a:rPr lang="en-US" b="1">
                <a:solidFill>
                  <a:schemeClr val="accent5">
                    <a:lumMod val="75000"/>
                  </a:schemeClr>
                </a:solidFill>
                <a:highlight>
                  <a:srgbClr val="D6EECF"/>
                </a:highlight>
                <a:latin typeface="Avenir Black" panose="02000503020000020003" pitchFamily="2" charset="0"/>
              </a:rPr>
              <a:t>                                         </a:t>
            </a:r>
          </a:p>
          <a:p>
            <a:pPr marL="0" indent="0">
              <a:lnSpc>
                <a:spcPct val="110000"/>
              </a:lnSpc>
              <a:buNone/>
            </a:pPr>
            <a:r>
              <a:rPr lang="en-US">
                <a:latin typeface="Avenir" panose="02000503020000020003" pitchFamily="2" charset="0"/>
              </a:rPr>
              <a:t>  Less than or equal to 	</a:t>
            </a:r>
            <a:r>
              <a:rPr lang="en-US" b="1">
                <a:solidFill>
                  <a:srgbClr val="5A5AA8"/>
                </a:solidFill>
                <a:latin typeface="Avenir Black" panose="02000503020000020003" pitchFamily="2" charset="0"/>
              </a:rPr>
              <a:t>&lt;=</a:t>
            </a:r>
          </a:p>
          <a:p>
            <a:pPr marL="0" indent="0">
              <a:lnSpc>
                <a:spcPct val="110000"/>
              </a:lnSpc>
              <a:buNone/>
            </a:pPr>
            <a:r>
              <a:rPr lang="en-US">
                <a:latin typeface="Avenir" panose="02000503020000020003" pitchFamily="2" charset="0"/>
              </a:rPr>
              <a:t>  </a:t>
            </a:r>
            <a:r>
              <a:rPr lang="en-US">
                <a:highlight>
                  <a:srgbClr val="D6EECF"/>
                </a:highlight>
                <a:latin typeface="Avenir" panose="02000503020000020003" pitchFamily="2" charset="0"/>
              </a:rPr>
              <a:t>Greater than or equal to	</a:t>
            </a:r>
            <a:r>
              <a:rPr lang="en-US" b="1">
                <a:solidFill>
                  <a:srgbClr val="5A5AA8"/>
                </a:solidFill>
                <a:highlight>
                  <a:srgbClr val="D6EECF"/>
                </a:highlight>
                <a:latin typeface="Avenir Black" panose="02000503020000020003" pitchFamily="2" charset="0"/>
              </a:rPr>
              <a:t>&gt;=</a:t>
            </a:r>
            <a:r>
              <a:rPr lang="en-US" b="1">
                <a:solidFill>
                  <a:srgbClr val="D6EECF"/>
                </a:solidFill>
                <a:highlight>
                  <a:srgbClr val="D6EECF"/>
                </a:highlight>
                <a:latin typeface="Avenir Black" panose="02000503020000020003" pitchFamily="2" charset="0"/>
              </a:rPr>
              <a:t>xx   </a:t>
            </a:r>
            <a:r>
              <a:rPr lang="en-US" b="1" err="1">
                <a:solidFill>
                  <a:srgbClr val="D6EECF"/>
                </a:solidFill>
                <a:highlight>
                  <a:srgbClr val="D6EECF"/>
                </a:highlight>
                <a:latin typeface="Avenir Black" panose="02000503020000020003" pitchFamily="2" charset="0"/>
              </a:rPr>
              <a:t>xxxxx</a:t>
            </a:r>
            <a:r>
              <a:rPr lang="en-US" b="1">
                <a:solidFill>
                  <a:srgbClr val="D6EECF"/>
                </a:solidFill>
                <a:highlight>
                  <a:srgbClr val="D6EECF"/>
                </a:highlight>
                <a:latin typeface="Avenir Black" panose="02000503020000020003" pitchFamily="2" charset="0"/>
              </a:rPr>
              <a:t>  </a:t>
            </a:r>
            <a:r>
              <a:rPr lang="en-US" b="1" err="1">
                <a:solidFill>
                  <a:srgbClr val="D6EECF"/>
                </a:solidFill>
                <a:highlight>
                  <a:srgbClr val="D6EECF"/>
                </a:highlight>
                <a:latin typeface="Avenir Black" panose="02000503020000020003" pitchFamily="2" charset="0"/>
              </a:rPr>
              <a:t>xxxxxxxxxxxxx</a:t>
            </a:r>
            <a:r>
              <a:rPr lang="en-US" b="1">
                <a:solidFill>
                  <a:srgbClr val="D6EECF"/>
                </a:solidFill>
                <a:highlight>
                  <a:srgbClr val="D6EECF"/>
                </a:highlight>
                <a:latin typeface="Avenir Black" panose="02000503020000020003" pitchFamily="2" charset="0"/>
              </a:rPr>
              <a:t>         xxx</a:t>
            </a:r>
            <a:endParaRPr lang="en-US" b="1">
              <a:solidFill>
                <a:srgbClr val="5A5AA8"/>
              </a:solidFill>
              <a:highlight>
                <a:srgbClr val="D6EECF"/>
              </a:highlight>
              <a:latin typeface="Avenir Black" panose="02000503020000020003" pitchFamily="2" charset="0"/>
            </a:endParaRPr>
          </a:p>
          <a:p>
            <a:pPr marL="0" indent="0">
              <a:lnSpc>
                <a:spcPct val="110000"/>
              </a:lnSpc>
              <a:buNone/>
            </a:pPr>
            <a:r>
              <a:rPr lang="en-US">
                <a:latin typeface="Avenir" panose="02000503020000020003" pitchFamily="2" charset="0"/>
              </a:rPr>
              <a:t>  Not Equal to  			 </a:t>
            </a:r>
            <a:r>
              <a:rPr lang="en-US" b="1">
                <a:solidFill>
                  <a:srgbClr val="5A5AA8"/>
                </a:solidFill>
                <a:latin typeface="Avenir Black" panose="02000503020000020003" pitchFamily="2" charset="0"/>
              </a:rPr>
              <a:t>!=</a:t>
            </a:r>
            <a:r>
              <a:rPr lang="en-US">
                <a:solidFill>
                  <a:srgbClr val="FFFF00"/>
                </a:solidFill>
                <a:latin typeface="Avenir" panose="02000503020000020003" pitchFamily="2" charset="0"/>
              </a:rPr>
              <a:t>	</a:t>
            </a:r>
          </a:p>
        </p:txBody>
      </p:sp>
      <p:sp>
        <p:nvSpPr>
          <p:cNvPr id="4" name="TextBox 3">
            <a:extLst>
              <a:ext uri="{FF2B5EF4-FFF2-40B4-BE49-F238E27FC236}">
                <a16:creationId xmlns:a16="http://schemas.microsoft.com/office/drawing/2014/main" id="{89D9A475-551D-492A-83BD-B8FFE64D8010}"/>
              </a:ext>
            </a:extLst>
          </p:cNvPr>
          <p:cNvSpPr txBox="1"/>
          <p:nvPr/>
        </p:nvSpPr>
        <p:spPr>
          <a:xfrm>
            <a:off x="5505450" y="5346635"/>
            <a:ext cx="3981450" cy="707886"/>
          </a:xfrm>
          <a:prstGeom prst="rect">
            <a:avLst/>
          </a:prstGeom>
          <a:noFill/>
        </p:spPr>
        <p:txBody>
          <a:bodyPr wrap="square" rtlCol="0">
            <a:spAutoFit/>
          </a:bodyPr>
          <a:lstStyle/>
          <a:p>
            <a:pPr algn="ctr"/>
            <a:r>
              <a:rPr lang="en-US" sz="2000">
                <a:solidFill>
                  <a:srgbClr val="B30000"/>
                </a:solidFill>
                <a:latin typeface="Avenir" panose="02000503020000020003" pitchFamily="2" charset="0"/>
              </a:rPr>
              <a:t>(! is often called "bang" and stands for "not")</a:t>
            </a:r>
          </a:p>
        </p:txBody>
      </p:sp>
      <p:pic>
        <p:nvPicPr>
          <p:cNvPr id="3" name="Picture 2">
            <a:extLst>
              <a:ext uri="{FF2B5EF4-FFF2-40B4-BE49-F238E27FC236}">
                <a16:creationId xmlns:a16="http://schemas.microsoft.com/office/drawing/2014/main" id="{E87D4C2C-1DF2-5EF3-F162-1FFB677A2FE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120126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072"/>
            <a:ext cx="10515600" cy="1325563"/>
          </a:xfrm>
        </p:spPr>
        <p:txBody>
          <a:bodyPr>
            <a:normAutofit/>
          </a:bodyPr>
          <a:lstStyle/>
          <a:p>
            <a:pPr algn="ctr"/>
            <a:r>
              <a:rPr lang="en-US" sz="4000" b="1">
                <a:latin typeface="Avenir Black" panose="02000503020000020003" pitchFamily="2" charset="0"/>
              </a:rPr>
              <a:t>Other Operators</a:t>
            </a:r>
          </a:p>
        </p:txBody>
      </p:sp>
      <p:sp>
        <p:nvSpPr>
          <p:cNvPr id="5" name="Content Placeholder 4"/>
          <p:cNvSpPr>
            <a:spLocks noGrp="1"/>
          </p:cNvSpPr>
          <p:nvPr>
            <p:ph idx="1"/>
          </p:nvPr>
        </p:nvSpPr>
        <p:spPr>
          <a:xfrm>
            <a:off x="669036" y="1179450"/>
            <a:ext cx="11181588" cy="5422518"/>
          </a:xfrm>
        </p:spPr>
        <p:txBody>
          <a:bodyPr vert="horz" lIns="91440" tIns="45720" rIns="91440" bIns="45720" rtlCol="0" anchor="t">
            <a:normAutofit fontScale="92500" lnSpcReduction="10000"/>
          </a:bodyPr>
          <a:lstStyle/>
          <a:p>
            <a:pPr>
              <a:lnSpc>
                <a:spcPct val="110000"/>
              </a:lnSpc>
            </a:pPr>
            <a:r>
              <a:rPr lang="en-US" dirty="0">
                <a:latin typeface="Avenir"/>
              </a:rPr>
              <a:t>Logical Operators</a:t>
            </a:r>
          </a:p>
          <a:p>
            <a:pPr marL="457200" lvl="1" indent="0">
              <a:lnSpc>
                <a:spcPct val="110000"/>
              </a:lnSpc>
              <a:buNone/>
            </a:pPr>
            <a:r>
              <a:rPr lang="en-US" dirty="0">
                <a:solidFill>
                  <a:srgbClr val="5A5AA8"/>
                </a:solidFill>
                <a:latin typeface="Avenir Medium"/>
              </a:rPr>
              <a:t>and</a:t>
            </a:r>
            <a:r>
              <a:rPr lang="en-US" dirty="0">
                <a:latin typeface="Avenir"/>
              </a:rPr>
              <a:t> - evaluates to True if left and right sides are </a:t>
            </a:r>
            <a:r>
              <a:rPr lang="en-US" dirty="0">
                <a:solidFill>
                  <a:srgbClr val="5A5AA8"/>
                </a:solidFill>
                <a:latin typeface="Avenir Medium"/>
              </a:rPr>
              <a:t>BOTH</a:t>
            </a:r>
            <a:r>
              <a:rPr lang="en-US" dirty="0">
                <a:latin typeface="Avenir"/>
              </a:rPr>
              <a:t> True  </a:t>
            </a:r>
            <a:r>
              <a:rPr lang="en-US" dirty="0">
                <a:solidFill>
                  <a:srgbClr val="5A5AA8"/>
                </a:solidFill>
                <a:latin typeface="Avenir"/>
              </a:rPr>
              <a:t>(5 &gt; 2)  and (90 &lt; 100)</a:t>
            </a:r>
          </a:p>
          <a:p>
            <a:pPr marL="457200" lvl="1" indent="0">
              <a:lnSpc>
                <a:spcPct val="110000"/>
              </a:lnSpc>
              <a:buNone/>
            </a:pPr>
            <a:r>
              <a:rPr lang="en-US" dirty="0">
                <a:solidFill>
                  <a:srgbClr val="65BB7B"/>
                </a:solidFill>
                <a:latin typeface="Avenir"/>
              </a:rPr>
              <a:t> </a:t>
            </a:r>
            <a:r>
              <a:rPr lang="en-US" dirty="0">
                <a:solidFill>
                  <a:srgbClr val="5A5AA8"/>
                </a:solidFill>
                <a:latin typeface="Avenir Medium"/>
              </a:rPr>
              <a:t>or</a:t>
            </a:r>
            <a:r>
              <a:rPr lang="en-US" dirty="0">
                <a:latin typeface="Avenir"/>
              </a:rPr>
              <a:t>	 - evaluates to True </a:t>
            </a:r>
            <a:r>
              <a:rPr lang="en-US" dirty="0">
                <a:solidFill>
                  <a:srgbClr val="5A5AA8"/>
                </a:solidFill>
                <a:latin typeface="Avenir Medium"/>
              </a:rPr>
              <a:t>EITHER</a:t>
            </a:r>
            <a:r>
              <a:rPr lang="en-US" dirty="0">
                <a:latin typeface="Avenir"/>
              </a:rPr>
              <a:t> left or right sides are True   </a:t>
            </a:r>
            <a:r>
              <a:rPr lang="en-US" dirty="0">
                <a:solidFill>
                  <a:srgbClr val="5A5AA8"/>
                </a:solidFill>
                <a:latin typeface="Avenir"/>
              </a:rPr>
              <a:t>(5 &lt; 2) or (90 &lt; 100)</a:t>
            </a:r>
          </a:p>
          <a:p>
            <a:pPr marL="457200" lvl="1" indent="0">
              <a:lnSpc>
                <a:spcPct val="110000"/>
              </a:lnSpc>
              <a:buNone/>
            </a:pPr>
            <a:r>
              <a:rPr lang="en-US" dirty="0">
                <a:solidFill>
                  <a:srgbClr val="5A5AA8"/>
                </a:solidFill>
                <a:latin typeface="Avenir Medium"/>
              </a:rPr>
              <a:t>not </a:t>
            </a:r>
            <a:r>
              <a:rPr lang="en-US" dirty="0">
                <a:latin typeface="Avenir"/>
              </a:rPr>
              <a:t> - reverses True to False and vice versa</a:t>
            </a:r>
          </a:p>
          <a:p>
            <a:pPr lvl="1">
              <a:lnSpc>
                <a:spcPct val="110000"/>
              </a:lnSpc>
            </a:pPr>
            <a:endParaRPr lang="en-US" dirty="0">
              <a:latin typeface="Avenir" panose="02000503020000020003" pitchFamily="2" charset="0"/>
            </a:endParaRPr>
          </a:p>
          <a:p>
            <a:pPr>
              <a:lnSpc>
                <a:spcPct val="110000"/>
              </a:lnSpc>
            </a:pPr>
            <a:r>
              <a:rPr lang="en-US" dirty="0">
                <a:latin typeface="Avenir"/>
              </a:rPr>
              <a:t>Identity Operators</a:t>
            </a:r>
          </a:p>
          <a:p>
            <a:pPr marL="457200" lvl="1" indent="0">
              <a:lnSpc>
                <a:spcPct val="110000"/>
              </a:lnSpc>
              <a:buNone/>
            </a:pPr>
            <a:r>
              <a:rPr lang="en-US" dirty="0">
                <a:solidFill>
                  <a:srgbClr val="5A5AA8"/>
                </a:solidFill>
                <a:latin typeface="Avenir Medium"/>
              </a:rPr>
              <a:t>  is</a:t>
            </a:r>
            <a:r>
              <a:rPr lang="en-US" dirty="0">
                <a:solidFill>
                  <a:srgbClr val="5A5AA8"/>
                </a:solidFill>
                <a:latin typeface="Avenir"/>
              </a:rPr>
              <a:t> </a:t>
            </a:r>
            <a:r>
              <a:rPr lang="en-US" dirty="0">
                <a:solidFill>
                  <a:schemeClr val="accent5">
                    <a:lumMod val="75000"/>
                  </a:schemeClr>
                </a:solidFill>
                <a:latin typeface="Avenir"/>
              </a:rPr>
              <a:t>     </a:t>
            </a:r>
            <a:r>
              <a:rPr lang="en-US" dirty="0">
                <a:latin typeface="Avenir"/>
              </a:rPr>
              <a:t>- returns True if both variables are the same object</a:t>
            </a:r>
            <a:endParaRPr lang="en-US" dirty="0">
              <a:solidFill>
                <a:srgbClr val="5A5AA8"/>
              </a:solidFill>
              <a:latin typeface="Avenir"/>
            </a:endParaRPr>
          </a:p>
          <a:p>
            <a:pPr marL="457200" lvl="1" indent="0">
              <a:lnSpc>
                <a:spcPct val="110000"/>
              </a:lnSpc>
              <a:buNone/>
            </a:pPr>
            <a:r>
              <a:rPr lang="en-US" dirty="0">
                <a:solidFill>
                  <a:srgbClr val="5A5AA8"/>
                </a:solidFill>
                <a:latin typeface="Avenir Medium"/>
              </a:rPr>
              <a:t>is not  </a:t>
            </a:r>
            <a:r>
              <a:rPr lang="en-US" dirty="0">
                <a:latin typeface="Avenir"/>
              </a:rPr>
              <a:t>- returns True if both variables are </a:t>
            </a:r>
            <a:r>
              <a:rPr lang="en-US" dirty="0">
                <a:solidFill>
                  <a:srgbClr val="5A5AA8"/>
                </a:solidFill>
                <a:latin typeface="Avenir"/>
              </a:rPr>
              <a:t>NOT</a:t>
            </a:r>
            <a:r>
              <a:rPr lang="en-US" dirty="0">
                <a:latin typeface="Avenir"/>
              </a:rPr>
              <a:t> the same object</a:t>
            </a:r>
          </a:p>
          <a:p>
            <a:pPr lvl="1">
              <a:lnSpc>
                <a:spcPct val="110000"/>
              </a:lnSpc>
            </a:pPr>
            <a:endParaRPr lang="en-US" dirty="0">
              <a:solidFill>
                <a:schemeClr val="tx1"/>
              </a:solidFill>
              <a:latin typeface="Avenir" panose="02000503020000020003" pitchFamily="2" charset="0"/>
            </a:endParaRPr>
          </a:p>
          <a:p>
            <a:pPr>
              <a:lnSpc>
                <a:spcPct val="110000"/>
              </a:lnSpc>
            </a:pPr>
            <a:r>
              <a:rPr lang="en-US" dirty="0">
                <a:latin typeface="Avenir"/>
              </a:rPr>
              <a:t>Membership Operators</a:t>
            </a:r>
          </a:p>
          <a:p>
            <a:pPr marL="457200" lvl="1" indent="0">
              <a:lnSpc>
                <a:spcPct val="110000"/>
              </a:lnSpc>
              <a:buNone/>
            </a:pPr>
            <a:r>
              <a:rPr lang="en-US" dirty="0">
                <a:solidFill>
                  <a:srgbClr val="5A5AA8"/>
                </a:solidFill>
                <a:latin typeface="Avenir Medium"/>
              </a:rPr>
              <a:t>  in</a:t>
            </a:r>
            <a:r>
              <a:rPr lang="en-US" dirty="0">
                <a:solidFill>
                  <a:srgbClr val="5A5AA8"/>
                </a:solidFill>
                <a:latin typeface="Avenir"/>
              </a:rPr>
              <a:t>   </a:t>
            </a:r>
            <a:r>
              <a:rPr lang="en-US" dirty="0">
                <a:latin typeface="Avenir"/>
              </a:rPr>
              <a:t>    - returns True if specified sequence is present in the object </a:t>
            </a:r>
            <a:r>
              <a:rPr lang="en-US" dirty="0">
                <a:solidFill>
                  <a:srgbClr val="5A5AA8"/>
                </a:solidFill>
                <a:latin typeface="Avenir"/>
              </a:rPr>
              <a:t>(x in y)</a:t>
            </a:r>
          </a:p>
          <a:p>
            <a:pPr marL="457200" lvl="1" indent="0">
              <a:lnSpc>
                <a:spcPct val="110000"/>
              </a:lnSpc>
              <a:buNone/>
            </a:pPr>
            <a:r>
              <a:rPr lang="en-US" dirty="0">
                <a:solidFill>
                  <a:srgbClr val="5A5AA8"/>
                </a:solidFill>
                <a:latin typeface="Avenir Medium"/>
              </a:rPr>
              <a:t>not in  </a:t>
            </a:r>
            <a:r>
              <a:rPr lang="en-US" dirty="0">
                <a:latin typeface="Avenir"/>
              </a:rPr>
              <a:t>- returns True if specified sequence is NOT in the object </a:t>
            </a:r>
            <a:r>
              <a:rPr lang="en-US" dirty="0">
                <a:solidFill>
                  <a:srgbClr val="5A5AA8"/>
                </a:solidFill>
                <a:latin typeface="Avenir"/>
              </a:rPr>
              <a:t>(x not in y)</a:t>
            </a:r>
          </a:p>
        </p:txBody>
      </p:sp>
      <p:pic>
        <p:nvPicPr>
          <p:cNvPr id="3" name="Picture 2">
            <a:extLst>
              <a:ext uri="{FF2B5EF4-FFF2-40B4-BE49-F238E27FC236}">
                <a16:creationId xmlns:a16="http://schemas.microsoft.com/office/drawing/2014/main" id="{096A985E-9CD2-1BA3-E6D3-E9D2B8B5E5E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66235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 calcmode="lin" valueType="num">
                                      <p:cBhvr additive="base">
                                        <p:cTn id="4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 calcmode="lin" valueType="num">
                                      <p:cBhvr additive="base">
                                        <p:cTn id="46"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 calcmode="lin" valueType="num">
                                      <p:cBhvr additive="base">
                                        <p:cTn id="52"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338"/>
            <a:ext cx="10515600" cy="1325563"/>
          </a:xfrm>
        </p:spPr>
        <p:txBody>
          <a:bodyPr>
            <a:normAutofit/>
          </a:bodyPr>
          <a:lstStyle/>
          <a:p>
            <a:pPr algn="ctr"/>
            <a:r>
              <a:rPr lang="en-US" sz="3600" b="1">
                <a:latin typeface="Avenir Black" panose="02000503020000020003" pitchFamily="2" charset="0"/>
              </a:rPr>
              <a:t>Python Assignment Operators</a:t>
            </a:r>
          </a:p>
        </p:txBody>
      </p:sp>
      <p:sp>
        <p:nvSpPr>
          <p:cNvPr id="5" name="Content Placeholder 4"/>
          <p:cNvSpPr>
            <a:spLocks noGrp="1"/>
          </p:cNvSpPr>
          <p:nvPr>
            <p:ph idx="1"/>
          </p:nvPr>
        </p:nvSpPr>
        <p:spPr>
          <a:xfrm>
            <a:off x="838200" y="1476597"/>
            <a:ext cx="10515600" cy="4351338"/>
          </a:xfrm>
        </p:spPr>
        <p:txBody>
          <a:bodyPr/>
          <a:lstStyle/>
          <a:p>
            <a:pPr>
              <a:lnSpc>
                <a:spcPct val="100000"/>
              </a:lnSpc>
            </a:pPr>
            <a:r>
              <a:rPr lang="en-US" sz="2400">
                <a:latin typeface="Avenir" panose="02000503020000020003" pitchFamily="2" charset="0"/>
              </a:rPr>
              <a:t>Python has several augmented operators that allow assignment and operations to be done simultaneously </a:t>
            </a:r>
            <a:r>
              <a:rPr lang="en-US" sz="1600">
                <a:solidFill>
                  <a:srgbClr val="B30000"/>
                </a:solidFill>
                <a:latin typeface="Avenir" panose="02000503020000020003" pitchFamily="2" charset="0"/>
              </a:rPr>
              <a:t>(but no unary increment or decrement, ++ or -- )</a:t>
            </a:r>
          </a:p>
          <a:p>
            <a:pPr>
              <a:lnSpc>
                <a:spcPct val="100000"/>
              </a:lnSpc>
            </a:pPr>
            <a:endParaRPr lang="en-US" sz="2400">
              <a:latin typeface="Avenir" panose="02000503020000020003" pitchFamily="2" charset="0"/>
            </a:endParaRPr>
          </a:p>
          <a:p>
            <a:pPr marL="0" indent="0">
              <a:lnSpc>
                <a:spcPct val="100000"/>
              </a:lnSpc>
              <a:buNone/>
            </a:pPr>
            <a:endParaRPr lang="en-US" b="1">
              <a:solidFill>
                <a:srgbClr val="FFFF00"/>
              </a:solidFill>
            </a:endParaRPr>
          </a:p>
        </p:txBody>
      </p:sp>
      <p:graphicFrame>
        <p:nvGraphicFramePr>
          <p:cNvPr id="3" name="Table 3">
            <a:extLst>
              <a:ext uri="{FF2B5EF4-FFF2-40B4-BE49-F238E27FC236}">
                <a16:creationId xmlns:a16="http://schemas.microsoft.com/office/drawing/2014/main" id="{0C8ABEAD-5CA2-43F9-9B50-EC857EF2C48F}"/>
              </a:ext>
            </a:extLst>
          </p:cNvPr>
          <p:cNvGraphicFramePr>
            <a:graphicFrameLocks noGrp="1"/>
          </p:cNvGraphicFramePr>
          <p:nvPr>
            <p:extLst>
              <p:ext uri="{D42A27DB-BD31-4B8C-83A1-F6EECF244321}">
                <p14:modId xmlns:p14="http://schemas.microsoft.com/office/powerpoint/2010/main" val="1864463433"/>
              </p:ext>
            </p:extLst>
          </p:nvPr>
        </p:nvGraphicFramePr>
        <p:xfrm>
          <a:off x="2016710" y="2575050"/>
          <a:ext cx="8158579" cy="3566160"/>
        </p:xfrm>
        <a:graphic>
          <a:graphicData uri="http://schemas.openxmlformats.org/drawingml/2006/table">
            <a:tbl>
              <a:tblPr firstRow="1" bandRow="1">
                <a:tableStyleId>{16D9F66E-5EB9-4882-86FB-DCBF35E3C3E4}</a:tableStyleId>
              </a:tblPr>
              <a:tblGrid>
                <a:gridCol w="2401710">
                  <a:extLst>
                    <a:ext uri="{9D8B030D-6E8A-4147-A177-3AD203B41FA5}">
                      <a16:colId xmlns:a16="http://schemas.microsoft.com/office/drawing/2014/main" val="2510028020"/>
                    </a:ext>
                  </a:extLst>
                </a:gridCol>
                <a:gridCol w="2809483">
                  <a:extLst>
                    <a:ext uri="{9D8B030D-6E8A-4147-A177-3AD203B41FA5}">
                      <a16:colId xmlns:a16="http://schemas.microsoft.com/office/drawing/2014/main" val="1398099755"/>
                    </a:ext>
                  </a:extLst>
                </a:gridCol>
                <a:gridCol w="2947386">
                  <a:extLst>
                    <a:ext uri="{9D8B030D-6E8A-4147-A177-3AD203B41FA5}">
                      <a16:colId xmlns:a16="http://schemas.microsoft.com/office/drawing/2014/main" val="582470609"/>
                    </a:ext>
                  </a:extLst>
                </a:gridCol>
              </a:tblGrid>
              <a:tr h="394092">
                <a:tc>
                  <a:txBody>
                    <a:bodyPr/>
                    <a:lstStyle/>
                    <a:p>
                      <a:pPr algn="ctr"/>
                      <a:r>
                        <a:rPr lang="en-US" sz="2000">
                          <a:solidFill>
                            <a:schemeClr val="tx1"/>
                          </a:solidFill>
                        </a:rPr>
                        <a:t>Operator</a:t>
                      </a:r>
                      <a:endParaRPr lang="en-US" sz="2000">
                        <a:solidFill>
                          <a:schemeClr val="tx1"/>
                        </a:solidFill>
                        <a:latin typeface="Consolas" panose="020B0609020204030204" pitchFamily="49" charset="0"/>
                      </a:endParaRPr>
                    </a:p>
                  </a:txBody>
                  <a:tcPr>
                    <a:solidFill>
                      <a:srgbClr val="65BB7B"/>
                    </a:solidFill>
                  </a:tcPr>
                </a:tc>
                <a:tc>
                  <a:txBody>
                    <a:bodyPr/>
                    <a:lstStyle/>
                    <a:p>
                      <a:pPr algn="ctr"/>
                      <a:r>
                        <a:rPr lang="en-US" sz="2000">
                          <a:solidFill>
                            <a:schemeClr val="tx1"/>
                          </a:solidFill>
                        </a:rPr>
                        <a:t>Example</a:t>
                      </a:r>
                      <a:endParaRPr lang="en-US" sz="2000">
                        <a:solidFill>
                          <a:schemeClr val="tx1"/>
                        </a:solidFill>
                        <a:latin typeface="Consolas" panose="020B0609020204030204" pitchFamily="49" charset="0"/>
                      </a:endParaRPr>
                    </a:p>
                  </a:txBody>
                  <a:tcPr>
                    <a:solidFill>
                      <a:srgbClr val="65BB7B"/>
                    </a:solidFill>
                  </a:tcPr>
                </a:tc>
                <a:tc>
                  <a:txBody>
                    <a:bodyPr/>
                    <a:lstStyle/>
                    <a:p>
                      <a:pPr algn="ctr"/>
                      <a:r>
                        <a:rPr lang="en-US" sz="2000">
                          <a:solidFill>
                            <a:schemeClr val="tx1"/>
                          </a:solidFill>
                        </a:rPr>
                        <a:t>Equivalent to</a:t>
                      </a:r>
                      <a:endParaRPr lang="en-US" sz="2000">
                        <a:solidFill>
                          <a:schemeClr val="tx1"/>
                        </a:solidFill>
                        <a:latin typeface="Consolas" panose="020B0609020204030204" pitchFamily="49" charset="0"/>
                      </a:endParaRPr>
                    </a:p>
                  </a:txBody>
                  <a:tcPr>
                    <a:solidFill>
                      <a:srgbClr val="65BB7B"/>
                    </a:solidFill>
                  </a:tcPr>
                </a:tc>
                <a:extLst>
                  <a:ext uri="{0D108BD9-81ED-4DB2-BD59-A6C34878D82A}">
                    <a16:rowId xmlns:a16="http://schemas.microsoft.com/office/drawing/2014/main" val="2916621872"/>
                  </a:ext>
                </a:extLst>
              </a:tr>
              <a:tr h="394092">
                <a:tc>
                  <a:txBody>
                    <a:bodyPr/>
                    <a:lstStyle/>
                    <a:p>
                      <a:pPr algn="ctr"/>
                      <a:r>
                        <a:rPr lang="en-US" sz="2000"/>
                        <a:t>=</a:t>
                      </a:r>
                      <a:endParaRPr lang="en-US" sz="2000">
                        <a:latin typeface="Consolas" panose="020B0609020204030204" pitchFamily="49" charset="0"/>
                      </a:endParaRPr>
                    </a:p>
                  </a:txBody>
                  <a:tcPr>
                    <a:solidFill>
                      <a:srgbClr val="D6EECF"/>
                    </a:solidFill>
                  </a:tcPr>
                </a:tc>
                <a:tc>
                  <a:txBody>
                    <a:bodyPr/>
                    <a:lstStyle/>
                    <a:p>
                      <a:pPr algn="l"/>
                      <a:r>
                        <a:rPr lang="en-US" sz="2000"/>
                        <a:t>x = 5</a:t>
                      </a:r>
                      <a:endParaRPr lang="en-US" sz="2000">
                        <a:latin typeface="Consolas" panose="020B0609020204030204" pitchFamily="49" charset="0"/>
                      </a:endParaRPr>
                    </a:p>
                  </a:txBody>
                  <a:tcPr>
                    <a:solidFill>
                      <a:srgbClr val="D6EECF"/>
                    </a:solidFill>
                  </a:tcPr>
                </a:tc>
                <a:tc>
                  <a:txBody>
                    <a:bodyPr/>
                    <a:lstStyle/>
                    <a:p>
                      <a:pPr algn="l"/>
                      <a:r>
                        <a:rPr lang="en-US" sz="2000"/>
                        <a:t>x = 5</a:t>
                      </a:r>
                      <a:endParaRPr lang="en-US" sz="2000">
                        <a:latin typeface="Consolas" panose="020B0609020204030204" pitchFamily="49" charset="0"/>
                      </a:endParaRPr>
                    </a:p>
                  </a:txBody>
                  <a:tcPr>
                    <a:solidFill>
                      <a:srgbClr val="D6EECF"/>
                    </a:solidFill>
                  </a:tcPr>
                </a:tc>
                <a:extLst>
                  <a:ext uri="{0D108BD9-81ED-4DB2-BD59-A6C34878D82A}">
                    <a16:rowId xmlns:a16="http://schemas.microsoft.com/office/drawing/2014/main" val="4266131656"/>
                  </a:ext>
                </a:extLst>
              </a:tr>
              <a:tr h="394092">
                <a:tc>
                  <a:txBody>
                    <a:bodyPr/>
                    <a:lstStyle/>
                    <a:p>
                      <a:pPr algn="ctr"/>
                      <a:r>
                        <a:rPr lang="en-US" sz="2000"/>
                        <a:t>+=</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chemeClr val="bg1"/>
                    </a:solidFill>
                  </a:tcPr>
                </a:tc>
                <a:extLst>
                  <a:ext uri="{0D108BD9-81ED-4DB2-BD59-A6C34878D82A}">
                    <a16:rowId xmlns:a16="http://schemas.microsoft.com/office/drawing/2014/main" val="1385068699"/>
                  </a:ext>
                </a:extLst>
              </a:tr>
              <a:tr h="394092">
                <a:tc>
                  <a:txBody>
                    <a:bodyPr/>
                    <a:lstStyle/>
                    <a:p>
                      <a:pPr algn="ctr"/>
                      <a:r>
                        <a:rPr lang="en-US" sz="2000"/>
                        <a:t>-=</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rgbClr val="D6EECF"/>
                    </a:solidFill>
                  </a:tcPr>
                </a:tc>
                <a:extLst>
                  <a:ext uri="{0D108BD9-81ED-4DB2-BD59-A6C34878D82A}">
                    <a16:rowId xmlns:a16="http://schemas.microsoft.com/office/drawing/2014/main" val="1800730285"/>
                  </a:ext>
                </a:extLst>
              </a:tr>
              <a:tr h="394092">
                <a:tc>
                  <a:txBody>
                    <a:bodyPr/>
                    <a:lstStyle/>
                    <a:p>
                      <a:pPr algn="ctr"/>
                      <a:r>
                        <a:rPr lang="en-US" sz="2000"/>
                        <a:t>*=</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chemeClr val="bg1"/>
                    </a:solidFill>
                  </a:tcPr>
                </a:tc>
                <a:extLst>
                  <a:ext uri="{0D108BD9-81ED-4DB2-BD59-A6C34878D82A}">
                    <a16:rowId xmlns:a16="http://schemas.microsoft.com/office/drawing/2014/main" val="3958058785"/>
                  </a:ext>
                </a:extLst>
              </a:tr>
              <a:tr h="394092">
                <a:tc>
                  <a:txBody>
                    <a:bodyPr/>
                    <a:lstStyle/>
                    <a:p>
                      <a:pPr algn="ctr"/>
                      <a:r>
                        <a:rPr lang="en-US" sz="2000"/>
                        <a:t>/=</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rgbClr val="D6EECF"/>
                    </a:solidFill>
                  </a:tcPr>
                </a:tc>
                <a:extLst>
                  <a:ext uri="{0D108BD9-81ED-4DB2-BD59-A6C34878D82A}">
                    <a16:rowId xmlns:a16="http://schemas.microsoft.com/office/drawing/2014/main" val="4015621361"/>
                  </a:ext>
                </a:extLst>
              </a:tr>
              <a:tr h="394092">
                <a:tc>
                  <a:txBody>
                    <a:bodyPr/>
                    <a:lstStyle/>
                    <a:p>
                      <a:pPr algn="ctr"/>
                      <a:r>
                        <a:rPr lang="en-US" sz="2000"/>
                        <a:t>%=</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chemeClr val="bg1"/>
                    </a:solidFill>
                  </a:tcPr>
                </a:tc>
                <a:extLst>
                  <a:ext uri="{0D108BD9-81ED-4DB2-BD59-A6C34878D82A}">
                    <a16:rowId xmlns:a16="http://schemas.microsoft.com/office/drawing/2014/main" val="1531922577"/>
                  </a:ext>
                </a:extLst>
              </a:tr>
              <a:tr h="394092">
                <a:tc>
                  <a:txBody>
                    <a:bodyPr/>
                    <a:lstStyle/>
                    <a:p>
                      <a:pPr algn="ctr"/>
                      <a:r>
                        <a:rPr lang="en-US" sz="2000"/>
                        <a:t>//=</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rgbClr val="D6EECF"/>
                    </a:solidFill>
                  </a:tcPr>
                </a:tc>
                <a:extLst>
                  <a:ext uri="{0D108BD9-81ED-4DB2-BD59-A6C34878D82A}">
                    <a16:rowId xmlns:a16="http://schemas.microsoft.com/office/drawing/2014/main" val="2496938971"/>
                  </a:ext>
                </a:extLst>
              </a:tr>
              <a:tr h="394092">
                <a:tc>
                  <a:txBody>
                    <a:bodyPr/>
                    <a:lstStyle/>
                    <a:p>
                      <a:pPr algn="ctr"/>
                      <a:r>
                        <a:rPr lang="en-US" sz="2000"/>
                        <a:t>**=</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chemeClr val="bg1"/>
                    </a:solidFill>
                  </a:tcPr>
                </a:tc>
                <a:extLst>
                  <a:ext uri="{0D108BD9-81ED-4DB2-BD59-A6C34878D82A}">
                    <a16:rowId xmlns:a16="http://schemas.microsoft.com/office/drawing/2014/main" val="822907906"/>
                  </a:ext>
                </a:extLst>
              </a:tr>
            </a:tbl>
          </a:graphicData>
        </a:graphic>
      </p:graphicFrame>
      <p:pic>
        <p:nvPicPr>
          <p:cNvPr id="4" name="Picture 3">
            <a:extLst>
              <a:ext uri="{FF2B5EF4-FFF2-40B4-BE49-F238E27FC236}">
                <a16:creationId xmlns:a16="http://schemas.microsoft.com/office/drawing/2014/main" id="{C856EAEF-1BAE-377B-906B-8CB2FA378F2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415732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2A0444D-0A92-54C9-566B-D3AF6833AA8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Practicum AI logo with text &quot;Building AI knowledge&quot;">
            <a:extLst>
              <a:ext uri="{FF2B5EF4-FFF2-40B4-BE49-F238E27FC236}">
                <a16:creationId xmlns:a16="http://schemas.microsoft.com/office/drawing/2014/main" id="{BA357CCD-925C-D7A4-9FBC-60A54148EE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
        <p:nvSpPr>
          <p:cNvPr id="5" name="Title 4">
            <a:extLst>
              <a:ext uri="{FF2B5EF4-FFF2-40B4-BE49-F238E27FC236}">
                <a16:creationId xmlns:a16="http://schemas.microsoft.com/office/drawing/2014/main" id="{FEE5D589-3799-458E-89EC-3FD648D8854F}"/>
              </a:ext>
            </a:extLst>
          </p:cNvPr>
          <p:cNvSpPr>
            <a:spLocks noGrp="1"/>
          </p:cNvSpPr>
          <p:nvPr>
            <p:ph type="title"/>
          </p:nvPr>
        </p:nvSpPr>
        <p:spPr>
          <a:xfrm>
            <a:off x="938405" y="5041706"/>
            <a:ext cx="10515600" cy="650296"/>
          </a:xfrm>
        </p:spPr>
        <p:txBody>
          <a:bodyPr>
            <a:normAutofit/>
          </a:bodyPr>
          <a:lstStyle/>
          <a:p>
            <a:pPr>
              <a:spcBef>
                <a:spcPts val="1000"/>
              </a:spcBef>
            </a:pPr>
            <a:r>
              <a:rPr lang="en-US" sz="2800" err="1">
                <a:solidFill>
                  <a:srgbClr val="737373"/>
                </a:solidFill>
                <a:latin typeface="Avenir" panose="02000503020000020003" pitchFamily="2" charset="0"/>
                <a:ea typeface="+mn-ea"/>
                <a:cs typeface="Segoe UI" panose="020B0502040204020203" pitchFamily="34" charset="0"/>
              </a:rPr>
              <a:t>DataTypes</a:t>
            </a:r>
            <a:endParaRPr lang="en-US" sz="2800">
              <a:solidFill>
                <a:srgbClr val="737373"/>
              </a:solidFill>
              <a:latin typeface="Avenir" panose="02000503020000020003" pitchFamily="2" charset="0"/>
              <a:ea typeface="+mn-ea"/>
              <a:cs typeface="Segoe UI" panose="020B0502040204020203" pitchFamily="34" charset="0"/>
            </a:endParaRPr>
          </a:p>
        </p:txBody>
      </p:sp>
    </p:spTree>
    <p:extLst>
      <p:ext uri="{BB962C8B-B14F-4D97-AF65-F5344CB8AC3E}">
        <p14:creationId xmlns:p14="http://schemas.microsoft.com/office/powerpoint/2010/main" val="378963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plastic organizer with pencils, scissors, and other office supplies in it">
            <a:extLst>
              <a:ext uri="{FF2B5EF4-FFF2-40B4-BE49-F238E27FC236}">
                <a16:creationId xmlns:a16="http://schemas.microsoft.com/office/drawing/2014/main" id="{FEEBEA01-6A7C-0089-142A-634810444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prstGeom prst="rect">
            <a:avLst/>
          </a:prstGeom>
          <a:solidFill>
            <a:schemeClr val="accent1">
              <a:lumMod val="20000"/>
              <a:lumOff val="80000"/>
            </a:schemeClr>
          </a:solidFill>
          <a:effectLst>
            <a:softEdge rad="0"/>
          </a:effectLst>
        </p:spPr>
      </p:pic>
      <p:sp>
        <p:nvSpPr>
          <p:cNvPr id="4" name="Title 1">
            <a:extLst>
              <a:ext uri="{FF2B5EF4-FFF2-40B4-BE49-F238E27FC236}">
                <a16:creationId xmlns:a16="http://schemas.microsoft.com/office/drawing/2014/main" id="{D899B3B9-1191-5240-EBB9-1BFF697A3C12}"/>
              </a:ext>
            </a:extLst>
          </p:cNvPr>
          <p:cNvSpPr txBox="1">
            <a:spLocks/>
          </p:cNvSpPr>
          <p:nvPr/>
        </p:nvSpPr>
        <p:spPr>
          <a:xfrm>
            <a:off x="0" y="529250"/>
            <a:ext cx="12191999" cy="8274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tx1">
                    <a:lumMod val="75000"/>
                    <a:lumOff val="25000"/>
                  </a:schemeClr>
                </a:solidFill>
                <a:latin typeface="Avenir Black" panose="02000503020000020003" pitchFamily="2" charset="0"/>
                <a:cs typeface="Segoe UI Light" panose="020B0502040204020203" pitchFamily="34" charset="0"/>
              </a:rPr>
              <a:t> Data Types</a:t>
            </a:r>
          </a:p>
        </p:txBody>
      </p:sp>
      <p:pic>
        <p:nvPicPr>
          <p:cNvPr id="5" name="Picture 4">
            <a:extLst>
              <a:ext uri="{FF2B5EF4-FFF2-40B4-BE49-F238E27FC236}">
                <a16:creationId xmlns:a16="http://schemas.microsoft.com/office/drawing/2014/main" id="{B745A3A0-222F-83FB-E612-8C4AB9F7ACA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665965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703438C7-0E91-401F-98D2-DE80B1900780}"/>
              </a:ext>
            </a:extLst>
          </p:cNvPr>
          <p:cNvSpPr>
            <a:spLocks noGrp="1"/>
          </p:cNvSpPr>
          <p:nvPr>
            <p:ph type="title"/>
          </p:nvPr>
        </p:nvSpPr>
        <p:spPr>
          <a:xfrm>
            <a:off x="685800" y="-1210763"/>
            <a:ext cx="10515600" cy="1325563"/>
          </a:xfrm>
        </p:spPr>
        <p:txBody>
          <a:bodyPr/>
          <a:lstStyle/>
          <a:p>
            <a:r>
              <a:rPr lang="en-US"/>
              <a:t>Flow chart showing Python data types</a:t>
            </a:r>
          </a:p>
        </p:txBody>
      </p:sp>
      <p:cxnSp>
        <p:nvCxnSpPr>
          <p:cNvPr id="1024" name="Straight Connector 1023">
            <a:extLst>
              <a:ext uri="{FF2B5EF4-FFF2-40B4-BE49-F238E27FC236}">
                <a16:creationId xmlns:a16="http://schemas.microsoft.com/office/drawing/2014/main" id="{B1FDB0DF-ADD1-1BD3-362E-C72BA27CA0C8}"/>
              </a:ext>
              <a:ext uri="{C183D7F6-B498-43B3-948B-1728B52AA6E4}">
                <adec:decorative xmlns:adec="http://schemas.microsoft.com/office/drawing/2017/decorative" val="1"/>
              </a:ext>
            </a:extLst>
          </p:cNvPr>
          <p:cNvCxnSpPr>
            <a:cxnSpLocks/>
          </p:cNvCxnSpPr>
          <p:nvPr/>
        </p:nvCxnSpPr>
        <p:spPr>
          <a:xfrm>
            <a:off x="4621087" y="3438167"/>
            <a:ext cx="616372"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55721248-644C-B83A-0D0B-2DDB9D1629A8}"/>
              </a:ext>
              <a:ext uri="{C183D7F6-B498-43B3-948B-1728B52AA6E4}">
                <adec:decorative xmlns:adec="http://schemas.microsoft.com/office/drawing/2017/decorative" val="1"/>
              </a:ext>
            </a:extLst>
          </p:cNvPr>
          <p:cNvCxnSpPr>
            <a:cxnSpLocks/>
            <a:endCxn id="7" idx="1"/>
          </p:cNvCxnSpPr>
          <p:nvPr/>
        </p:nvCxnSpPr>
        <p:spPr>
          <a:xfrm flipV="1">
            <a:off x="4643293" y="2689285"/>
            <a:ext cx="479449" cy="73186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BF2223FD-6FB1-9F20-611A-7F45FCB5DD32}"/>
              </a:ext>
              <a:ext uri="{C183D7F6-B498-43B3-948B-1728B52AA6E4}">
                <adec:decorative xmlns:adec="http://schemas.microsoft.com/office/drawing/2017/decorative" val="1"/>
              </a:ext>
            </a:extLst>
          </p:cNvPr>
          <p:cNvGrpSpPr/>
          <p:nvPr/>
        </p:nvGrpSpPr>
        <p:grpSpPr>
          <a:xfrm>
            <a:off x="6422561" y="4053771"/>
            <a:ext cx="539413" cy="1541128"/>
            <a:chOff x="7409794" y="987333"/>
            <a:chExt cx="539413" cy="1541128"/>
          </a:xfrm>
        </p:grpSpPr>
        <p:cxnSp>
          <p:nvCxnSpPr>
            <p:cNvPr id="61" name="Straight Connector 60">
              <a:extLst>
                <a:ext uri="{FF2B5EF4-FFF2-40B4-BE49-F238E27FC236}">
                  <a16:creationId xmlns:a16="http://schemas.microsoft.com/office/drawing/2014/main" id="{DC555271-B91E-3FEC-3DB7-FF4A0C5AAEAA}"/>
                </a:ext>
              </a:extLst>
            </p:cNvPr>
            <p:cNvCxnSpPr>
              <a:cxnSpLocks/>
            </p:cNvCxnSpPr>
            <p:nvPr/>
          </p:nvCxnSpPr>
          <p:spPr>
            <a:xfrm flipV="1">
              <a:off x="7430814" y="987333"/>
              <a:ext cx="518393" cy="765725"/>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A51A3ED-504E-D947-536C-893AB5409BA0}"/>
                </a:ext>
              </a:extLst>
            </p:cNvPr>
            <p:cNvCxnSpPr>
              <a:cxnSpLocks/>
            </p:cNvCxnSpPr>
            <p:nvPr/>
          </p:nvCxnSpPr>
          <p:spPr>
            <a:xfrm>
              <a:off x="7409794" y="1774457"/>
              <a:ext cx="539413"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389275F-C0B9-8307-7D79-79DA98F5D315}"/>
                </a:ext>
              </a:extLst>
            </p:cNvPr>
            <p:cNvCxnSpPr>
              <a:cxnSpLocks/>
            </p:cNvCxnSpPr>
            <p:nvPr/>
          </p:nvCxnSpPr>
          <p:spPr>
            <a:xfrm>
              <a:off x="7410869" y="1757158"/>
              <a:ext cx="517667" cy="771303"/>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59578355-2F39-AB11-BFEF-6C7873913A06}"/>
              </a:ext>
              <a:ext uri="{C183D7F6-B498-43B3-948B-1728B52AA6E4}">
                <adec:decorative xmlns:adec="http://schemas.microsoft.com/office/drawing/2017/decorative" val="1"/>
              </a:ext>
            </a:extLst>
          </p:cNvPr>
          <p:cNvGrpSpPr/>
          <p:nvPr/>
        </p:nvGrpSpPr>
        <p:grpSpPr>
          <a:xfrm>
            <a:off x="6382901" y="1263133"/>
            <a:ext cx="539413" cy="1541128"/>
            <a:chOff x="7409794" y="987333"/>
            <a:chExt cx="539413" cy="1541128"/>
          </a:xfrm>
        </p:grpSpPr>
        <p:cxnSp>
          <p:nvCxnSpPr>
            <p:cNvPr id="51" name="Straight Connector 50">
              <a:extLst>
                <a:ext uri="{FF2B5EF4-FFF2-40B4-BE49-F238E27FC236}">
                  <a16:creationId xmlns:a16="http://schemas.microsoft.com/office/drawing/2014/main" id="{BB7D9168-AA9A-0599-ACE7-487DB1F009CD}"/>
                </a:ext>
                <a:ext uri="{C183D7F6-B498-43B3-948B-1728B52AA6E4}">
                  <adec:decorative xmlns:adec="http://schemas.microsoft.com/office/drawing/2017/decorative" val="1"/>
                </a:ext>
              </a:extLst>
            </p:cNvPr>
            <p:cNvCxnSpPr>
              <a:cxnSpLocks/>
            </p:cNvCxnSpPr>
            <p:nvPr/>
          </p:nvCxnSpPr>
          <p:spPr>
            <a:xfrm flipV="1">
              <a:off x="7430814" y="987333"/>
              <a:ext cx="518393" cy="765725"/>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72554E8-F635-7515-4466-451B1C8F203F}"/>
                </a:ext>
              </a:extLst>
            </p:cNvPr>
            <p:cNvCxnSpPr>
              <a:cxnSpLocks/>
            </p:cNvCxnSpPr>
            <p:nvPr/>
          </p:nvCxnSpPr>
          <p:spPr>
            <a:xfrm>
              <a:off x="7409794" y="1774457"/>
              <a:ext cx="539413"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A48073-7216-86B6-D7DF-1CADA3813E38}"/>
                </a:ext>
              </a:extLst>
            </p:cNvPr>
            <p:cNvCxnSpPr>
              <a:cxnSpLocks/>
            </p:cNvCxnSpPr>
            <p:nvPr/>
          </p:nvCxnSpPr>
          <p:spPr>
            <a:xfrm>
              <a:off x="7410869" y="1757158"/>
              <a:ext cx="517667" cy="771303"/>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296608F5-1CF0-F11E-1138-C686F4249DF6}"/>
              </a:ext>
              <a:ext uri="{C183D7F6-B498-43B3-948B-1728B52AA6E4}">
                <adec:decorative xmlns:adec="http://schemas.microsoft.com/office/drawing/2017/decorative" val="1"/>
              </a:ext>
            </a:extLst>
          </p:cNvPr>
          <p:cNvGrpSpPr/>
          <p:nvPr/>
        </p:nvGrpSpPr>
        <p:grpSpPr>
          <a:xfrm>
            <a:off x="3568027" y="1975956"/>
            <a:ext cx="1589447" cy="2844492"/>
            <a:chOff x="4604347" y="1700156"/>
            <a:chExt cx="1589447" cy="2844492"/>
          </a:xfrm>
        </p:grpSpPr>
        <p:cxnSp>
          <p:nvCxnSpPr>
            <p:cNvPr id="38" name="Straight Connector 37">
              <a:extLst>
                <a:ext uri="{FF2B5EF4-FFF2-40B4-BE49-F238E27FC236}">
                  <a16:creationId xmlns:a16="http://schemas.microsoft.com/office/drawing/2014/main" id="{4286C976-29B7-992E-227F-1F6C6EEA3EB7}"/>
                </a:ext>
              </a:extLst>
            </p:cNvPr>
            <p:cNvCxnSpPr>
              <a:stCxn id="4" idx="3"/>
            </p:cNvCxnSpPr>
            <p:nvPr/>
          </p:nvCxnSpPr>
          <p:spPr>
            <a:xfrm>
              <a:off x="4604347" y="3429000"/>
              <a:ext cx="518393" cy="9834"/>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24170C-F745-40D3-9925-9CD14CF8F192}"/>
                </a:ext>
              </a:extLst>
            </p:cNvPr>
            <p:cNvCxnSpPr>
              <a:cxnSpLocks/>
              <a:endCxn id="7" idx="1"/>
            </p:cNvCxnSpPr>
            <p:nvPr/>
          </p:nvCxnSpPr>
          <p:spPr>
            <a:xfrm flipV="1">
              <a:off x="4621717" y="2689285"/>
              <a:ext cx="501025" cy="73186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954828C-3EF2-C1E3-3C1C-0E394693AB70}"/>
                </a:ext>
                <a:ext uri="{C183D7F6-B498-43B3-948B-1728B52AA6E4}">
                  <adec:decorative xmlns:adec="http://schemas.microsoft.com/office/drawing/2017/decorative" val="1"/>
                </a:ext>
              </a:extLst>
            </p:cNvPr>
            <p:cNvCxnSpPr>
              <a:cxnSpLocks/>
            </p:cNvCxnSpPr>
            <p:nvPr/>
          </p:nvCxnSpPr>
          <p:spPr>
            <a:xfrm flipV="1">
              <a:off x="5658035" y="1700156"/>
              <a:ext cx="528906" cy="1445189"/>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C2F0CE-C5BC-33A2-6D70-5C47B9955F34}"/>
                </a:ext>
                <a:ext uri="{C183D7F6-B498-43B3-948B-1728B52AA6E4}">
                  <adec:decorative xmlns:adec="http://schemas.microsoft.com/office/drawing/2017/decorative" val="1"/>
                </a:ext>
              </a:extLst>
            </p:cNvPr>
            <p:cNvCxnSpPr>
              <a:cxnSpLocks/>
            </p:cNvCxnSpPr>
            <p:nvPr/>
          </p:nvCxnSpPr>
          <p:spPr>
            <a:xfrm>
              <a:off x="5651174" y="3144355"/>
              <a:ext cx="525253" cy="646109"/>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9BFE61-49B2-1DAA-2C50-B171C198F0E9}"/>
                </a:ext>
                <a:ext uri="{C183D7F6-B498-43B3-948B-1728B52AA6E4}">
                  <adec:decorative xmlns:adec="http://schemas.microsoft.com/office/drawing/2017/decorative" val="1"/>
                </a:ext>
              </a:extLst>
            </p:cNvPr>
            <p:cNvCxnSpPr>
              <a:cxnSpLocks/>
            </p:cNvCxnSpPr>
            <p:nvPr/>
          </p:nvCxnSpPr>
          <p:spPr>
            <a:xfrm>
              <a:off x="5643027" y="3134956"/>
              <a:ext cx="550767" cy="1409692"/>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50" name="Group 49" descr="Chart showing the five Python data types, their subtypes and an example of each. ">
            <a:extLst>
              <a:ext uri="{FF2B5EF4-FFF2-40B4-BE49-F238E27FC236}">
                <a16:creationId xmlns:a16="http://schemas.microsoft.com/office/drawing/2014/main" id="{F50F8AC9-95AC-1E52-3638-26075703B1A5}"/>
              </a:ext>
            </a:extLst>
          </p:cNvPr>
          <p:cNvGrpSpPr/>
          <p:nvPr/>
        </p:nvGrpSpPr>
        <p:grpSpPr>
          <a:xfrm>
            <a:off x="2834871" y="924314"/>
            <a:ext cx="5349768" cy="4990228"/>
            <a:chOff x="3871191" y="648514"/>
            <a:chExt cx="5349768" cy="4990228"/>
          </a:xfrm>
        </p:grpSpPr>
        <p:sp>
          <p:nvSpPr>
            <p:cNvPr id="2" name="Rounded Rectangle 1">
              <a:extLst>
                <a:ext uri="{FF2B5EF4-FFF2-40B4-BE49-F238E27FC236}">
                  <a16:creationId xmlns:a16="http://schemas.microsoft.com/office/drawing/2014/main" id="{13B60708-A37F-C9BE-AC55-918999C6782A}"/>
                </a:ext>
              </a:extLst>
            </p:cNvPr>
            <p:cNvSpPr/>
            <p:nvPr/>
          </p:nvSpPr>
          <p:spPr>
            <a:xfrm>
              <a:off x="3871191" y="2691451"/>
              <a:ext cx="1769477" cy="830317"/>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20388BAE-D4BD-36D4-623A-10866D235072}"/>
                </a:ext>
              </a:extLst>
            </p:cNvPr>
            <p:cNvSpPr/>
            <p:nvPr/>
          </p:nvSpPr>
          <p:spPr>
            <a:xfrm>
              <a:off x="6159062" y="1457615"/>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8B888D2D-3CDD-64D3-A3B0-D1D83A29903A}"/>
                </a:ext>
              </a:extLst>
            </p:cNvPr>
            <p:cNvSpPr/>
            <p:nvPr/>
          </p:nvSpPr>
          <p:spPr>
            <a:xfrm>
              <a:off x="6159062" y="2128351"/>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B98ECA9-1675-892B-9F51-C7E4E81A94AF}"/>
                </a:ext>
              </a:extLst>
            </p:cNvPr>
            <p:cNvSpPr/>
            <p:nvPr/>
          </p:nvSpPr>
          <p:spPr>
            <a:xfrm>
              <a:off x="6159062" y="2799087"/>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12FE2CDD-0955-487E-400C-6DA5B56ACD61}"/>
                </a:ext>
              </a:extLst>
            </p:cNvPr>
            <p:cNvSpPr/>
            <p:nvPr/>
          </p:nvSpPr>
          <p:spPr>
            <a:xfrm>
              <a:off x="6159062" y="3469823"/>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C9EDE844-AC26-4EBF-CBBF-6A5DF12197D5}"/>
                </a:ext>
              </a:extLst>
            </p:cNvPr>
            <p:cNvSpPr/>
            <p:nvPr/>
          </p:nvSpPr>
          <p:spPr>
            <a:xfrm>
              <a:off x="6186941" y="4231860"/>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0EDEDC9-3523-C6C9-B2F3-657204CD0247}"/>
                </a:ext>
              </a:extLst>
            </p:cNvPr>
            <p:cNvSpPr/>
            <p:nvPr/>
          </p:nvSpPr>
          <p:spPr>
            <a:xfrm>
              <a:off x="7928539" y="648514"/>
              <a:ext cx="1271752" cy="708633"/>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4D13D144-07F7-772C-0C9E-77C1D618BE66}"/>
                </a:ext>
              </a:extLst>
            </p:cNvPr>
            <p:cNvSpPr/>
            <p:nvPr/>
          </p:nvSpPr>
          <p:spPr>
            <a:xfrm>
              <a:off x="7928539" y="1457615"/>
              <a:ext cx="1271752" cy="652614"/>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0A242E3B-CD3F-7ADC-64B7-D5883B71BC11}"/>
                </a:ext>
              </a:extLst>
            </p:cNvPr>
            <p:cNvSpPr/>
            <p:nvPr/>
          </p:nvSpPr>
          <p:spPr>
            <a:xfrm>
              <a:off x="7928539" y="2210697"/>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95CC9436-1A6C-1FAF-1671-3A0E9CC13EAE}"/>
                </a:ext>
              </a:extLst>
            </p:cNvPr>
            <p:cNvSpPr/>
            <p:nvPr/>
          </p:nvSpPr>
          <p:spPr>
            <a:xfrm>
              <a:off x="7949207" y="3403522"/>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A16FA9D-568A-E49A-358D-FC19919F9B47}"/>
                </a:ext>
              </a:extLst>
            </p:cNvPr>
            <p:cNvSpPr/>
            <p:nvPr/>
          </p:nvSpPr>
          <p:spPr>
            <a:xfrm>
              <a:off x="7949207" y="4148171"/>
              <a:ext cx="1271752" cy="655349"/>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AF1D5F4E-713A-AE53-09F7-B57D8EC17789}"/>
                </a:ext>
              </a:extLst>
            </p:cNvPr>
            <p:cNvSpPr/>
            <p:nvPr/>
          </p:nvSpPr>
          <p:spPr>
            <a:xfrm>
              <a:off x="7949207" y="4965313"/>
              <a:ext cx="1271752" cy="673429"/>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CD17AC0A-94C7-E8C3-E294-2EAC35F76350}"/>
              </a:ext>
              <a:ext uri="{C183D7F6-B498-43B3-948B-1728B52AA6E4}">
                <adec:decorative xmlns:adec="http://schemas.microsoft.com/office/drawing/2017/decorative" val="0"/>
              </a:ext>
            </a:extLst>
          </p:cNvPr>
          <p:cNvSpPr txBox="1"/>
          <p:nvPr/>
        </p:nvSpPr>
        <p:spPr>
          <a:xfrm>
            <a:off x="2834870" y="3075057"/>
            <a:ext cx="1769477" cy="707886"/>
          </a:xfrm>
          <a:prstGeom prst="rect">
            <a:avLst/>
          </a:prstGeom>
          <a:noFill/>
          <a:ln>
            <a:noFill/>
          </a:ln>
        </p:spPr>
        <p:txBody>
          <a:bodyPr wrap="square" rtlCol="0">
            <a:spAutoFit/>
          </a:bodyPr>
          <a:lstStyle/>
          <a:p>
            <a:pPr algn="ctr"/>
            <a:r>
              <a:rPr lang="en-US" sz="2000"/>
              <a:t>Python Data</a:t>
            </a:r>
          </a:p>
          <a:p>
            <a:pPr algn="ctr"/>
            <a:r>
              <a:rPr lang="en-US" sz="2000"/>
              <a:t>Types</a:t>
            </a:r>
          </a:p>
        </p:txBody>
      </p:sp>
      <p:sp>
        <p:nvSpPr>
          <p:cNvPr id="6" name="TextBox 5" descr="Numbers">
            <a:extLst>
              <a:ext uri="{FF2B5EF4-FFF2-40B4-BE49-F238E27FC236}">
                <a16:creationId xmlns:a16="http://schemas.microsoft.com/office/drawing/2014/main" id="{E8ED405A-5484-F6F2-8CAD-49279B9E66E4}"/>
              </a:ext>
            </a:extLst>
          </p:cNvPr>
          <p:cNvSpPr txBox="1"/>
          <p:nvPr/>
        </p:nvSpPr>
        <p:spPr>
          <a:xfrm>
            <a:off x="4873879" y="1823373"/>
            <a:ext cx="1769477" cy="400110"/>
          </a:xfrm>
          <a:prstGeom prst="rect">
            <a:avLst/>
          </a:prstGeom>
          <a:noFill/>
          <a:ln>
            <a:noFill/>
          </a:ln>
        </p:spPr>
        <p:txBody>
          <a:bodyPr wrap="square" rtlCol="0">
            <a:spAutoFit/>
          </a:bodyPr>
          <a:lstStyle/>
          <a:p>
            <a:pPr algn="ctr"/>
            <a:r>
              <a:rPr lang="en-US" sz="2000"/>
              <a:t>Numbers</a:t>
            </a:r>
          </a:p>
        </p:txBody>
      </p:sp>
      <p:grpSp>
        <p:nvGrpSpPr>
          <p:cNvPr id="40" name="Group 39" descr="Int: ex. 20">
            <a:extLst>
              <a:ext uri="{FF2B5EF4-FFF2-40B4-BE49-F238E27FC236}">
                <a16:creationId xmlns:a16="http://schemas.microsoft.com/office/drawing/2014/main" id="{E1B1F9FC-FED9-42F7-92F9-7F0D58BE4035}"/>
              </a:ext>
            </a:extLst>
          </p:cNvPr>
          <p:cNvGrpSpPr/>
          <p:nvPr/>
        </p:nvGrpSpPr>
        <p:grpSpPr>
          <a:xfrm>
            <a:off x="6643356" y="932225"/>
            <a:ext cx="1769477" cy="677427"/>
            <a:chOff x="6643356" y="932225"/>
            <a:chExt cx="1769477" cy="677427"/>
          </a:xfrm>
        </p:grpSpPr>
        <p:sp>
          <p:nvSpPr>
            <p:cNvPr id="16" name="TextBox 15" descr="Int">
              <a:extLst>
                <a:ext uri="{FF2B5EF4-FFF2-40B4-BE49-F238E27FC236}">
                  <a16:creationId xmlns:a16="http://schemas.microsoft.com/office/drawing/2014/main" id="{A1400643-55FC-5609-8051-EFDEE5D87853}"/>
                </a:ext>
                <a:ext uri="{C183D7F6-B498-43B3-948B-1728B52AA6E4}">
                  <adec:decorative xmlns:adec="http://schemas.microsoft.com/office/drawing/2017/decorative" val="0"/>
                </a:ext>
              </a:extLst>
            </p:cNvPr>
            <p:cNvSpPr txBox="1"/>
            <p:nvPr/>
          </p:nvSpPr>
          <p:spPr>
            <a:xfrm>
              <a:off x="6643356" y="932225"/>
              <a:ext cx="1769477" cy="400110"/>
            </a:xfrm>
            <a:prstGeom prst="rect">
              <a:avLst/>
            </a:prstGeom>
            <a:noFill/>
            <a:ln>
              <a:noFill/>
            </a:ln>
          </p:spPr>
          <p:txBody>
            <a:bodyPr wrap="square" rtlCol="0">
              <a:spAutoFit/>
            </a:bodyPr>
            <a:lstStyle/>
            <a:p>
              <a:pPr algn="ctr"/>
              <a:r>
                <a:rPr lang="en-US" sz="2000"/>
                <a:t>Int</a:t>
              </a:r>
            </a:p>
          </p:txBody>
        </p:sp>
        <p:sp>
          <p:nvSpPr>
            <p:cNvPr id="30" name="TextBox 29" descr="Int example: 20">
              <a:extLst>
                <a:ext uri="{FF2B5EF4-FFF2-40B4-BE49-F238E27FC236}">
                  <a16:creationId xmlns:a16="http://schemas.microsoft.com/office/drawing/2014/main" id="{BC571E2D-844C-01D7-8676-795E15123FD5}"/>
                </a:ext>
              </a:extLst>
            </p:cNvPr>
            <p:cNvSpPr txBox="1"/>
            <p:nvPr/>
          </p:nvSpPr>
          <p:spPr>
            <a:xfrm>
              <a:off x="6960685" y="1240320"/>
              <a:ext cx="1134815" cy="369332"/>
            </a:xfrm>
            <a:prstGeom prst="rect">
              <a:avLst/>
            </a:prstGeom>
            <a:noFill/>
            <a:ln>
              <a:noFill/>
            </a:ln>
          </p:spPr>
          <p:txBody>
            <a:bodyPr wrap="square" rtlCol="0">
              <a:spAutoFit/>
            </a:bodyPr>
            <a:lstStyle/>
            <a:p>
              <a:pPr algn="ctr"/>
              <a:r>
                <a:rPr lang="en-US">
                  <a:solidFill>
                    <a:srgbClr val="5A5AA8"/>
                  </a:solidFill>
                </a:rPr>
                <a:t>20</a:t>
              </a:r>
            </a:p>
          </p:txBody>
        </p:sp>
      </p:grpSp>
      <p:grpSp>
        <p:nvGrpSpPr>
          <p:cNvPr id="42" name="Group 41" descr="Float: ex. 35.75">
            <a:extLst>
              <a:ext uri="{FF2B5EF4-FFF2-40B4-BE49-F238E27FC236}">
                <a16:creationId xmlns:a16="http://schemas.microsoft.com/office/drawing/2014/main" id="{CEA8EA43-AC5C-4D3C-AE4F-A5971A49D6EF}"/>
              </a:ext>
            </a:extLst>
          </p:cNvPr>
          <p:cNvGrpSpPr/>
          <p:nvPr/>
        </p:nvGrpSpPr>
        <p:grpSpPr>
          <a:xfrm>
            <a:off x="6643356" y="1718271"/>
            <a:ext cx="1769477" cy="654109"/>
            <a:chOff x="6643356" y="1718271"/>
            <a:chExt cx="1769477" cy="654109"/>
          </a:xfrm>
        </p:grpSpPr>
        <p:sp>
          <p:nvSpPr>
            <p:cNvPr id="18" name="TextBox 17" descr="Float">
              <a:extLst>
                <a:ext uri="{FF2B5EF4-FFF2-40B4-BE49-F238E27FC236}">
                  <a16:creationId xmlns:a16="http://schemas.microsoft.com/office/drawing/2014/main" id="{2BBB7DDF-5137-CEFD-4584-2F3F9E9B9329}"/>
                </a:ext>
              </a:extLst>
            </p:cNvPr>
            <p:cNvSpPr txBox="1"/>
            <p:nvPr/>
          </p:nvSpPr>
          <p:spPr>
            <a:xfrm>
              <a:off x="6643356" y="1718271"/>
              <a:ext cx="1769477" cy="400110"/>
            </a:xfrm>
            <a:prstGeom prst="rect">
              <a:avLst/>
            </a:prstGeom>
            <a:noFill/>
            <a:ln>
              <a:noFill/>
            </a:ln>
          </p:spPr>
          <p:txBody>
            <a:bodyPr wrap="square" rtlCol="0">
              <a:spAutoFit/>
            </a:bodyPr>
            <a:lstStyle/>
            <a:p>
              <a:pPr algn="ctr"/>
              <a:r>
                <a:rPr lang="en-US" sz="2000"/>
                <a:t>Float</a:t>
              </a:r>
            </a:p>
          </p:txBody>
        </p:sp>
        <p:sp>
          <p:nvSpPr>
            <p:cNvPr id="29" name="TextBox 28" descr="Float example: 35.75">
              <a:extLst>
                <a:ext uri="{FF2B5EF4-FFF2-40B4-BE49-F238E27FC236}">
                  <a16:creationId xmlns:a16="http://schemas.microsoft.com/office/drawing/2014/main" id="{96AAF677-E132-0FB2-A982-89DDE4781DDC}"/>
                </a:ext>
              </a:extLst>
            </p:cNvPr>
            <p:cNvSpPr txBox="1"/>
            <p:nvPr/>
          </p:nvSpPr>
          <p:spPr>
            <a:xfrm>
              <a:off x="6960686" y="2003048"/>
              <a:ext cx="1134815" cy="369332"/>
            </a:xfrm>
            <a:prstGeom prst="rect">
              <a:avLst/>
            </a:prstGeom>
            <a:noFill/>
            <a:ln>
              <a:noFill/>
            </a:ln>
          </p:spPr>
          <p:txBody>
            <a:bodyPr wrap="square" rtlCol="0">
              <a:spAutoFit/>
            </a:bodyPr>
            <a:lstStyle/>
            <a:p>
              <a:pPr algn="ctr"/>
              <a:r>
                <a:rPr lang="en-US">
                  <a:solidFill>
                    <a:srgbClr val="5A5AA8"/>
                  </a:solidFill>
                </a:rPr>
                <a:t>35.75</a:t>
              </a:r>
            </a:p>
          </p:txBody>
        </p:sp>
      </p:grpSp>
      <p:grpSp>
        <p:nvGrpSpPr>
          <p:cNvPr id="43" name="Group 42" descr="Complex: ex. 1+3j">
            <a:extLst>
              <a:ext uri="{FF2B5EF4-FFF2-40B4-BE49-F238E27FC236}">
                <a16:creationId xmlns:a16="http://schemas.microsoft.com/office/drawing/2014/main" id="{59CD7899-DC28-41D4-A7E1-D27D0DF4B775}"/>
              </a:ext>
            </a:extLst>
          </p:cNvPr>
          <p:cNvGrpSpPr/>
          <p:nvPr/>
        </p:nvGrpSpPr>
        <p:grpSpPr>
          <a:xfrm>
            <a:off x="6643356" y="2471353"/>
            <a:ext cx="1769477" cy="655749"/>
            <a:chOff x="6643356" y="2471353"/>
            <a:chExt cx="1769477" cy="655749"/>
          </a:xfrm>
        </p:grpSpPr>
        <p:sp>
          <p:nvSpPr>
            <p:cNvPr id="20" name="TextBox 19" descr="complex">
              <a:extLst>
                <a:ext uri="{FF2B5EF4-FFF2-40B4-BE49-F238E27FC236}">
                  <a16:creationId xmlns:a16="http://schemas.microsoft.com/office/drawing/2014/main" id="{62A13409-533C-ADC0-6125-530907FA8D23}"/>
                </a:ext>
              </a:extLst>
            </p:cNvPr>
            <p:cNvSpPr txBox="1"/>
            <p:nvPr/>
          </p:nvSpPr>
          <p:spPr>
            <a:xfrm>
              <a:off x="6643356" y="2471353"/>
              <a:ext cx="1769477" cy="400110"/>
            </a:xfrm>
            <a:prstGeom prst="rect">
              <a:avLst/>
            </a:prstGeom>
            <a:noFill/>
            <a:ln>
              <a:noFill/>
            </a:ln>
          </p:spPr>
          <p:txBody>
            <a:bodyPr wrap="square" rtlCol="0">
              <a:spAutoFit/>
            </a:bodyPr>
            <a:lstStyle/>
            <a:p>
              <a:pPr algn="ctr"/>
              <a:r>
                <a:rPr lang="en-US" sz="2000"/>
                <a:t>complex</a:t>
              </a:r>
            </a:p>
          </p:txBody>
        </p:sp>
        <p:sp>
          <p:nvSpPr>
            <p:cNvPr id="28" name="TextBox 27" descr="complex example: 1+3j">
              <a:extLst>
                <a:ext uri="{FF2B5EF4-FFF2-40B4-BE49-F238E27FC236}">
                  <a16:creationId xmlns:a16="http://schemas.microsoft.com/office/drawing/2014/main" id="{CEECD6C1-700A-49C9-6592-03DB6AB432FC}"/>
                </a:ext>
              </a:extLst>
            </p:cNvPr>
            <p:cNvSpPr txBox="1"/>
            <p:nvPr/>
          </p:nvSpPr>
          <p:spPr>
            <a:xfrm>
              <a:off x="6981354" y="2757770"/>
              <a:ext cx="1134815" cy="369332"/>
            </a:xfrm>
            <a:prstGeom prst="rect">
              <a:avLst/>
            </a:prstGeom>
            <a:noFill/>
            <a:ln>
              <a:noFill/>
            </a:ln>
          </p:spPr>
          <p:txBody>
            <a:bodyPr wrap="square" rtlCol="0">
              <a:spAutoFit/>
            </a:bodyPr>
            <a:lstStyle/>
            <a:p>
              <a:pPr algn="ctr"/>
              <a:r>
                <a:rPr lang="en-US">
                  <a:solidFill>
                    <a:srgbClr val="5A5AA8"/>
                  </a:solidFill>
                </a:rPr>
                <a:t>1+3j</a:t>
              </a:r>
            </a:p>
          </p:txBody>
        </p:sp>
      </p:grpSp>
      <p:grpSp>
        <p:nvGrpSpPr>
          <p:cNvPr id="52" name="Group 51" descr="Bool: ex. True, False">
            <a:extLst>
              <a:ext uri="{FF2B5EF4-FFF2-40B4-BE49-F238E27FC236}">
                <a16:creationId xmlns:a16="http://schemas.microsoft.com/office/drawing/2014/main" id="{1F29F399-9AFA-456F-B612-A26E07634C55}"/>
              </a:ext>
            </a:extLst>
          </p:cNvPr>
          <p:cNvGrpSpPr/>
          <p:nvPr/>
        </p:nvGrpSpPr>
        <p:grpSpPr>
          <a:xfrm>
            <a:off x="5150621" y="2389008"/>
            <a:ext cx="1222853" cy="620502"/>
            <a:chOff x="5150621" y="2389008"/>
            <a:chExt cx="1222853" cy="620502"/>
          </a:xfrm>
        </p:grpSpPr>
        <p:sp>
          <p:nvSpPr>
            <p:cNvPr id="8" name="TextBox 7" descr="Bool">
              <a:extLst>
                <a:ext uri="{FF2B5EF4-FFF2-40B4-BE49-F238E27FC236}">
                  <a16:creationId xmlns:a16="http://schemas.microsoft.com/office/drawing/2014/main" id="{BF801A5F-947B-957D-F7C5-D34B1398E275}"/>
                </a:ext>
              </a:extLst>
            </p:cNvPr>
            <p:cNvSpPr txBox="1"/>
            <p:nvPr/>
          </p:nvSpPr>
          <p:spPr>
            <a:xfrm>
              <a:off x="5150621" y="2389008"/>
              <a:ext cx="1222853" cy="400110"/>
            </a:xfrm>
            <a:prstGeom prst="rect">
              <a:avLst/>
            </a:prstGeom>
            <a:noFill/>
            <a:ln>
              <a:noFill/>
            </a:ln>
          </p:spPr>
          <p:txBody>
            <a:bodyPr wrap="square" rtlCol="0">
              <a:spAutoFit/>
            </a:bodyPr>
            <a:lstStyle/>
            <a:p>
              <a:pPr algn="ctr"/>
              <a:r>
                <a:rPr lang="en-US" sz="2000"/>
                <a:t>Bool</a:t>
              </a:r>
            </a:p>
          </p:txBody>
        </p:sp>
        <p:sp>
          <p:nvSpPr>
            <p:cNvPr id="34" name="TextBox 33" descr="Bool Example: True, False &#10;">
              <a:extLst>
                <a:ext uri="{FF2B5EF4-FFF2-40B4-BE49-F238E27FC236}">
                  <a16:creationId xmlns:a16="http://schemas.microsoft.com/office/drawing/2014/main" id="{86DF38E2-64E0-3165-742F-DAAB8F1CB47C}"/>
                </a:ext>
              </a:extLst>
            </p:cNvPr>
            <p:cNvSpPr txBox="1"/>
            <p:nvPr/>
          </p:nvSpPr>
          <p:spPr>
            <a:xfrm>
              <a:off x="5157482" y="2640178"/>
              <a:ext cx="1215992" cy="369332"/>
            </a:xfrm>
            <a:prstGeom prst="rect">
              <a:avLst/>
            </a:prstGeom>
            <a:noFill/>
            <a:ln>
              <a:noFill/>
            </a:ln>
          </p:spPr>
          <p:txBody>
            <a:bodyPr wrap="square" rtlCol="0">
              <a:spAutoFit/>
            </a:bodyPr>
            <a:lstStyle/>
            <a:p>
              <a:pPr algn="ctr"/>
              <a:r>
                <a:rPr lang="en-US">
                  <a:solidFill>
                    <a:srgbClr val="5A5AA8"/>
                  </a:solidFill>
                </a:rPr>
                <a:t>True, False </a:t>
              </a:r>
            </a:p>
          </p:txBody>
        </p:sp>
      </p:grpSp>
      <p:grpSp>
        <p:nvGrpSpPr>
          <p:cNvPr id="53" name="Group 52" descr="Set: ex. {2, 4, 6}">
            <a:extLst>
              <a:ext uri="{FF2B5EF4-FFF2-40B4-BE49-F238E27FC236}">
                <a16:creationId xmlns:a16="http://schemas.microsoft.com/office/drawing/2014/main" id="{76A941F8-168D-4142-B69F-FED446748208}"/>
              </a:ext>
            </a:extLst>
          </p:cNvPr>
          <p:cNvGrpSpPr/>
          <p:nvPr/>
        </p:nvGrpSpPr>
        <p:grpSpPr>
          <a:xfrm>
            <a:off x="5102072" y="3038724"/>
            <a:ext cx="1301849" cy="628452"/>
            <a:chOff x="5102072" y="3038724"/>
            <a:chExt cx="1301849" cy="628452"/>
          </a:xfrm>
        </p:grpSpPr>
        <p:sp>
          <p:nvSpPr>
            <p:cNvPr id="10" name="TextBox 9" descr="Set">
              <a:extLst>
                <a:ext uri="{FF2B5EF4-FFF2-40B4-BE49-F238E27FC236}">
                  <a16:creationId xmlns:a16="http://schemas.microsoft.com/office/drawing/2014/main" id="{B6BF5ED2-3CEC-B312-7F12-80110021DDF4}"/>
                </a:ext>
              </a:extLst>
            </p:cNvPr>
            <p:cNvSpPr txBox="1"/>
            <p:nvPr/>
          </p:nvSpPr>
          <p:spPr>
            <a:xfrm>
              <a:off x="5102072" y="3038724"/>
              <a:ext cx="1301849" cy="400110"/>
            </a:xfrm>
            <a:prstGeom prst="rect">
              <a:avLst/>
            </a:prstGeom>
            <a:noFill/>
            <a:ln>
              <a:noFill/>
            </a:ln>
          </p:spPr>
          <p:txBody>
            <a:bodyPr wrap="square" rtlCol="0">
              <a:spAutoFit/>
            </a:bodyPr>
            <a:lstStyle/>
            <a:p>
              <a:pPr algn="ctr"/>
              <a:r>
                <a:rPr lang="en-US" sz="2000"/>
                <a:t>Set</a:t>
              </a:r>
            </a:p>
          </p:txBody>
        </p:sp>
        <p:sp>
          <p:nvSpPr>
            <p:cNvPr id="35" name="TextBox 34" descr="Set example {2, 4, 6}">
              <a:extLst>
                <a:ext uri="{FF2B5EF4-FFF2-40B4-BE49-F238E27FC236}">
                  <a16:creationId xmlns:a16="http://schemas.microsoft.com/office/drawing/2014/main" id="{366D0E13-2CC0-63A7-AA6B-8229A36EF4FA}"/>
                </a:ext>
              </a:extLst>
            </p:cNvPr>
            <p:cNvSpPr txBox="1"/>
            <p:nvPr/>
          </p:nvSpPr>
          <p:spPr>
            <a:xfrm>
              <a:off x="5122740" y="3297844"/>
              <a:ext cx="1215992" cy="369332"/>
            </a:xfrm>
            <a:prstGeom prst="rect">
              <a:avLst/>
            </a:prstGeom>
            <a:noFill/>
            <a:ln>
              <a:noFill/>
            </a:ln>
          </p:spPr>
          <p:txBody>
            <a:bodyPr wrap="square" rtlCol="0">
              <a:spAutoFit/>
            </a:bodyPr>
            <a:lstStyle/>
            <a:p>
              <a:pPr algn="ctr"/>
              <a:r>
                <a:rPr lang="en-US">
                  <a:solidFill>
                    <a:srgbClr val="5A5AA8"/>
                  </a:solidFill>
                </a:rPr>
                <a:t>{2, 4, 6} </a:t>
              </a:r>
            </a:p>
          </p:txBody>
        </p:sp>
      </p:grpSp>
      <p:grpSp>
        <p:nvGrpSpPr>
          <p:cNvPr id="55" name="Group 54" descr="Dict: ex. {1:'a, 2:'b'}">
            <a:extLst>
              <a:ext uri="{FF2B5EF4-FFF2-40B4-BE49-F238E27FC236}">
                <a16:creationId xmlns:a16="http://schemas.microsoft.com/office/drawing/2014/main" id="{E6893056-7C85-481F-8465-0F3EFF55F951}"/>
              </a:ext>
            </a:extLst>
          </p:cNvPr>
          <p:cNvGrpSpPr/>
          <p:nvPr/>
        </p:nvGrpSpPr>
        <p:grpSpPr>
          <a:xfrm>
            <a:off x="4873879" y="3751500"/>
            <a:ext cx="1769477" cy="646155"/>
            <a:chOff x="4873879" y="3751500"/>
            <a:chExt cx="1769477" cy="646155"/>
          </a:xfrm>
        </p:grpSpPr>
        <p:sp>
          <p:nvSpPr>
            <p:cNvPr id="12" name="TextBox 11" descr="Dict">
              <a:extLst>
                <a:ext uri="{FF2B5EF4-FFF2-40B4-BE49-F238E27FC236}">
                  <a16:creationId xmlns:a16="http://schemas.microsoft.com/office/drawing/2014/main" id="{ACEADF1A-A954-0000-12D1-1B99FA01C34D}"/>
                </a:ext>
              </a:extLst>
            </p:cNvPr>
            <p:cNvSpPr txBox="1"/>
            <p:nvPr/>
          </p:nvSpPr>
          <p:spPr>
            <a:xfrm>
              <a:off x="4873879" y="3751500"/>
              <a:ext cx="1769477" cy="400110"/>
            </a:xfrm>
            <a:prstGeom prst="rect">
              <a:avLst/>
            </a:prstGeom>
            <a:noFill/>
            <a:ln>
              <a:noFill/>
            </a:ln>
          </p:spPr>
          <p:txBody>
            <a:bodyPr wrap="square" rtlCol="0">
              <a:spAutoFit/>
            </a:bodyPr>
            <a:lstStyle/>
            <a:p>
              <a:pPr algn="ctr"/>
              <a:r>
                <a:rPr lang="en-US" sz="2000" err="1"/>
                <a:t>Dict</a:t>
              </a:r>
              <a:endParaRPr lang="en-US" sz="2000"/>
            </a:p>
          </p:txBody>
        </p:sp>
        <p:sp>
          <p:nvSpPr>
            <p:cNvPr id="36" name="TextBox 35" descr="Dict example: {1:’a, 2:’b’} ">
              <a:extLst>
                <a:ext uri="{FF2B5EF4-FFF2-40B4-BE49-F238E27FC236}">
                  <a16:creationId xmlns:a16="http://schemas.microsoft.com/office/drawing/2014/main" id="{0E0CCE12-52D4-BA0B-B0E8-E84FD84F5734}"/>
                </a:ext>
              </a:extLst>
            </p:cNvPr>
            <p:cNvSpPr txBox="1"/>
            <p:nvPr/>
          </p:nvSpPr>
          <p:spPr>
            <a:xfrm>
              <a:off x="5150621" y="4028323"/>
              <a:ext cx="1215992" cy="369332"/>
            </a:xfrm>
            <a:prstGeom prst="rect">
              <a:avLst/>
            </a:prstGeom>
            <a:noFill/>
            <a:ln>
              <a:noFill/>
            </a:ln>
          </p:spPr>
          <p:txBody>
            <a:bodyPr wrap="square" rtlCol="0">
              <a:spAutoFit/>
            </a:bodyPr>
            <a:lstStyle/>
            <a:p>
              <a:pPr algn="ctr"/>
              <a:r>
                <a:rPr lang="en-US">
                  <a:solidFill>
                    <a:srgbClr val="5A5AA8"/>
                  </a:solidFill>
                </a:rPr>
                <a:t>{1:’a, 2:’b’} </a:t>
              </a:r>
            </a:p>
          </p:txBody>
        </p:sp>
      </p:grpSp>
      <p:sp>
        <p:nvSpPr>
          <p:cNvPr id="14" name="TextBox 13" descr="Sequence">
            <a:extLst>
              <a:ext uri="{FF2B5EF4-FFF2-40B4-BE49-F238E27FC236}">
                <a16:creationId xmlns:a16="http://schemas.microsoft.com/office/drawing/2014/main" id="{E2E04876-F810-03ED-DD1F-28EF3F58F852}"/>
              </a:ext>
            </a:extLst>
          </p:cNvPr>
          <p:cNvSpPr txBox="1"/>
          <p:nvPr/>
        </p:nvSpPr>
        <p:spPr>
          <a:xfrm>
            <a:off x="4901758" y="4576598"/>
            <a:ext cx="1769477" cy="400110"/>
          </a:xfrm>
          <a:prstGeom prst="rect">
            <a:avLst/>
          </a:prstGeom>
          <a:noFill/>
          <a:ln>
            <a:noFill/>
          </a:ln>
        </p:spPr>
        <p:txBody>
          <a:bodyPr wrap="square" rtlCol="0">
            <a:spAutoFit/>
          </a:bodyPr>
          <a:lstStyle/>
          <a:p>
            <a:pPr algn="ctr"/>
            <a:r>
              <a:rPr lang="en-US" sz="2000"/>
              <a:t>Sequence</a:t>
            </a:r>
          </a:p>
        </p:txBody>
      </p:sp>
      <p:grpSp>
        <p:nvGrpSpPr>
          <p:cNvPr id="44" name="Group 43" descr="String: ex. 'Jessa'">
            <a:extLst>
              <a:ext uri="{FF2B5EF4-FFF2-40B4-BE49-F238E27FC236}">
                <a16:creationId xmlns:a16="http://schemas.microsoft.com/office/drawing/2014/main" id="{EFFC15AF-95DC-41EC-AD34-47A4739DCBB8}"/>
              </a:ext>
            </a:extLst>
          </p:cNvPr>
          <p:cNvGrpSpPr/>
          <p:nvPr/>
        </p:nvGrpSpPr>
        <p:grpSpPr>
          <a:xfrm>
            <a:off x="6664024" y="3674196"/>
            <a:ext cx="1769477" cy="667669"/>
            <a:chOff x="6664024" y="3674196"/>
            <a:chExt cx="1769477" cy="667669"/>
          </a:xfrm>
        </p:grpSpPr>
        <p:sp>
          <p:nvSpPr>
            <p:cNvPr id="22" name="TextBox 21" descr="String">
              <a:extLst>
                <a:ext uri="{FF2B5EF4-FFF2-40B4-BE49-F238E27FC236}">
                  <a16:creationId xmlns:a16="http://schemas.microsoft.com/office/drawing/2014/main" id="{F0707EE2-FE6A-F8A7-772C-AB3A5956D7B8}"/>
                </a:ext>
              </a:extLst>
            </p:cNvPr>
            <p:cNvSpPr txBox="1"/>
            <p:nvPr/>
          </p:nvSpPr>
          <p:spPr>
            <a:xfrm>
              <a:off x="6664024" y="3674196"/>
              <a:ext cx="1769477" cy="400110"/>
            </a:xfrm>
            <a:prstGeom prst="rect">
              <a:avLst/>
            </a:prstGeom>
            <a:noFill/>
            <a:ln>
              <a:noFill/>
            </a:ln>
          </p:spPr>
          <p:txBody>
            <a:bodyPr wrap="square" rtlCol="0">
              <a:spAutoFit/>
            </a:bodyPr>
            <a:lstStyle/>
            <a:p>
              <a:pPr algn="ctr"/>
              <a:r>
                <a:rPr lang="en-US" sz="2000"/>
                <a:t>String</a:t>
              </a:r>
            </a:p>
          </p:txBody>
        </p:sp>
        <p:sp>
          <p:nvSpPr>
            <p:cNvPr id="31" name="TextBox 30" descr="String example: ‘Jessa’">
              <a:extLst>
                <a:ext uri="{FF2B5EF4-FFF2-40B4-BE49-F238E27FC236}">
                  <a16:creationId xmlns:a16="http://schemas.microsoft.com/office/drawing/2014/main" id="{571698CA-DA5E-8623-9B4D-599CC27BAF2C}"/>
                </a:ext>
              </a:extLst>
            </p:cNvPr>
            <p:cNvSpPr txBox="1"/>
            <p:nvPr/>
          </p:nvSpPr>
          <p:spPr>
            <a:xfrm>
              <a:off x="6981353" y="3972533"/>
              <a:ext cx="1134815" cy="369332"/>
            </a:xfrm>
            <a:prstGeom prst="rect">
              <a:avLst/>
            </a:prstGeom>
            <a:noFill/>
            <a:ln>
              <a:noFill/>
            </a:ln>
          </p:spPr>
          <p:txBody>
            <a:bodyPr wrap="square" rtlCol="0">
              <a:spAutoFit/>
            </a:bodyPr>
            <a:lstStyle/>
            <a:p>
              <a:pPr algn="ctr"/>
              <a:r>
                <a:rPr lang="en-US">
                  <a:solidFill>
                    <a:srgbClr val="5A5AA8"/>
                  </a:solidFill>
                </a:rPr>
                <a:t>‘Jessa’</a:t>
              </a:r>
            </a:p>
          </p:txBody>
        </p:sp>
      </p:grpSp>
      <p:grpSp>
        <p:nvGrpSpPr>
          <p:cNvPr id="46" name="Group 45" descr="List: ex. [2, 'a', 5.7]">
            <a:extLst>
              <a:ext uri="{FF2B5EF4-FFF2-40B4-BE49-F238E27FC236}">
                <a16:creationId xmlns:a16="http://schemas.microsoft.com/office/drawing/2014/main" id="{23FE3201-F39B-4024-8A04-6AD07882A0D1}"/>
              </a:ext>
            </a:extLst>
          </p:cNvPr>
          <p:cNvGrpSpPr/>
          <p:nvPr/>
        </p:nvGrpSpPr>
        <p:grpSpPr>
          <a:xfrm>
            <a:off x="6664024" y="4420338"/>
            <a:ext cx="1769477" cy="652812"/>
            <a:chOff x="6664024" y="4420338"/>
            <a:chExt cx="1769477" cy="652812"/>
          </a:xfrm>
        </p:grpSpPr>
        <p:sp>
          <p:nvSpPr>
            <p:cNvPr id="24" name="TextBox 23" descr="List">
              <a:extLst>
                <a:ext uri="{FF2B5EF4-FFF2-40B4-BE49-F238E27FC236}">
                  <a16:creationId xmlns:a16="http://schemas.microsoft.com/office/drawing/2014/main" id="{5395ED52-913C-2113-B9C2-2CF0B611B6A4}"/>
                </a:ext>
              </a:extLst>
            </p:cNvPr>
            <p:cNvSpPr txBox="1"/>
            <p:nvPr/>
          </p:nvSpPr>
          <p:spPr>
            <a:xfrm>
              <a:off x="6664024" y="4420338"/>
              <a:ext cx="1769477" cy="400110"/>
            </a:xfrm>
            <a:prstGeom prst="rect">
              <a:avLst/>
            </a:prstGeom>
            <a:noFill/>
            <a:ln>
              <a:noFill/>
            </a:ln>
          </p:spPr>
          <p:txBody>
            <a:bodyPr wrap="square" rtlCol="0">
              <a:spAutoFit/>
            </a:bodyPr>
            <a:lstStyle/>
            <a:p>
              <a:pPr algn="ctr"/>
              <a:r>
                <a:rPr lang="en-US" sz="2000"/>
                <a:t>List</a:t>
              </a:r>
            </a:p>
          </p:txBody>
        </p:sp>
        <p:sp>
          <p:nvSpPr>
            <p:cNvPr id="32" name="TextBox 31" descr="List example: [2, ’a’, 5.7]">
              <a:extLst>
                <a:ext uri="{FF2B5EF4-FFF2-40B4-BE49-F238E27FC236}">
                  <a16:creationId xmlns:a16="http://schemas.microsoft.com/office/drawing/2014/main" id="{F81255C1-CB6B-DD8C-5C82-1A4A644C1C1D}"/>
                </a:ext>
              </a:extLst>
            </p:cNvPr>
            <p:cNvSpPr txBox="1"/>
            <p:nvPr/>
          </p:nvSpPr>
          <p:spPr>
            <a:xfrm>
              <a:off x="6981354" y="4703818"/>
              <a:ext cx="1134815" cy="369332"/>
            </a:xfrm>
            <a:prstGeom prst="rect">
              <a:avLst/>
            </a:prstGeom>
            <a:noFill/>
            <a:ln>
              <a:noFill/>
            </a:ln>
          </p:spPr>
          <p:txBody>
            <a:bodyPr wrap="square" rtlCol="0">
              <a:spAutoFit/>
            </a:bodyPr>
            <a:lstStyle/>
            <a:p>
              <a:pPr algn="ctr"/>
              <a:r>
                <a:rPr lang="en-US">
                  <a:solidFill>
                    <a:srgbClr val="5A5AA8"/>
                  </a:solidFill>
                </a:rPr>
                <a:t>[2, ’a’, 5.7]</a:t>
              </a:r>
            </a:p>
          </p:txBody>
        </p:sp>
      </p:grpSp>
      <p:grpSp>
        <p:nvGrpSpPr>
          <p:cNvPr id="48" name="Group 47" descr="Tuple: ex. [3, 4.5, ‘b’]">
            <a:extLst>
              <a:ext uri="{FF2B5EF4-FFF2-40B4-BE49-F238E27FC236}">
                <a16:creationId xmlns:a16="http://schemas.microsoft.com/office/drawing/2014/main" id="{DC5B5459-826C-4DBC-94B4-80B243FFD7EF}"/>
              </a:ext>
            </a:extLst>
          </p:cNvPr>
          <p:cNvGrpSpPr/>
          <p:nvPr/>
        </p:nvGrpSpPr>
        <p:grpSpPr>
          <a:xfrm>
            <a:off x="6664024" y="5225970"/>
            <a:ext cx="1769477" cy="684043"/>
            <a:chOff x="6664024" y="5225970"/>
            <a:chExt cx="1769477" cy="684043"/>
          </a:xfrm>
        </p:grpSpPr>
        <p:sp>
          <p:nvSpPr>
            <p:cNvPr id="26" name="TextBox 25" descr="Tuple&#10;">
              <a:extLst>
                <a:ext uri="{FF2B5EF4-FFF2-40B4-BE49-F238E27FC236}">
                  <a16:creationId xmlns:a16="http://schemas.microsoft.com/office/drawing/2014/main" id="{BAF418CD-56ED-7947-D402-F2B34433A687}"/>
                </a:ext>
              </a:extLst>
            </p:cNvPr>
            <p:cNvSpPr txBox="1"/>
            <p:nvPr/>
          </p:nvSpPr>
          <p:spPr>
            <a:xfrm>
              <a:off x="6664024" y="5225970"/>
              <a:ext cx="1769477" cy="400110"/>
            </a:xfrm>
            <a:prstGeom prst="rect">
              <a:avLst/>
            </a:prstGeom>
            <a:noFill/>
            <a:ln>
              <a:noFill/>
            </a:ln>
          </p:spPr>
          <p:txBody>
            <a:bodyPr wrap="square" rtlCol="0">
              <a:spAutoFit/>
            </a:bodyPr>
            <a:lstStyle/>
            <a:p>
              <a:pPr algn="ctr"/>
              <a:r>
                <a:rPr lang="en-US" sz="2000"/>
                <a:t>Tuple</a:t>
              </a:r>
            </a:p>
          </p:txBody>
        </p:sp>
        <p:sp>
          <p:nvSpPr>
            <p:cNvPr id="33" name="TextBox 32" descr="Tuple example: [3, 4.5, ‘b’]&#10;">
              <a:extLst>
                <a:ext uri="{FF2B5EF4-FFF2-40B4-BE49-F238E27FC236}">
                  <a16:creationId xmlns:a16="http://schemas.microsoft.com/office/drawing/2014/main" id="{0419A20F-EDEA-F348-B982-6A26376CE3A5}"/>
                </a:ext>
              </a:extLst>
            </p:cNvPr>
            <p:cNvSpPr txBox="1"/>
            <p:nvPr/>
          </p:nvSpPr>
          <p:spPr>
            <a:xfrm>
              <a:off x="6939665" y="5540681"/>
              <a:ext cx="1223954" cy="369332"/>
            </a:xfrm>
            <a:prstGeom prst="rect">
              <a:avLst/>
            </a:prstGeom>
            <a:noFill/>
            <a:ln>
              <a:noFill/>
            </a:ln>
          </p:spPr>
          <p:txBody>
            <a:bodyPr wrap="square" rtlCol="0">
              <a:spAutoFit/>
            </a:bodyPr>
            <a:lstStyle/>
            <a:p>
              <a:pPr algn="ctr"/>
              <a:r>
                <a:rPr lang="en-US">
                  <a:solidFill>
                    <a:srgbClr val="5A5AA8"/>
                  </a:solidFill>
                </a:rPr>
                <a:t>[3, 4.5, ‘b’]</a:t>
              </a:r>
            </a:p>
          </p:txBody>
        </p:sp>
      </p:grpSp>
      <p:sp>
        <p:nvSpPr>
          <p:cNvPr id="3" name="TextBox 2">
            <a:extLst>
              <a:ext uri="{FF2B5EF4-FFF2-40B4-BE49-F238E27FC236}">
                <a16:creationId xmlns:a16="http://schemas.microsoft.com/office/drawing/2014/main" id="{A187EEFE-7DF5-468D-A426-71737BD128AA}"/>
              </a:ext>
            </a:extLst>
          </p:cNvPr>
          <p:cNvSpPr txBox="1"/>
          <p:nvPr/>
        </p:nvSpPr>
        <p:spPr>
          <a:xfrm>
            <a:off x="0" y="6550223"/>
            <a:ext cx="121920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lumMod val="65000"/>
                    <a:lumOff val="35000"/>
                  </a:schemeClr>
                </a:solidFill>
                <a:latin typeface="+mj-lt"/>
                <a:ea typeface="Verdana" panose="020B0604030504040204" pitchFamily="34" charset="0"/>
              </a:rPr>
              <a:t>Image Credit: </a:t>
            </a:r>
            <a:r>
              <a:rPr lang="en-US" sz="1400">
                <a:solidFill>
                  <a:schemeClr val="tx1">
                    <a:lumMod val="65000"/>
                    <a:lumOff val="35000"/>
                  </a:schemeClr>
                </a:solidFill>
                <a:latin typeface="+mj-lt"/>
              </a:rPr>
              <a:t>https://pynative.com/python-data-types/</a:t>
            </a:r>
          </a:p>
        </p:txBody>
      </p:sp>
      <p:pic>
        <p:nvPicPr>
          <p:cNvPr id="27" name="Picture 26">
            <a:extLst>
              <a:ext uri="{FF2B5EF4-FFF2-40B4-BE49-F238E27FC236}">
                <a16:creationId xmlns:a16="http://schemas.microsoft.com/office/drawing/2014/main" id="{CB5770C9-0C0C-6593-9654-FCD7CBBB809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819304-EB9F-4175-8D10-09EB84C623DD}"/>
              </a:ext>
            </a:extLst>
          </p:cNvPr>
          <p:cNvSpPr>
            <a:spLocks noGrp="1"/>
          </p:cNvSpPr>
          <p:nvPr>
            <p:ph type="title"/>
          </p:nvPr>
        </p:nvSpPr>
        <p:spPr>
          <a:xfrm>
            <a:off x="604520" y="-874393"/>
            <a:ext cx="10515600" cy="772794"/>
          </a:xfrm>
        </p:spPr>
        <p:txBody>
          <a:bodyPr/>
          <a:lstStyle/>
          <a:p>
            <a:r>
              <a:rPr lang="en-US"/>
              <a:t>Functions for typecasting variables</a:t>
            </a:r>
          </a:p>
        </p:txBody>
      </p:sp>
      <p:pic>
        <p:nvPicPr>
          <p:cNvPr id="3" name="Picture 2">
            <a:extLst>
              <a:ext uri="{FF2B5EF4-FFF2-40B4-BE49-F238E27FC236}">
                <a16:creationId xmlns:a16="http://schemas.microsoft.com/office/drawing/2014/main" id="{2EC63B5D-CA11-0F1D-8AD8-E08606A2527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76601138-3D85-1E42-8BD4-741BE31F1E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69" y="466725"/>
            <a:ext cx="10372725" cy="5924550"/>
          </a:xfrm>
          <a:prstGeom prst="rect">
            <a:avLst/>
          </a:prstGeom>
        </p:spPr>
      </p:pic>
      <p:sp>
        <p:nvSpPr>
          <p:cNvPr id="11" name="Rectangle 10">
            <a:extLst>
              <a:ext uri="{FF2B5EF4-FFF2-40B4-BE49-F238E27FC236}">
                <a16:creationId xmlns:a16="http://schemas.microsoft.com/office/drawing/2014/main" id="{73DFFF3B-A912-3F83-56F1-F227C3878655}"/>
              </a:ext>
            </a:extLst>
          </p:cNvPr>
          <p:cNvSpPr/>
          <p:nvPr/>
        </p:nvSpPr>
        <p:spPr>
          <a:xfrm>
            <a:off x="756920" y="6310335"/>
            <a:ext cx="10835011"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DB3896A-B164-4DD2-B067-27ADFC25B5EC}"/>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9266417" y="4449337"/>
            <a:ext cx="2111619" cy="2111619"/>
          </a:xfrm>
          <a:prstGeom prst="rect">
            <a:avLst/>
          </a:prstGeom>
        </p:spPr>
      </p:pic>
      <p:sp>
        <p:nvSpPr>
          <p:cNvPr id="13" name="TextBox 12">
            <a:extLst>
              <a:ext uri="{FF2B5EF4-FFF2-40B4-BE49-F238E27FC236}">
                <a16:creationId xmlns:a16="http://schemas.microsoft.com/office/drawing/2014/main" id="{11430C26-2A39-4496-993A-66C70C1C2A87}"/>
              </a:ext>
            </a:extLst>
          </p:cNvPr>
          <p:cNvSpPr txBox="1"/>
          <p:nvPr/>
        </p:nvSpPr>
        <p:spPr>
          <a:xfrm>
            <a:off x="13862" y="6571488"/>
            <a:ext cx="8483961" cy="307777"/>
          </a:xfrm>
          <a:prstGeom prst="rect">
            <a:avLst/>
          </a:prstGeom>
          <a:noFill/>
        </p:spPr>
        <p:txBody>
          <a:bodyPr wrap="square" rtlCol="0">
            <a:spAutoFit/>
          </a:bodyPr>
          <a:lstStyle/>
          <a:p>
            <a:r>
              <a:rPr lang="en-US" sz="1400">
                <a:hlinkClick r:id="rId6" tooltip="https://www.pngall.com/wizard-png"/>
              </a:rPr>
              <a:t>This Photo</a:t>
            </a:r>
            <a:r>
              <a:rPr lang="en-US" sz="1400"/>
              <a:t> by Unknown Author is licensed under </a:t>
            </a:r>
            <a:r>
              <a:rPr lang="en-US" sz="1400">
                <a:hlinkClick r:id="rId7" tooltip="https://creativecommons.org/licenses/by-nc/3.0/"/>
              </a:rPr>
              <a:t>CC BY-NC</a:t>
            </a:r>
            <a:endParaRPr lang="en-US" sz="1400"/>
          </a:p>
        </p:txBody>
      </p:sp>
      <p:sp>
        <p:nvSpPr>
          <p:cNvPr id="8" name="Rectangle 7">
            <a:extLst>
              <a:ext uri="{FF2B5EF4-FFF2-40B4-BE49-F238E27FC236}">
                <a16:creationId xmlns:a16="http://schemas.microsoft.com/office/drawing/2014/main" id="{FB591F8B-5E1A-2CF5-B606-CEAFDE7FCB70}"/>
              </a:ext>
            </a:extLst>
          </p:cNvPr>
          <p:cNvSpPr/>
          <p:nvPr/>
        </p:nvSpPr>
        <p:spPr>
          <a:xfrm>
            <a:off x="604520" y="342901"/>
            <a:ext cx="10835011"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65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819304-EB9F-4175-8D10-09EB84C623DD}"/>
              </a:ext>
            </a:extLst>
          </p:cNvPr>
          <p:cNvSpPr>
            <a:spLocks noGrp="1"/>
          </p:cNvSpPr>
          <p:nvPr>
            <p:ph type="title"/>
          </p:nvPr>
        </p:nvSpPr>
        <p:spPr>
          <a:xfrm>
            <a:off x="604520" y="-874393"/>
            <a:ext cx="10515600" cy="772794"/>
          </a:xfrm>
        </p:spPr>
        <p:txBody>
          <a:bodyPr/>
          <a:lstStyle/>
          <a:p>
            <a:r>
              <a:rPr lang="en-US"/>
              <a:t>Functions for typecasting variables</a:t>
            </a:r>
          </a:p>
        </p:txBody>
      </p:sp>
      <p:graphicFrame>
        <p:nvGraphicFramePr>
          <p:cNvPr id="2" name="Table 2">
            <a:extLst>
              <a:ext uri="{FF2B5EF4-FFF2-40B4-BE49-F238E27FC236}">
                <a16:creationId xmlns:a16="http://schemas.microsoft.com/office/drawing/2014/main" id="{0A91537F-874D-8701-79D8-A7236B792E0B}"/>
              </a:ext>
            </a:extLst>
          </p:cNvPr>
          <p:cNvGraphicFramePr>
            <a:graphicFrameLocks noGrp="1"/>
          </p:cNvGraphicFramePr>
          <p:nvPr>
            <p:extLst>
              <p:ext uri="{D42A27DB-BD31-4B8C-83A1-F6EECF244321}">
                <p14:modId xmlns:p14="http://schemas.microsoft.com/office/powerpoint/2010/main" val="3929971609"/>
              </p:ext>
            </p:extLst>
          </p:nvPr>
        </p:nvGraphicFramePr>
        <p:xfrm>
          <a:off x="2276075" y="2026205"/>
          <a:ext cx="7639850" cy="2551700"/>
        </p:xfrm>
        <a:graphic>
          <a:graphicData uri="http://schemas.openxmlformats.org/drawingml/2006/table">
            <a:tbl>
              <a:tblPr firstRow="1" bandRow="1">
                <a:tableStyleId>{5C22544A-7EE6-4342-B048-85BDC9FD1C3A}</a:tableStyleId>
              </a:tblPr>
              <a:tblGrid>
                <a:gridCol w="1366516">
                  <a:extLst>
                    <a:ext uri="{9D8B030D-6E8A-4147-A177-3AD203B41FA5}">
                      <a16:colId xmlns:a16="http://schemas.microsoft.com/office/drawing/2014/main" val="3211576592"/>
                    </a:ext>
                  </a:extLst>
                </a:gridCol>
                <a:gridCol w="6273334">
                  <a:extLst>
                    <a:ext uri="{9D8B030D-6E8A-4147-A177-3AD203B41FA5}">
                      <a16:colId xmlns:a16="http://schemas.microsoft.com/office/drawing/2014/main" val="3930761887"/>
                    </a:ext>
                  </a:extLst>
                </a:gridCol>
              </a:tblGrid>
              <a:tr h="510340">
                <a:tc>
                  <a:txBody>
                    <a:bodyPr/>
                    <a:lstStyle/>
                    <a:p>
                      <a:pPr algn="l"/>
                      <a:r>
                        <a:rPr lang="en-US" sz="2400" b="0" i="0">
                          <a:solidFill>
                            <a:schemeClr val="tx1"/>
                          </a:solidFill>
                          <a:latin typeface="Avenir" panose="02000503020000020003" pitchFamily="2" charset="0"/>
                        </a:rPr>
                        <a:t>int()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a:solidFill>
                            <a:schemeClr val="tx1"/>
                          </a:solidFill>
                          <a:latin typeface="Avenir" panose="02000503020000020003" pitchFamily="2" charset="0"/>
                        </a:rPr>
                        <a:t>string, floating point to Integer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697911"/>
                  </a:ext>
                </a:extLst>
              </a:tr>
              <a:tr h="510340">
                <a:tc>
                  <a:txBody>
                    <a:bodyPr/>
                    <a:lstStyle/>
                    <a:p>
                      <a:pPr algn="l"/>
                      <a:r>
                        <a:rPr lang="en-US" sz="2400" b="0" i="0">
                          <a:latin typeface="Avenir" panose="02000503020000020003" pitchFamily="2" charset="0"/>
                        </a:rPr>
                        <a:t>float()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a:latin typeface="Avenir" panose="02000503020000020003" pitchFamily="2" charset="0"/>
                        </a:rPr>
                        <a:t>string, integer to floating point number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4827052"/>
                  </a:ext>
                </a:extLst>
              </a:tr>
              <a:tr h="510340">
                <a:tc>
                  <a:txBody>
                    <a:bodyPr/>
                    <a:lstStyle/>
                    <a:p>
                      <a:pPr algn="l"/>
                      <a:r>
                        <a:rPr lang="en-US" sz="2400" b="0" i="0">
                          <a:latin typeface="Avenir" panose="02000503020000020003" pitchFamily="2" charset="0"/>
                        </a:rPr>
                        <a:t>str()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a:latin typeface="Avenir" panose="02000503020000020003" pitchFamily="2" charset="0"/>
                        </a:rPr>
                        <a:t>integer, float, list, tuple, dictionary to string</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0495695"/>
                  </a:ext>
                </a:extLst>
              </a:tr>
              <a:tr h="510340">
                <a:tc>
                  <a:txBody>
                    <a:bodyPr/>
                    <a:lstStyle/>
                    <a:p>
                      <a:pPr algn="l"/>
                      <a:r>
                        <a:rPr lang="en-US" sz="2400" b="0" i="0">
                          <a:latin typeface="Avenir" panose="02000503020000020003" pitchFamily="2" charset="0"/>
                        </a:rPr>
                        <a:t>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a:latin typeface="Avenir" panose="02000503020000020003" pitchFamily="2" charset="0"/>
                        </a:rPr>
                        <a:t>string, tuple, dictionary to list </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285571"/>
                  </a:ext>
                </a:extLst>
              </a:tr>
              <a:tr h="510340">
                <a:tc>
                  <a:txBody>
                    <a:bodyPr/>
                    <a:lstStyle/>
                    <a:p>
                      <a:pPr algn="l"/>
                      <a:r>
                        <a:rPr lang="en-US" sz="2400" b="0" i="0">
                          <a:latin typeface="Avenir" panose="02000503020000020003" pitchFamily="2" charset="0"/>
                        </a:rPr>
                        <a:t>tuple()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a:latin typeface="Avenir" panose="02000503020000020003" pitchFamily="2" charset="0"/>
                        </a:rPr>
                        <a:t>string, list to tuple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126331"/>
                  </a:ext>
                </a:extLst>
              </a:tr>
            </a:tbl>
          </a:graphicData>
        </a:graphic>
      </p:graphicFrame>
      <p:pic>
        <p:nvPicPr>
          <p:cNvPr id="3" name="Picture 2">
            <a:extLst>
              <a:ext uri="{FF2B5EF4-FFF2-40B4-BE49-F238E27FC236}">
                <a16:creationId xmlns:a16="http://schemas.microsoft.com/office/drawing/2014/main" id="{2EC63B5D-CA11-0F1D-8AD8-E08606A2527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12" name="Picture 11">
            <a:extLst>
              <a:ext uri="{FF2B5EF4-FFF2-40B4-BE49-F238E27FC236}">
                <a16:creationId xmlns:a16="http://schemas.microsoft.com/office/drawing/2014/main" id="{3DB3896A-B164-4DD2-B067-27ADFC25B5EC}"/>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9266417" y="4449337"/>
            <a:ext cx="2111619" cy="2111619"/>
          </a:xfrm>
          <a:prstGeom prst="rect">
            <a:avLst/>
          </a:prstGeom>
        </p:spPr>
      </p:pic>
      <p:sp>
        <p:nvSpPr>
          <p:cNvPr id="13" name="TextBox 12">
            <a:extLst>
              <a:ext uri="{FF2B5EF4-FFF2-40B4-BE49-F238E27FC236}">
                <a16:creationId xmlns:a16="http://schemas.microsoft.com/office/drawing/2014/main" id="{11430C26-2A39-4496-993A-66C70C1C2A87}"/>
              </a:ext>
            </a:extLst>
          </p:cNvPr>
          <p:cNvSpPr txBox="1"/>
          <p:nvPr/>
        </p:nvSpPr>
        <p:spPr>
          <a:xfrm>
            <a:off x="13862" y="6571488"/>
            <a:ext cx="8483961" cy="307777"/>
          </a:xfrm>
          <a:prstGeom prst="rect">
            <a:avLst/>
          </a:prstGeom>
          <a:noFill/>
        </p:spPr>
        <p:txBody>
          <a:bodyPr wrap="square" rtlCol="0">
            <a:spAutoFit/>
          </a:bodyPr>
          <a:lstStyle/>
          <a:p>
            <a:r>
              <a:rPr lang="en-US" sz="1400">
                <a:hlinkClick r:id="rId5" tooltip="https://www.pngall.com/wizard-png"/>
              </a:rPr>
              <a:t>This Photo</a:t>
            </a:r>
            <a:r>
              <a:rPr lang="en-US" sz="1400"/>
              <a:t> by Unknown Author is licensed under </a:t>
            </a:r>
            <a:r>
              <a:rPr lang="en-US" sz="1400">
                <a:hlinkClick r:id="rId6" tooltip="https://creativecommons.org/licenses/by-nc/3.0/"/>
              </a:rPr>
              <a:t>CC BY-NC</a:t>
            </a:r>
            <a:endParaRPr lang="en-US" sz="1400"/>
          </a:p>
        </p:txBody>
      </p:sp>
    </p:spTree>
    <p:extLst>
      <p:ext uri="{BB962C8B-B14F-4D97-AF65-F5344CB8AC3E}">
        <p14:creationId xmlns:p14="http://schemas.microsoft.com/office/powerpoint/2010/main" val="319205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759F6C9E-3FC1-5CCD-8422-A972A566BC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Practicum AI logo with text &quot;Building AI knowledge&quot;">
            <a:extLst>
              <a:ext uri="{FF2B5EF4-FFF2-40B4-BE49-F238E27FC236}">
                <a16:creationId xmlns:a16="http://schemas.microsoft.com/office/drawing/2014/main" id="{90DDC8E3-7199-C25B-297E-2E64EA64DD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
        <p:nvSpPr>
          <p:cNvPr id="5" name="Title 4">
            <a:extLst>
              <a:ext uri="{FF2B5EF4-FFF2-40B4-BE49-F238E27FC236}">
                <a16:creationId xmlns:a16="http://schemas.microsoft.com/office/drawing/2014/main" id="{E49D5568-3AF2-4E1A-9244-2DC56B51358A}"/>
              </a:ext>
            </a:extLst>
          </p:cNvPr>
          <p:cNvSpPr>
            <a:spLocks noGrp="1"/>
          </p:cNvSpPr>
          <p:nvPr>
            <p:ph type="title"/>
          </p:nvPr>
        </p:nvSpPr>
        <p:spPr>
          <a:xfrm>
            <a:off x="963930" y="4270059"/>
            <a:ext cx="10515600" cy="1348421"/>
          </a:xfrm>
        </p:spPr>
        <p:txBody>
          <a:bodyPr>
            <a:normAutofit/>
          </a:bodyPr>
          <a:lstStyle/>
          <a:p>
            <a:pPr>
              <a:spcBef>
                <a:spcPts val="1000"/>
              </a:spcBef>
            </a:pPr>
            <a:r>
              <a:rPr lang="en-US" sz="2800">
                <a:solidFill>
                  <a:srgbClr val="737373"/>
                </a:solidFill>
                <a:latin typeface="Avenir" panose="02000503020000020003" pitchFamily="2" charset="0"/>
                <a:ea typeface="+mn-ea"/>
                <a:cs typeface="Segoe UI" panose="020B0502040204020203" pitchFamily="34" charset="0"/>
              </a:rPr>
              <a:t>Coding Style and Documentation</a:t>
            </a:r>
          </a:p>
        </p:txBody>
      </p:sp>
    </p:spTree>
    <p:extLst>
      <p:ext uri="{BB962C8B-B14F-4D97-AF65-F5344CB8AC3E}">
        <p14:creationId xmlns:p14="http://schemas.microsoft.com/office/powerpoint/2010/main" val="39792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529250"/>
            <a:ext cx="12191999" cy="827416"/>
          </a:xfrm>
        </p:spPr>
        <p:txBody>
          <a:bodyPr>
            <a:normAutofit/>
          </a:bodyPr>
          <a:lstStyle/>
          <a:p>
            <a:pPr algn="ctr"/>
            <a:r>
              <a:rPr lang="en-US" sz="4000" b="1">
                <a:solidFill>
                  <a:schemeClr val="tx1">
                    <a:lumMod val="75000"/>
                    <a:lumOff val="25000"/>
                  </a:schemeClr>
                </a:solidFill>
                <a:latin typeface="Avenir Black" panose="02000503020000020003" pitchFamily="2" charset="0"/>
                <a:cs typeface="Segoe UI Light" panose="020B0502040204020203" pitchFamily="34" charset="0"/>
              </a:rPr>
              <a:t> Variables</a:t>
            </a:r>
          </a:p>
        </p:txBody>
      </p:sp>
      <p:pic>
        <p:nvPicPr>
          <p:cNvPr id="7" name="Content Placeholder 3" descr="plastic organizer with pencils, scissors, and other office supplies in it">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pic>
        <p:nvPicPr>
          <p:cNvPr id="3" name="Picture 2">
            <a:extLst>
              <a:ext uri="{FF2B5EF4-FFF2-40B4-BE49-F238E27FC236}">
                <a16:creationId xmlns:a16="http://schemas.microsoft.com/office/drawing/2014/main" id="{D746B46A-4F8F-08B3-1D79-7FD788402B9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3755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2A9DBA-1E57-4F38-92DB-A828E9442D1F}"/>
              </a:ext>
            </a:extLst>
          </p:cNvPr>
          <p:cNvSpPr>
            <a:spLocks noGrp="1"/>
          </p:cNvSpPr>
          <p:nvPr>
            <p:ph type="title"/>
          </p:nvPr>
        </p:nvSpPr>
        <p:spPr>
          <a:xfrm>
            <a:off x="756920" y="-1017787"/>
            <a:ext cx="10515600" cy="895867"/>
          </a:xfrm>
        </p:spPr>
        <p:txBody>
          <a:bodyPr/>
          <a:lstStyle/>
          <a:p>
            <a:r>
              <a:rPr lang="en-US"/>
              <a:t>Classification</a:t>
            </a:r>
            <a:r>
              <a:rPr lang="en-US" baseline="0"/>
              <a:t> is Important</a:t>
            </a:r>
            <a:endParaRPr lang="en-US"/>
          </a:p>
        </p:txBody>
      </p:sp>
      <p:pic>
        <p:nvPicPr>
          <p:cNvPr id="2" name="Picture 1">
            <a:extLst>
              <a:ext uri="{FF2B5EF4-FFF2-40B4-BE49-F238E27FC236}">
                <a16:creationId xmlns:a16="http://schemas.microsoft.com/office/drawing/2014/main" id="{CAA29E41-4720-7328-A225-2BE364442F8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11" name="TextBox 10">
            <a:extLst>
              <a:ext uri="{FF2B5EF4-FFF2-40B4-BE49-F238E27FC236}">
                <a16:creationId xmlns:a16="http://schemas.microsoft.com/office/drawing/2014/main" id="{D139B772-0676-4CFA-8DC1-30205C5EF85F}"/>
              </a:ext>
            </a:extLst>
          </p:cNvPr>
          <p:cNvSpPr txBox="1"/>
          <p:nvPr/>
        </p:nvSpPr>
        <p:spPr>
          <a:xfrm>
            <a:off x="-14514" y="6579251"/>
            <a:ext cx="9252057" cy="307777"/>
          </a:xfrm>
          <a:prstGeom prst="rect">
            <a:avLst/>
          </a:prstGeom>
          <a:noFill/>
        </p:spPr>
        <p:txBody>
          <a:bodyPr wrap="square">
            <a:spAutoFit/>
          </a:bodyPr>
          <a:lstStyle/>
          <a:p>
            <a:r>
              <a:rPr lang="en-US" sz="1400" dirty="0"/>
              <a:t>Image: https://glossary.wein.plus/quality-wine-grape-varieties</a:t>
            </a:r>
          </a:p>
        </p:txBody>
      </p:sp>
      <p:pic>
        <p:nvPicPr>
          <p:cNvPr id="1030" name="Picture 6" descr="Quality wine grape varieties | wein.plus Lexicon">
            <a:extLst>
              <a:ext uri="{FF2B5EF4-FFF2-40B4-BE49-F238E27FC236}">
                <a16:creationId xmlns:a16="http://schemas.microsoft.com/office/drawing/2014/main" id="{BF0429D3-C239-9943-FFF1-53DBD85700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57263"/>
            <a:ext cx="11430000" cy="494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1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091E-5F46-4B36-8120-04F180260EF8}"/>
              </a:ext>
            </a:extLst>
          </p:cNvPr>
          <p:cNvSpPr>
            <a:spLocks noGrp="1"/>
          </p:cNvSpPr>
          <p:nvPr>
            <p:ph type="title"/>
          </p:nvPr>
        </p:nvSpPr>
        <p:spPr/>
        <p:txBody>
          <a:bodyPr/>
          <a:lstStyle/>
          <a:p>
            <a:pPr algn="ctr"/>
            <a:r>
              <a:rPr lang="en-US">
                <a:solidFill>
                  <a:schemeClr val="tx1">
                    <a:lumMod val="65000"/>
                    <a:lumOff val="35000"/>
                  </a:schemeClr>
                </a:solidFill>
                <a:latin typeface="Avenir Medium" panose="02000503020000020003" pitchFamily="2" charset="0"/>
              </a:rPr>
              <a:t>Python Comments</a:t>
            </a:r>
          </a:p>
        </p:txBody>
      </p:sp>
      <p:sp>
        <p:nvSpPr>
          <p:cNvPr id="3" name="Content Placeholder 2">
            <a:extLst>
              <a:ext uri="{FF2B5EF4-FFF2-40B4-BE49-F238E27FC236}">
                <a16:creationId xmlns:a16="http://schemas.microsoft.com/office/drawing/2014/main" id="{1E86C963-755D-4715-8118-D4601D47AAD3}"/>
              </a:ext>
            </a:extLst>
          </p:cNvPr>
          <p:cNvSpPr>
            <a:spLocks noGrp="1"/>
          </p:cNvSpPr>
          <p:nvPr>
            <p:ph idx="1"/>
          </p:nvPr>
        </p:nvSpPr>
        <p:spPr>
          <a:xfrm>
            <a:off x="838200" y="1314450"/>
            <a:ext cx="10515600" cy="5178424"/>
          </a:xfrm>
        </p:spPr>
        <p:txBody>
          <a:bodyPr>
            <a:normAutofit/>
          </a:bodyPr>
          <a:lstStyle/>
          <a:p>
            <a:pPr marL="0" indent="0">
              <a:lnSpc>
                <a:spcPct val="110000"/>
              </a:lnSpc>
              <a:buNone/>
            </a:pPr>
            <a:endParaRPr lang="en-US" dirty="0">
              <a:solidFill>
                <a:srgbClr val="5A5AA8"/>
              </a:solidFill>
              <a:latin typeface="Avenir" panose="02000503020000020003" pitchFamily="2" charset="0"/>
            </a:endParaRPr>
          </a:p>
          <a:p>
            <a:pPr marL="0" indent="0">
              <a:lnSpc>
                <a:spcPct val="110000"/>
              </a:lnSpc>
              <a:buNone/>
            </a:pPr>
            <a:r>
              <a:rPr lang="en-US" dirty="0">
                <a:solidFill>
                  <a:srgbClr val="5A5AA8"/>
                </a:solidFill>
                <a:latin typeface="Avenir" panose="02000503020000020003" pitchFamily="2" charset="0"/>
              </a:rPr>
              <a:t>Inline comments </a:t>
            </a:r>
          </a:p>
          <a:p>
            <a:pPr lvl="1">
              <a:lnSpc>
                <a:spcPct val="110000"/>
              </a:lnSpc>
            </a:pPr>
            <a:r>
              <a:rPr lang="en-US" dirty="0">
                <a:latin typeface="Avenir" panose="02000503020000020003" pitchFamily="2" charset="0"/>
              </a:rPr>
              <a:t>Precede with</a:t>
            </a:r>
            <a:r>
              <a:rPr lang="en-US" dirty="0">
                <a:solidFill>
                  <a:srgbClr val="5A5AA8"/>
                </a:solidFill>
                <a:latin typeface="Avenir" panose="02000503020000020003" pitchFamily="2" charset="0"/>
              </a:rPr>
              <a:t> #</a:t>
            </a:r>
          </a:p>
          <a:p>
            <a:pPr marL="0" indent="0">
              <a:lnSpc>
                <a:spcPct val="110000"/>
              </a:lnSpc>
              <a:buNone/>
            </a:pPr>
            <a:endParaRPr lang="en-US" dirty="0">
              <a:solidFill>
                <a:schemeClr val="tx1"/>
              </a:solidFill>
              <a:latin typeface="Avenir" panose="02000503020000020003" pitchFamily="2" charset="0"/>
            </a:endParaRPr>
          </a:p>
          <a:p>
            <a:pPr marL="0" indent="0">
              <a:lnSpc>
                <a:spcPct val="110000"/>
              </a:lnSpc>
              <a:buNone/>
            </a:pPr>
            <a:r>
              <a:rPr lang="en-US" dirty="0">
                <a:solidFill>
                  <a:schemeClr val="tx1"/>
                </a:solidFill>
                <a:latin typeface="Avenir" panose="02000503020000020003" pitchFamily="2" charset="0"/>
              </a:rPr>
              <a:t>Use comments </a:t>
            </a:r>
            <a:r>
              <a:rPr lang="en-US" dirty="0">
                <a:solidFill>
                  <a:srgbClr val="5A5AA8"/>
                </a:solidFill>
                <a:latin typeface="Avenir" panose="02000503020000020003" pitchFamily="2" charset="0"/>
              </a:rPr>
              <a:t>liberally</a:t>
            </a:r>
            <a:r>
              <a:rPr lang="en-US" dirty="0">
                <a:solidFill>
                  <a:schemeClr val="tx1"/>
                </a:solidFill>
                <a:latin typeface="Avenir" panose="02000503020000020003" pitchFamily="2" charset="0"/>
              </a:rPr>
              <a:t>!</a:t>
            </a:r>
          </a:p>
          <a:p>
            <a:pPr lvl="1">
              <a:lnSpc>
                <a:spcPct val="110000"/>
              </a:lnSpc>
            </a:pPr>
            <a:r>
              <a:rPr lang="en-US" dirty="0">
                <a:latin typeface="Avenir" panose="02000503020000020003" pitchFamily="2" charset="0"/>
              </a:rPr>
              <a:t>Comments are for the future you</a:t>
            </a:r>
            <a:r>
              <a:rPr lang="en-US" dirty="0">
                <a:solidFill>
                  <a:schemeClr val="tx1"/>
                </a:solidFill>
                <a:latin typeface="Avenir" panose="02000503020000020003" pitchFamily="2" charset="0"/>
              </a:rPr>
              <a:t>!</a:t>
            </a:r>
          </a:p>
          <a:p>
            <a:pPr lvl="1">
              <a:lnSpc>
                <a:spcPct val="110000"/>
              </a:lnSpc>
            </a:pPr>
            <a:r>
              <a:rPr lang="en-US" dirty="0">
                <a:solidFill>
                  <a:schemeClr val="tx1"/>
                </a:solidFill>
                <a:latin typeface="Avenir" panose="02000503020000020003" pitchFamily="2" charset="0"/>
              </a:rPr>
              <a:t>They are also good for debugging, by </a:t>
            </a:r>
            <a:r>
              <a:rPr lang="en-US" dirty="0">
                <a:solidFill>
                  <a:srgbClr val="5A5AA8"/>
                </a:solidFill>
                <a:latin typeface="Avenir" panose="02000503020000020003" pitchFamily="2" charset="0"/>
              </a:rPr>
              <a:t>activating</a:t>
            </a:r>
            <a:r>
              <a:rPr lang="en-US" dirty="0">
                <a:solidFill>
                  <a:schemeClr val="tx1"/>
                </a:solidFill>
                <a:latin typeface="Avenir" panose="02000503020000020003" pitchFamily="2" charset="0"/>
              </a:rPr>
              <a:t> or </a:t>
            </a:r>
            <a:r>
              <a:rPr lang="en-US" dirty="0">
                <a:solidFill>
                  <a:srgbClr val="5A5AA8"/>
                </a:solidFill>
                <a:latin typeface="Avenir" panose="02000503020000020003" pitchFamily="2" charset="0"/>
              </a:rPr>
              <a:t>deactivating</a:t>
            </a:r>
            <a:r>
              <a:rPr lang="en-US" dirty="0">
                <a:solidFill>
                  <a:schemeClr val="tx1"/>
                </a:solidFill>
                <a:latin typeface="Avenir" panose="02000503020000020003" pitchFamily="2" charset="0"/>
              </a:rPr>
              <a:t> parts </a:t>
            </a:r>
            <a:r>
              <a:rPr lang="en-US" dirty="0">
                <a:latin typeface="Avenir" panose="02000503020000020003" pitchFamily="2" charset="0"/>
              </a:rPr>
              <a:t>              </a:t>
            </a:r>
            <a:r>
              <a:rPr lang="en-US" dirty="0">
                <a:solidFill>
                  <a:schemeClr val="tx1"/>
                </a:solidFill>
                <a:latin typeface="Avenir" panose="02000503020000020003" pitchFamily="2" charset="0"/>
              </a:rPr>
              <a:t>of your code</a:t>
            </a:r>
          </a:p>
        </p:txBody>
      </p:sp>
      <p:pic>
        <p:nvPicPr>
          <p:cNvPr id="4" name="Picture 3">
            <a:extLst>
              <a:ext uri="{FF2B5EF4-FFF2-40B4-BE49-F238E27FC236}">
                <a16:creationId xmlns:a16="http://schemas.microsoft.com/office/drawing/2014/main" id="{32B8FE80-AABA-D8D6-2DF1-C909AE13DC0A}"/>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195873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4"/>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3893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BFF4-20D4-4911-B124-201441D4F8A6}"/>
              </a:ext>
            </a:extLst>
          </p:cNvPr>
          <p:cNvSpPr>
            <a:spLocks noGrp="1"/>
          </p:cNvSpPr>
          <p:nvPr>
            <p:ph type="title"/>
          </p:nvPr>
        </p:nvSpPr>
        <p:spPr/>
        <p:txBody>
          <a:bodyPr>
            <a:normAutofit/>
          </a:bodyPr>
          <a:lstStyle/>
          <a:p>
            <a:pPr algn="ctr"/>
            <a:r>
              <a:rPr lang="en-US" sz="3600" b="1" dirty="0">
                <a:latin typeface="Avenir Black" panose="02000503020000020003" pitchFamily="2" charset="0"/>
              </a:rPr>
              <a:t>Multiple assignment in Python</a:t>
            </a:r>
          </a:p>
        </p:txBody>
      </p:sp>
      <p:sp>
        <p:nvSpPr>
          <p:cNvPr id="3" name="Content Placeholder 2">
            <a:extLst>
              <a:ext uri="{FF2B5EF4-FFF2-40B4-BE49-F238E27FC236}">
                <a16:creationId xmlns:a16="http://schemas.microsoft.com/office/drawing/2014/main" id="{11742BE9-AE91-435E-9630-701F9E92A58A}"/>
              </a:ext>
            </a:extLst>
          </p:cNvPr>
          <p:cNvSpPr>
            <a:spLocks noGrp="1"/>
          </p:cNvSpPr>
          <p:nvPr>
            <p:ph idx="1"/>
          </p:nvPr>
        </p:nvSpPr>
        <p:spPr>
          <a:xfrm>
            <a:off x="838200" y="1690689"/>
            <a:ext cx="10515600" cy="4628580"/>
          </a:xfrm>
        </p:spPr>
        <p:txBody>
          <a:bodyPr>
            <a:normAutofit lnSpcReduction="10000"/>
          </a:bodyPr>
          <a:lstStyle/>
          <a:p>
            <a:pPr marL="0" indent="0">
              <a:lnSpc>
                <a:spcPct val="100000"/>
              </a:lnSpc>
              <a:buNone/>
            </a:pPr>
            <a:r>
              <a:rPr lang="en-US" dirty="0">
                <a:latin typeface="Avenir" panose="02000503020000020003" pitchFamily="2" charset="0"/>
              </a:rPr>
              <a:t>Python allows you to do multiple assignments in one line</a:t>
            </a:r>
          </a:p>
          <a:p>
            <a:pPr marL="0" indent="0">
              <a:lnSpc>
                <a:spcPct val="100000"/>
              </a:lnSpc>
              <a:buNone/>
            </a:pPr>
            <a:endParaRPr lang="en-US" dirty="0">
              <a:latin typeface="Avenir" panose="02000503020000020003" pitchFamily="2" charset="0"/>
            </a:endParaRPr>
          </a:p>
          <a:p>
            <a:pPr lvl="1">
              <a:lnSpc>
                <a:spcPct val="100000"/>
              </a:lnSpc>
            </a:pPr>
            <a:r>
              <a:rPr lang="en-US" dirty="0">
                <a:latin typeface="Avenir" panose="02000503020000020003" pitchFamily="2" charset="0"/>
              </a:rPr>
              <a:t>Assign</a:t>
            </a:r>
            <a:r>
              <a:rPr lang="en-US" dirty="0">
                <a:solidFill>
                  <a:srgbClr val="65BB7B"/>
                </a:solidFill>
                <a:latin typeface="Avenir" panose="02000503020000020003" pitchFamily="2" charset="0"/>
              </a:rPr>
              <a:t> </a:t>
            </a:r>
            <a:r>
              <a:rPr lang="en-US" dirty="0">
                <a:solidFill>
                  <a:srgbClr val="5A5AA8"/>
                </a:solidFill>
                <a:latin typeface="Avenir" panose="02000503020000020003" pitchFamily="2" charset="0"/>
              </a:rPr>
              <a:t>one</a:t>
            </a:r>
            <a:r>
              <a:rPr lang="en-US" dirty="0">
                <a:solidFill>
                  <a:srgbClr val="65BB7B"/>
                </a:solidFill>
                <a:latin typeface="Avenir" panose="02000503020000020003" pitchFamily="2" charset="0"/>
              </a:rPr>
              <a:t> </a:t>
            </a:r>
            <a:r>
              <a:rPr lang="en-US" dirty="0">
                <a:latin typeface="Avenir" panose="02000503020000020003" pitchFamily="2" charset="0"/>
              </a:rPr>
              <a:t>value to </a:t>
            </a:r>
            <a:r>
              <a:rPr lang="en-US" dirty="0">
                <a:solidFill>
                  <a:srgbClr val="5A5AA8"/>
                </a:solidFill>
                <a:latin typeface="Avenir" panose="02000503020000020003" pitchFamily="2" charset="0"/>
              </a:rPr>
              <a:t>multiple</a:t>
            </a:r>
            <a:r>
              <a:rPr lang="en-US" dirty="0">
                <a:latin typeface="Avenir" panose="02000503020000020003" pitchFamily="2" charset="0"/>
              </a:rPr>
              <a:t> variables</a:t>
            </a:r>
          </a:p>
          <a:p>
            <a:pPr marL="342900" lvl="1" indent="0">
              <a:lnSpc>
                <a:spcPct val="100000"/>
              </a:lnSpc>
              <a:buNone/>
            </a:pPr>
            <a:br>
              <a:rPr lang="en-US" dirty="0">
                <a:latin typeface="Avenir" panose="02000503020000020003" pitchFamily="2" charset="0"/>
              </a:rPr>
            </a:br>
            <a:r>
              <a:rPr lang="en-US" dirty="0">
                <a:solidFill>
                  <a:srgbClr val="5A5AA8"/>
                </a:solidFill>
                <a:latin typeface="Avenir" panose="02000503020000020003" pitchFamily="2" charset="0"/>
              </a:rPr>
              <a:t>x = y = z = 45</a:t>
            </a:r>
          </a:p>
          <a:p>
            <a:pPr lvl="1">
              <a:lnSpc>
                <a:spcPct val="100000"/>
              </a:lnSpc>
            </a:pPr>
            <a:endParaRPr lang="en-US" dirty="0">
              <a:latin typeface="Avenir" panose="02000503020000020003" pitchFamily="2" charset="0"/>
            </a:endParaRPr>
          </a:p>
          <a:p>
            <a:pPr lvl="1">
              <a:lnSpc>
                <a:spcPct val="100000"/>
              </a:lnSpc>
            </a:pPr>
            <a:r>
              <a:rPr lang="en-US" dirty="0">
                <a:latin typeface="Avenir" panose="02000503020000020003" pitchFamily="2" charset="0"/>
              </a:rPr>
              <a:t>Assign </a:t>
            </a:r>
            <a:r>
              <a:rPr lang="en-US" dirty="0">
                <a:solidFill>
                  <a:srgbClr val="5A5AA8"/>
                </a:solidFill>
                <a:latin typeface="Avenir" panose="02000503020000020003" pitchFamily="2" charset="0"/>
              </a:rPr>
              <a:t>multiple</a:t>
            </a:r>
            <a:r>
              <a:rPr lang="en-US" dirty="0">
                <a:latin typeface="Avenir" panose="02000503020000020003" pitchFamily="2" charset="0"/>
              </a:rPr>
              <a:t> values to </a:t>
            </a:r>
            <a:r>
              <a:rPr lang="en-US" dirty="0">
                <a:solidFill>
                  <a:srgbClr val="5A5AA8"/>
                </a:solidFill>
                <a:latin typeface="Avenir" panose="02000503020000020003" pitchFamily="2" charset="0"/>
              </a:rPr>
              <a:t>multiple</a:t>
            </a:r>
            <a:r>
              <a:rPr lang="en-US" dirty="0">
                <a:latin typeface="Avenir" panose="02000503020000020003" pitchFamily="2" charset="0"/>
              </a:rPr>
              <a:t> variables </a:t>
            </a:r>
            <a:r>
              <a:rPr lang="en-US" dirty="0">
                <a:solidFill>
                  <a:srgbClr val="5A5AA8"/>
                </a:solidFill>
                <a:latin typeface="Avenir" panose="02000503020000020003" pitchFamily="2" charset="0"/>
              </a:rPr>
              <a:t>(very pythonic!)</a:t>
            </a:r>
          </a:p>
          <a:p>
            <a:pPr marL="342900" lvl="1" indent="0">
              <a:lnSpc>
                <a:spcPct val="100000"/>
              </a:lnSpc>
              <a:buNone/>
            </a:pPr>
            <a:br>
              <a:rPr lang="en-US" dirty="0">
                <a:latin typeface="Avenir" panose="02000503020000020003" pitchFamily="2" charset="0"/>
              </a:rPr>
            </a:br>
            <a:r>
              <a:rPr lang="en-US" dirty="0">
                <a:solidFill>
                  <a:srgbClr val="5A5AA8"/>
                </a:solidFill>
                <a:latin typeface="Avenir" panose="02000503020000020003" pitchFamily="2" charset="0"/>
              </a:rPr>
              <a:t>x, y, z = 1, 2, 'banana'</a:t>
            </a:r>
          </a:p>
          <a:p>
            <a:pPr lvl="2">
              <a:lnSpc>
                <a:spcPct val="100000"/>
              </a:lnSpc>
            </a:pPr>
            <a:endParaRPr lang="en-US" dirty="0">
              <a:solidFill>
                <a:srgbClr val="92D050"/>
              </a:solidFill>
              <a:latin typeface="Avenir" panose="02000503020000020003" pitchFamily="2" charset="0"/>
            </a:endParaRPr>
          </a:p>
          <a:p>
            <a:pPr lvl="2">
              <a:lnSpc>
                <a:spcPct val="100000"/>
              </a:lnSpc>
            </a:pPr>
            <a:r>
              <a:rPr lang="en-US" dirty="0">
                <a:solidFill>
                  <a:schemeClr val="tx1"/>
                </a:solidFill>
                <a:latin typeface="Avenir" panose="02000503020000020003" pitchFamily="2" charset="0"/>
              </a:rPr>
              <a:t>This is super handy for data structures</a:t>
            </a:r>
            <a:endParaRPr lang="en-US" dirty="0">
              <a:solidFill>
                <a:srgbClr val="FF0000"/>
              </a:solidFill>
              <a:latin typeface="Avenir" panose="02000503020000020003" pitchFamily="2" charset="0"/>
            </a:endParaRPr>
          </a:p>
          <a:p>
            <a:pPr lvl="1">
              <a:lnSpc>
                <a:spcPct val="100000"/>
              </a:lnSpc>
            </a:pPr>
            <a:endParaRPr lang="en-US" dirty="0">
              <a:latin typeface="Avenir" panose="02000503020000020003" pitchFamily="2" charset="0"/>
            </a:endParaRPr>
          </a:p>
          <a:p>
            <a:pPr lvl="1">
              <a:lnSpc>
                <a:spcPct val="100000"/>
              </a:lnSpc>
            </a:pPr>
            <a:endParaRPr lang="en-US" dirty="0">
              <a:latin typeface="Avenir" panose="02000503020000020003" pitchFamily="2" charset="0"/>
            </a:endParaRPr>
          </a:p>
        </p:txBody>
      </p:sp>
      <p:pic>
        <p:nvPicPr>
          <p:cNvPr id="4" name="Picture 3">
            <a:extLst>
              <a:ext uri="{FF2B5EF4-FFF2-40B4-BE49-F238E27FC236}">
                <a16:creationId xmlns:a16="http://schemas.microsoft.com/office/drawing/2014/main" id="{712808EE-9951-9E2D-8475-B384EE9C9437}"/>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5" name="TextBox 4">
            <a:extLst>
              <a:ext uri="{FF2B5EF4-FFF2-40B4-BE49-F238E27FC236}">
                <a16:creationId xmlns:a16="http://schemas.microsoft.com/office/drawing/2014/main" id="{E2E80E2E-17C6-5C5F-46CF-95BD82F6E2D3}"/>
              </a:ext>
            </a:extLst>
          </p:cNvPr>
          <p:cNvSpPr txBox="1"/>
          <p:nvPr/>
        </p:nvSpPr>
        <p:spPr>
          <a:xfrm>
            <a:off x="1" y="2783663"/>
            <a:ext cx="12178136" cy="1446550"/>
          </a:xfrm>
          <a:prstGeom prst="rect">
            <a:avLst/>
          </a:prstGeom>
          <a:noFill/>
        </p:spPr>
        <p:txBody>
          <a:bodyPr wrap="square" rtlCol="0">
            <a:spAutoFit/>
          </a:bodyPr>
          <a:lstStyle/>
          <a:p>
            <a:pPr algn="ctr"/>
            <a:r>
              <a:rPr lang="en-US" sz="8800" dirty="0">
                <a:solidFill>
                  <a:schemeClr val="tx1">
                    <a:lumMod val="50000"/>
                    <a:lumOff val="50000"/>
                  </a:schemeClr>
                </a:solidFill>
              </a:rPr>
              <a:t>Deleted</a:t>
            </a:r>
          </a:p>
        </p:txBody>
      </p:sp>
    </p:spTree>
    <p:custDataLst>
      <p:tags r:id="rId1"/>
    </p:custDataLst>
    <p:extLst>
      <p:ext uri="{BB962C8B-B14F-4D97-AF65-F5344CB8AC3E}">
        <p14:creationId xmlns:p14="http://schemas.microsoft.com/office/powerpoint/2010/main" val="228831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4"/>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D0BDAE3-2DAD-B660-3FF4-995FB6D487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74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0FF34E57-054A-05E3-087A-996569799A09}"/>
              </a:ext>
              <a:ext uri="{C183D7F6-B498-43B3-948B-1728B52AA6E4}">
                <adec:decorative xmlns:adec="http://schemas.microsoft.com/office/drawing/2017/decorative" val="1"/>
              </a:ext>
            </a:extLst>
          </p:cNvPr>
          <p:cNvPicPr>
            <a:picLocks noChangeAspect="1"/>
          </p:cNvPicPr>
          <p:nvPr/>
        </p:nvPicPr>
        <p:blipFill>
          <a:blip r:embed="rId4">
            <a:duotone>
              <a:prstClr val="black"/>
              <a:srgbClr val="3F3EA4">
                <a:tint val="45000"/>
                <a:satMod val="400000"/>
              </a:srgbClr>
            </a:duotone>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118126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7"/>
            <a:ext cx="10515600" cy="1325563"/>
          </a:xfrm>
        </p:spPr>
        <p:txBody>
          <a:bodyPr anchor="ctr">
            <a:normAutofit/>
          </a:bodyPr>
          <a:lstStyle/>
          <a:p>
            <a:pPr algn="ctr"/>
            <a:r>
              <a:rPr lang="en-US" sz="4000" b="1">
                <a:solidFill>
                  <a:schemeClr val="tx1">
                    <a:lumMod val="75000"/>
                    <a:lumOff val="25000"/>
                  </a:schemeClr>
                </a:solidFill>
                <a:latin typeface="Avenir Black" panose="02000503020000020003" pitchFamily="2" charset="0"/>
              </a:rPr>
              <a:t>Python Variables</a:t>
            </a:r>
          </a:p>
        </p:txBody>
      </p:sp>
      <p:sp>
        <p:nvSpPr>
          <p:cNvPr id="5" name="Content Placeholder 4"/>
          <p:cNvSpPr>
            <a:spLocks noGrp="1"/>
          </p:cNvSpPr>
          <p:nvPr>
            <p:ph sz="half" idx="1"/>
          </p:nvPr>
        </p:nvSpPr>
        <p:spPr>
          <a:xfrm>
            <a:off x="1218033" y="1410556"/>
            <a:ext cx="7212545" cy="5082317"/>
          </a:xfrm>
        </p:spPr>
        <p:txBody>
          <a:bodyPr vert="horz" lIns="91440" tIns="45720" rIns="91440" bIns="45720" rtlCol="0" anchor="t">
            <a:noAutofit/>
          </a:bodyPr>
          <a:lstStyle/>
          <a:p>
            <a:pPr>
              <a:lnSpc>
                <a:spcPct val="120000"/>
              </a:lnSpc>
            </a:pPr>
            <a:r>
              <a:rPr lang="en-US" sz="2400" dirty="0">
                <a:latin typeface="Avenir"/>
              </a:rPr>
              <a:t>Python variables are </a:t>
            </a:r>
            <a:r>
              <a:rPr lang="en-US" sz="2400" dirty="0">
                <a:solidFill>
                  <a:srgbClr val="5A5AA8"/>
                </a:solidFill>
                <a:latin typeface="Avenir"/>
              </a:rPr>
              <a:t>dynamically typed</a:t>
            </a:r>
            <a:endParaRPr lang="en-US" sz="2400" dirty="0">
              <a:latin typeface="Avenir" panose="02000503020000020003" pitchFamily="2" charset="0"/>
            </a:endParaRPr>
          </a:p>
          <a:p>
            <a:pPr>
              <a:lnSpc>
                <a:spcPct val="120000"/>
              </a:lnSpc>
            </a:pPr>
            <a:r>
              <a:rPr lang="en-US" sz="2400" dirty="0">
                <a:latin typeface="Avenir"/>
              </a:rPr>
              <a:t>The data type is inferred by the data that is assigned</a:t>
            </a:r>
            <a:endParaRPr lang="en-US" sz="2400" dirty="0">
              <a:solidFill>
                <a:srgbClr val="5A5AA8"/>
              </a:solidFill>
              <a:latin typeface="Avenir"/>
            </a:endParaRPr>
          </a:p>
          <a:p>
            <a:pPr marL="457200" lvl="1" indent="0">
              <a:lnSpc>
                <a:spcPct val="120000"/>
              </a:lnSpc>
              <a:buNone/>
            </a:pPr>
            <a:r>
              <a:rPr lang="en-US" dirty="0">
                <a:latin typeface="Avenir"/>
              </a:rPr>
              <a:t>	</a:t>
            </a:r>
            <a:r>
              <a:rPr lang="en-US" dirty="0">
                <a:solidFill>
                  <a:srgbClr val="5A5AA8"/>
                </a:solidFill>
                <a:latin typeface="Avenir Medium"/>
              </a:rPr>
              <a:t>Pros</a:t>
            </a:r>
            <a:r>
              <a:rPr lang="en-US" dirty="0">
                <a:solidFill>
                  <a:srgbClr val="64BA7F"/>
                </a:solidFill>
                <a:latin typeface="Avenir Medium"/>
              </a:rPr>
              <a:t> </a:t>
            </a:r>
          </a:p>
          <a:p>
            <a:pPr marL="457200" lvl="1" indent="0">
              <a:lnSpc>
                <a:spcPct val="120000"/>
              </a:lnSpc>
              <a:buNone/>
            </a:pPr>
            <a:r>
              <a:rPr lang="en-US" sz="2400" dirty="0">
                <a:latin typeface="Avenir"/>
              </a:rPr>
              <a:t>Quick</a:t>
            </a:r>
          </a:p>
          <a:p>
            <a:pPr lvl="2">
              <a:lnSpc>
                <a:spcPct val="120000"/>
              </a:lnSpc>
            </a:pPr>
            <a:r>
              <a:rPr lang="en-US" sz="2400" dirty="0">
                <a:latin typeface="Avenir"/>
              </a:rPr>
              <a:t>Usually correct</a:t>
            </a:r>
          </a:p>
          <a:p>
            <a:pPr marL="457200" lvl="1" indent="0">
              <a:lnSpc>
                <a:spcPct val="120000"/>
              </a:lnSpc>
              <a:buNone/>
            </a:pPr>
            <a:r>
              <a:rPr lang="en-US" dirty="0">
                <a:solidFill>
                  <a:srgbClr val="64BA7F"/>
                </a:solidFill>
                <a:latin typeface="Avenir"/>
              </a:rPr>
              <a:t>	</a:t>
            </a:r>
            <a:r>
              <a:rPr lang="en-US" dirty="0">
                <a:solidFill>
                  <a:srgbClr val="5A5AA8"/>
                </a:solidFill>
                <a:latin typeface="Avenir Medium"/>
              </a:rPr>
              <a:t>Cons </a:t>
            </a:r>
            <a:endParaRPr lang="en-US" dirty="0">
              <a:solidFill>
                <a:srgbClr val="5A5AA8"/>
              </a:solidFill>
              <a:latin typeface="Avenir Medium" panose="02000503020000020003" pitchFamily="2" charset="0"/>
            </a:endParaRPr>
          </a:p>
          <a:p>
            <a:pPr lvl="2">
              <a:lnSpc>
                <a:spcPct val="120000"/>
              </a:lnSpc>
            </a:pPr>
            <a:r>
              <a:rPr lang="en-US" sz="2400" dirty="0">
                <a:latin typeface="Avenir"/>
              </a:rPr>
              <a:t>May get ‘interesting’ </a:t>
            </a:r>
            <a:br>
              <a:rPr lang="en-US" sz="2400" dirty="0">
                <a:latin typeface="Avenir" panose="02000503020000020003" pitchFamily="2" charset="0"/>
              </a:rPr>
            </a:br>
            <a:r>
              <a:rPr lang="en-US" sz="2400" dirty="0">
                <a:latin typeface="Avenir"/>
              </a:rPr>
              <a:t>results</a:t>
            </a:r>
          </a:p>
          <a:p>
            <a:pPr lvl="2">
              <a:lnSpc>
                <a:spcPct val="120000"/>
              </a:lnSpc>
            </a:pPr>
            <a:r>
              <a:rPr lang="en-US" sz="2400" dirty="0">
                <a:latin typeface="Avenir"/>
              </a:rPr>
              <a:t>Slower</a:t>
            </a:r>
          </a:p>
        </p:txBody>
      </p:sp>
      <p:graphicFrame>
        <p:nvGraphicFramePr>
          <p:cNvPr id="6" name="Table 6">
            <a:extLst>
              <a:ext uri="{FF2B5EF4-FFF2-40B4-BE49-F238E27FC236}">
                <a16:creationId xmlns:a16="http://schemas.microsoft.com/office/drawing/2014/main" id="{1EAB3EF0-EE31-3F46-207C-3B2DEA6AEA35}"/>
              </a:ext>
            </a:extLst>
          </p:cNvPr>
          <p:cNvGraphicFramePr>
            <a:graphicFrameLocks noGrp="1"/>
          </p:cNvGraphicFramePr>
          <p:nvPr>
            <p:extLst>
              <p:ext uri="{D42A27DB-BD31-4B8C-83A1-F6EECF244321}">
                <p14:modId xmlns:p14="http://schemas.microsoft.com/office/powerpoint/2010/main" val="1419679376"/>
              </p:ext>
            </p:extLst>
          </p:nvPr>
        </p:nvGraphicFramePr>
        <p:xfrm>
          <a:off x="5912218" y="2602769"/>
          <a:ext cx="5313419" cy="4135215"/>
        </p:xfrm>
        <a:graphic>
          <a:graphicData uri="http://schemas.openxmlformats.org/drawingml/2006/table">
            <a:tbl>
              <a:tblPr firstRow="1" bandRow="1">
                <a:tableStyleId>{5C22544A-7EE6-4342-B048-85BDC9FD1C3A}</a:tableStyleId>
              </a:tblPr>
              <a:tblGrid>
                <a:gridCol w="2253809">
                  <a:extLst>
                    <a:ext uri="{9D8B030D-6E8A-4147-A177-3AD203B41FA5}">
                      <a16:colId xmlns:a16="http://schemas.microsoft.com/office/drawing/2014/main" val="3910114779"/>
                    </a:ext>
                  </a:extLst>
                </a:gridCol>
                <a:gridCol w="1625673">
                  <a:extLst>
                    <a:ext uri="{9D8B030D-6E8A-4147-A177-3AD203B41FA5}">
                      <a16:colId xmlns:a16="http://schemas.microsoft.com/office/drawing/2014/main" val="1126208195"/>
                    </a:ext>
                  </a:extLst>
                </a:gridCol>
                <a:gridCol w="1433937">
                  <a:extLst>
                    <a:ext uri="{9D8B030D-6E8A-4147-A177-3AD203B41FA5}">
                      <a16:colId xmlns:a16="http://schemas.microsoft.com/office/drawing/2014/main" val="4072514216"/>
                    </a:ext>
                  </a:extLst>
                </a:gridCol>
              </a:tblGrid>
              <a:tr h="422958">
                <a:tc>
                  <a:txBody>
                    <a:bodyPr/>
                    <a:lstStyle/>
                    <a:p>
                      <a:r>
                        <a:rPr lang="en-US" sz="2400" b="0" i="0">
                          <a:solidFill>
                            <a:schemeClr val="tx1"/>
                          </a:solidFill>
                          <a:latin typeface="Avenir Light" panose="020B0402020203020204" pitchFamily="34" charset="77"/>
                        </a:rPr>
                        <a:t>Variable</a:t>
                      </a:r>
                    </a:p>
                  </a:txBody>
                  <a:tcPr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solidFill>
                            <a:schemeClr val="tx1"/>
                          </a:solidFill>
                          <a:latin typeface="Avenir Light" panose="020B0402020203020204" pitchFamily="34" charset="77"/>
                        </a:rPr>
                        <a:t>Type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solidFill>
                            <a:schemeClr val="tx1"/>
                          </a:solidFill>
                          <a:latin typeface="Avenir Light" panose="020B0402020203020204" pitchFamily="34" charset="77"/>
                        </a:rPr>
                        <a:t>Value</a:t>
                      </a:r>
                    </a:p>
                  </a:txBody>
                  <a:tcPr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extLst>
                  <a:ext uri="{0D108BD9-81ED-4DB2-BD59-A6C34878D82A}">
                    <a16:rowId xmlns:a16="http://schemas.microsoft.com/office/drawing/2014/main" val="2265091754"/>
                  </a:ext>
                </a:extLst>
              </a:tr>
              <a:tr h="735603">
                <a:tc>
                  <a:txBody>
                    <a:bodyPr/>
                    <a:lstStyle/>
                    <a:p>
                      <a:pPr marL="0" algn="l" rtl="0" eaLnBrk="1" latinLnBrk="0" hangingPunct="1">
                        <a:spcBef>
                          <a:spcPts val="0"/>
                        </a:spcBef>
                        <a:spcAft>
                          <a:spcPts val="0"/>
                        </a:spcAft>
                      </a:pPr>
                      <a:r>
                        <a:rPr lang="en-US" sz="2400" b="0" i="0" kern="1200">
                          <a:solidFill>
                            <a:srgbClr val="000000"/>
                          </a:solidFill>
                          <a:effectLst/>
                          <a:latin typeface="Consolas" panose="020B0609020204030204" pitchFamily="49" charset="0"/>
                          <a:ea typeface="+mn-ea"/>
                          <a:cs typeface="Consolas" panose="020B0609020204030204" pitchFamily="49" charset="0"/>
                        </a:rPr>
                        <a:t>a </a:t>
                      </a:r>
                      <a:r>
                        <a:rPr lang="en-US" sz="2400" b="0" i="0" kern="1200">
                          <a:solidFill>
                            <a:srgbClr val="AB29FF"/>
                          </a:solidFill>
                          <a:effectLst/>
                          <a:latin typeface="Consolas" panose="020B0609020204030204" pitchFamily="49" charset="0"/>
                          <a:ea typeface="+mn-ea"/>
                          <a:cs typeface="Consolas" panose="020B0609020204030204" pitchFamily="49" charset="0"/>
                        </a:rPr>
                        <a:t>=</a:t>
                      </a:r>
                      <a:r>
                        <a:rPr lang="en-US" sz="2400" b="0" i="0" kern="1200">
                          <a:solidFill>
                            <a:srgbClr val="000000"/>
                          </a:solidFill>
                          <a:effectLst/>
                          <a:latin typeface="Consolas" panose="020B0609020204030204" pitchFamily="49" charset="0"/>
                          <a:ea typeface="+mn-ea"/>
                          <a:cs typeface="Consolas" panose="020B0609020204030204" pitchFamily="49" charset="0"/>
                        </a:rPr>
                        <a:t> </a:t>
                      </a:r>
                      <a:r>
                        <a:rPr lang="en-US" sz="2400" b="0" i="0" kern="1200">
                          <a:solidFill>
                            <a:srgbClr val="34821C"/>
                          </a:solidFill>
                          <a:effectLst/>
                          <a:latin typeface="Consolas" panose="020B0609020204030204" pitchFamily="49" charset="0"/>
                          <a:ea typeface="+mn-ea"/>
                          <a:cs typeface="Consolas" panose="020B0609020204030204" pitchFamily="49" charset="0"/>
                        </a:rPr>
                        <a:t>123</a:t>
                      </a:r>
                      <a:endParaRPr lang="en-US" sz="2400">
                        <a:effectLs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400" b="0" i="0" dirty="0">
                          <a:latin typeface="Consolas" panose="020B0609020204030204" pitchFamily="49" charset="0"/>
                          <a:cs typeface="Consolas" panose="020B0609020204030204" pitchFamily="49" charset="0"/>
                        </a:rPr>
                        <a:t>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latin typeface="Consolas" panose="020B0609020204030204" pitchFamily="49" charset="0"/>
                          <a:cs typeface="Consolas" panose="020B0609020204030204" pitchFamily="49" charset="0"/>
                        </a:rPr>
                        <a:t>123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18495291"/>
                  </a:ext>
                </a:extLst>
              </a:tr>
              <a:tr h="735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a:latin typeface="Consolas" panose="020B0609020204030204" pitchFamily="49" charset="0"/>
                          <a:cs typeface="Consolas" panose="020B0609020204030204" pitchFamily="49" charset="0"/>
                        </a:rPr>
                        <a:t>b </a:t>
                      </a:r>
                      <a:r>
                        <a:rPr lang="en-US" sz="2400" b="0" i="0">
                          <a:solidFill>
                            <a:srgbClr val="AB29FF"/>
                          </a:solidFill>
                          <a:latin typeface="Consolas" panose="020B0609020204030204" pitchFamily="49" charset="0"/>
                          <a:cs typeface="Consolas" panose="020B0609020204030204" pitchFamily="49" charset="0"/>
                        </a:rPr>
                        <a:t>=</a:t>
                      </a:r>
                      <a:r>
                        <a:rPr lang="en-US" sz="2400" b="0" i="0">
                          <a:latin typeface="Consolas" panose="020B0609020204030204" pitchFamily="49" charset="0"/>
                          <a:cs typeface="Consolas" panose="020B0609020204030204" pitchFamily="49" charset="0"/>
                        </a:rPr>
                        <a:t> </a:t>
                      </a:r>
                      <a:r>
                        <a:rPr lang="en-US" sz="2400" b="0" i="0">
                          <a:solidFill>
                            <a:srgbClr val="34821C"/>
                          </a:solidFill>
                          <a:latin typeface="Consolas" panose="020B0609020204030204" pitchFamily="49" charset="0"/>
                          <a:cs typeface="Consolas" panose="020B0609020204030204" pitchFamily="49" charset="0"/>
                        </a:rPr>
                        <a:t>3.1415</a:t>
                      </a:r>
                      <a:r>
                        <a:rPr lang="en-US" sz="2400" b="0" i="0">
                          <a:solidFill>
                            <a:srgbClr val="3D991F"/>
                          </a:solidFill>
                          <a:latin typeface="Consolas" panose="020B0609020204030204" pitchFamily="49" charset="0"/>
                          <a:cs typeface="Consolas" panose="020B0609020204030204" pitchFamily="49" charset="0"/>
                        </a:rPr>
                        <a:t>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400" b="0" i="0" dirty="0">
                          <a:latin typeface="Consolas" panose="020B0609020204030204" pitchFamily="49" charset="0"/>
                          <a:cs typeface="Consolas" panose="020B0609020204030204" pitchFamily="49" charset="0"/>
                        </a:rPr>
                        <a:t>float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latin typeface="Consolas" panose="020B0609020204030204" pitchFamily="49" charset="0"/>
                          <a:cs typeface="Consolas" panose="020B0609020204030204" pitchFamily="49" charset="0"/>
                        </a:rPr>
                        <a:t>3.1415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52539639"/>
                  </a:ext>
                </a:extLst>
              </a:tr>
              <a:tr h="735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a:latin typeface="Consolas" panose="020B0609020204030204" pitchFamily="49" charset="0"/>
                          <a:cs typeface="Consolas" panose="020B0609020204030204" pitchFamily="49" charset="0"/>
                        </a:rPr>
                        <a:t>c </a:t>
                      </a:r>
                      <a:r>
                        <a:rPr lang="en-US" sz="2400" b="0" i="0">
                          <a:solidFill>
                            <a:srgbClr val="AB29FF"/>
                          </a:solidFill>
                          <a:latin typeface="Consolas" panose="020B0609020204030204" pitchFamily="49" charset="0"/>
                          <a:cs typeface="Consolas" panose="020B0609020204030204" pitchFamily="49" charset="0"/>
                        </a:rPr>
                        <a:t>=</a:t>
                      </a:r>
                      <a:r>
                        <a:rPr lang="en-US" sz="2400" b="0" i="0">
                          <a:latin typeface="Consolas" panose="020B0609020204030204" pitchFamily="49" charset="0"/>
                          <a:cs typeface="Consolas" panose="020B0609020204030204" pitchFamily="49" charset="0"/>
                        </a:rPr>
                        <a:t> </a:t>
                      </a:r>
                      <a:r>
                        <a:rPr lang="en-US" sz="2400" b="0" i="0">
                          <a:solidFill>
                            <a:srgbClr val="34821C"/>
                          </a:solidFill>
                          <a:latin typeface="Consolas" panose="020B0609020204030204" pitchFamily="49" charset="0"/>
                          <a:cs typeface="Consolas" panose="020B0609020204030204" pitchFamily="49" charset="0"/>
                        </a:rPr>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400" b="0" i="0">
                          <a:latin typeface="Consolas" panose="020B0609020204030204" pitchFamily="49" charset="0"/>
                          <a:cs typeface="Consolas" panose="020B0609020204030204" pitchFamily="49" charset="0"/>
                        </a:rPr>
                        <a:t>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latin typeface="Consolas" panose="020B0609020204030204" pitchFamily="49" charset="0"/>
                          <a:cs typeface="Consolas" panose="020B0609020204030204" pitchFamily="49" charset="0"/>
                        </a:rPr>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89218465"/>
                  </a:ext>
                </a:extLst>
              </a:tr>
              <a:tr h="735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a:latin typeface="Consolas" panose="020B0609020204030204" pitchFamily="49" charset="0"/>
                          <a:cs typeface="Consolas" panose="020B0609020204030204" pitchFamily="49" charset="0"/>
                        </a:rPr>
                        <a:t>d </a:t>
                      </a:r>
                      <a:r>
                        <a:rPr lang="en-US" sz="2400" b="0" i="0">
                          <a:solidFill>
                            <a:srgbClr val="AB29FF"/>
                          </a:solidFill>
                          <a:latin typeface="Consolas" panose="020B0609020204030204" pitchFamily="49" charset="0"/>
                          <a:cs typeface="Consolas" panose="020B0609020204030204" pitchFamily="49" charset="0"/>
                        </a:rPr>
                        <a:t>=</a:t>
                      </a:r>
                      <a:r>
                        <a:rPr lang="en-US" sz="2400" b="0" i="0">
                          <a:latin typeface="Consolas" panose="020B0609020204030204" pitchFamily="49" charset="0"/>
                          <a:cs typeface="Consolas" panose="020B0609020204030204" pitchFamily="49" charset="0"/>
                        </a:rPr>
                        <a:t> c / </a:t>
                      </a:r>
                      <a:r>
                        <a:rPr lang="en-US" sz="2400" b="0" i="0">
                          <a:solidFill>
                            <a:srgbClr val="34821C"/>
                          </a:solidFill>
                          <a:latin typeface="Consolas" panose="020B0609020204030204" pitchFamily="49" charset="0"/>
                          <a:cs typeface="Consolas" panose="020B0609020204030204" pitchFamily="49" charset="0"/>
                        </a:rPr>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400" b="0" i="0">
                          <a:latin typeface="Consolas" panose="020B0609020204030204" pitchFamily="49" charset="0"/>
                          <a:cs typeface="Consolas" panose="020B0609020204030204" pitchFamily="49" charset="0"/>
                        </a:rPr>
                        <a:t>float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latin typeface="Consolas" panose="020B0609020204030204" pitchFamily="49" charset="0"/>
                          <a:cs typeface="Consolas" panose="020B0609020204030204" pitchFamily="49" charset="0"/>
                        </a:rPr>
                        <a:t>2.0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4099587"/>
                  </a:ext>
                </a:extLst>
              </a:tr>
              <a:tr h="735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a:latin typeface="Consolas" panose="020B0609020204030204" pitchFamily="49" charset="0"/>
                          <a:cs typeface="Consolas" panose="020B0609020204030204" pitchFamily="49" charset="0"/>
                        </a:rPr>
                        <a:t>e </a:t>
                      </a:r>
                      <a:r>
                        <a:rPr lang="en-US" sz="2400" b="0" i="0">
                          <a:solidFill>
                            <a:srgbClr val="AB29FF"/>
                          </a:solidFill>
                          <a:latin typeface="Consolas" panose="020B0609020204030204" pitchFamily="49" charset="0"/>
                          <a:cs typeface="Consolas" panose="020B0609020204030204" pitchFamily="49" charset="0"/>
                        </a:rPr>
                        <a:t>=</a:t>
                      </a:r>
                      <a:r>
                        <a:rPr lang="en-US" sz="2400" b="0" i="0">
                          <a:latin typeface="Consolas" panose="020B0609020204030204" pitchFamily="49" charset="0"/>
                          <a:cs typeface="Consolas" panose="020B0609020204030204" pitchFamily="49" charset="0"/>
                        </a:rPr>
                        <a:t> </a:t>
                      </a:r>
                      <a:r>
                        <a:rPr lang="en-US" sz="2400" b="0" i="1">
                          <a:solidFill>
                            <a:srgbClr val="B30000"/>
                          </a:solidFill>
                          <a:latin typeface="Consolas" panose="020B0609020204030204" pitchFamily="49" charset="0"/>
                          <a:cs typeface="Consolas" panose="020B0609020204030204" pitchFamily="49" charset="0"/>
                        </a:rPr>
                        <a:t>‘Hello!’</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400" b="0" i="0">
                          <a:latin typeface="Consolas" panose="020B0609020204030204" pitchFamily="49" charset="0"/>
                          <a:cs typeface="Consolas" panose="020B0609020204030204" pitchFamily="49" charset="0"/>
                        </a:rPr>
                        <a:t>str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dirty="0">
                          <a:latin typeface="Consolas" panose="020B0609020204030204" pitchFamily="49" charset="0"/>
                          <a:cs typeface="Consolas" panose="020B0609020204030204" pitchFamily="49" charset="0"/>
                        </a:rPr>
                        <a:t>Hello</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8670979"/>
                  </a:ext>
                </a:extLst>
              </a:tr>
            </a:tbl>
          </a:graphicData>
        </a:graphic>
      </p:graphicFrame>
      <p:pic>
        <p:nvPicPr>
          <p:cNvPr id="3" name="Picture 2">
            <a:extLst>
              <a:ext uri="{FF2B5EF4-FFF2-40B4-BE49-F238E27FC236}">
                <a16:creationId xmlns:a16="http://schemas.microsoft.com/office/drawing/2014/main" id="{10C6BEB4-CE54-1A4A-5D72-7A52EBC66C6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149780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 calcmode="lin" valueType="num">
                                      <p:cBhvr additive="base">
                                        <p:cTn id="3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 calcmode="lin" valueType="num">
                                      <p:cBhvr additive="base">
                                        <p:cTn id="36"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 calcmode="lin" valueType="num">
                                      <p:cBhvr additive="base">
                                        <p:cTn id="40"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5">
                                            <p:txEl>
                                              <p:pRg st="7" end="7"/>
                                            </p:txEl>
                                          </p:spTgt>
                                        </p:tgtEl>
                                        <p:attrNameLst>
                                          <p:attrName>style.visibility</p:attrName>
                                        </p:attrNameLst>
                                      </p:cBhvr>
                                      <p:to>
                                        <p:strVal val="visible"/>
                                      </p:to>
                                    </p:set>
                                    <p:anim calcmode="lin" valueType="num">
                                      <p:cBhvr additive="base">
                                        <p:cTn id="44"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solidFill>
                  <a:schemeClr val="tx1">
                    <a:lumMod val="75000"/>
                    <a:lumOff val="25000"/>
                  </a:schemeClr>
                </a:solidFill>
                <a:latin typeface="Avenir Black" panose="02000503020000020003" pitchFamily="2" charset="0"/>
              </a:rPr>
              <a:t>Variable Name Rules</a:t>
            </a:r>
          </a:p>
        </p:txBody>
      </p:sp>
      <p:sp>
        <p:nvSpPr>
          <p:cNvPr id="3" name="Content Placeholder 2"/>
          <p:cNvSpPr>
            <a:spLocks noGrp="1"/>
          </p:cNvSpPr>
          <p:nvPr>
            <p:ph idx="1"/>
          </p:nvPr>
        </p:nvSpPr>
        <p:spPr>
          <a:xfrm>
            <a:off x="838200" y="1934529"/>
            <a:ext cx="10515600" cy="4351338"/>
          </a:xfrm>
        </p:spPr>
        <p:txBody>
          <a:bodyPr>
            <a:normAutofit/>
          </a:bodyPr>
          <a:lstStyle/>
          <a:p>
            <a:pPr marL="0" indent="0">
              <a:lnSpc>
                <a:spcPct val="100000"/>
              </a:lnSpc>
              <a:buNone/>
            </a:pPr>
            <a:r>
              <a:rPr lang="en-US">
                <a:latin typeface="Avenir" panose="02000503020000020003" pitchFamily="2" charset="0"/>
              </a:rPr>
              <a:t>Variable names (in Python) are </a:t>
            </a:r>
            <a:r>
              <a:rPr lang="en-US" u="sng">
                <a:solidFill>
                  <a:srgbClr val="5A5AA8"/>
                </a:solidFill>
                <a:latin typeface="Avenir" panose="02000503020000020003" pitchFamily="2" charset="0"/>
              </a:rPr>
              <a:t>case sensitive</a:t>
            </a:r>
            <a:r>
              <a:rPr lang="en-US">
                <a:solidFill>
                  <a:srgbClr val="5A5AA8"/>
                </a:solidFill>
                <a:latin typeface="Avenir" panose="02000503020000020003" pitchFamily="2" charset="0"/>
              </a:rPr>
              <a:t> </a:t>
            </a:r>
            <a:r>
              <a:rPr lang="en-US">
                <a:latin typeface="Avenir" panose="02000503020000020003" pitchFamily="2" charset="0"/>
              </a:rPr>
              <a:t>and </a:t>
            </a:r>
            <a:r>
              <a:rPr lang="en-US">
                <a:solidFill>
                  <a:srgbClr val="5A5AA8"/>
                </a:solidFill>
                <a:latin typeface="Avenir" panose="02000503020000020003" pitchFamily="2" charset="0"/>
              </a:rPr>
              <a:t>MUST</a:t>
            </a:r>
          </a:p>
          <a:p>
            <a:pPr lvl="1">
              <a:lnSpc>
                <a:spcPct val="100000"/>
              </a:lnSpc>
            </a:pPr>
            <a:r>
              <a:rPr lang="en-US">
                <a:latin typeface="Avenir" panose="02000503020000020003" pitchFamily="2" charset="0"/>
              </a:rPr>
              <a:t> Begin with a </a:t>
            </a:r>
            <a:r>
              <a:rPr lang="en-US">
                <a:solidFill>
                  <a:srgbClr val="5A5AA8"/>
                </a:solidFill>
                <a:latin typeface="Avenir" panose="02000503020000020003" pitchFamily="2" charset="0"/>
              </a:rPr>
              <a:t>letter</a:t>
            </a:r>
            <a:r>
              <a:rPr lang="en-US">
                <a:latin typeface="Avenir" panose="02000503020000020003" pitchFamily="2" charset="0"/>
              </a:rPr>
              <a:t> (or an</a:t>
            </a:r>
            <a:r>
              <a:rPr lang="en-US">
                <a:solidFill>
                  <a:schemeClr val="accent5">
                    <a:lumMod val="75000"/>
                  </a:schemeClr>
                </a:solidFill>
                <a:latin typeface="Avenir" panose="02000503020000020003" pitchFamily="2" charset="0"/>
              </a:rPr>
              <a:t> </a:t>
            </a:r>
            <a:r>
              <a:rPr lang="en-US">
                <a:solidFill>
                  <a:srgbClr val="5A5AA8"/>
                </a:solidFill>
                <a:latin typeface="Avenir" panose="02000503020000020003" pitchFamily="2" charset="0"/>
              </a:rPr>
              <a:t>underscore</a:t>
            </a:r>
            <a:r>
              <a:rPr lang="en-US">
                <a:latin typeface="Avenir" panose="02000503020000020003" pitchFamily="2" charset="0"/>
              </a:rPr>
              <a:t>)</a:t>
            </a:r>
          </a:p>
          <a:p>
            <a:pPr lvl="1">
              <a:lnSpc>
                <a:spcPct val="100000"/>
              </a:lnSpc>
            </a:pPr>
            <a:r>
              <a:rPr lang="en-US">
                <a:latin typeface="Avenir" panose="02000503020000020003" pitchFamily="2" charset="0"/>
              </a:rPr>
              <a:t> </a:t>
            </a:r>
            <a:r>
              <a:rPr lang="en-US">
                <a:solidFill>
                  <a:srgbClr val="5A5AA8"/>
                </a:solidFill>
                <a:latin typeface="Avenir" panose="02000503020000020003" pitchFamily="2" charset="0"/>
              </a:rPr>
              <a:t>Not</a:t>
            </a:r>
            <a:r>
              <a:rPr lang="en-US">
                <a:solidFill>
                  <a:srgbClr val="64BA7F"/>
                </a:solidFill>
                <a:latin typeface="Avenir" panose="02000503020000020003" pitchFamily="2" charset="0"/>
              </a:rPr>
              <a:t> </a:t>
            </a:r>
            <a:r>
              <a:rPr lang="en-US">
                <a:latin typeface="Avenir" panose="02000503020000020003" pitchFamily="2" charset="0"/>
              </a:rPr>
              <a:t>contain a space or a period (.)</a:t>
            </a:r>
          </a:p>
          <a:p>
            <a:pPr lvl="1">
              <a:lnSpc>
                <a:spcPct val="100000"/>
              </a:lnSpc>
            </a:pPr>
            <a:r>
              <a:rPr lang="en-US">
                <a:latin typeface="Avenir" panose="02000503020000020003" pitchFamily="2" charset="0"/>
              </a:rPr>
              <a:t> </a:t>
            </a:r>
            <a:r>
              <a:rPr lang="en-US">
                <a:solidFill>
                  <a:srgbClr val="5A5AA8"/>
                </a:solidFill>
                <a:latin typeface="Avenir" panose="02000503020000020003" pitchFamily="2" charset="0"/>
              </a:rPr>
              <a:t>Not</a:t>
            </a:r>
            <a:r>
              <a:rPr lang="en-US">
                <a:latin typeface="Avenir" panose="02000503020000020003" pitchFamily="2" charset="0"/>
              </a:rPr>
              <a:t> be a reserved keyword</a:t>
            </a:r>
          </a:p>
          <a:p>
            <a:pPr lvl="1">
              <a:lnSpc>
                <a:spcPct val="100000"/>
              </a:lnSpc>
            </a:pPr>
            <a:r>
              <a:rPr lang="en-US">
                <a:latin typeface="Avenir" panose="02000503020000020003" pitchFamily="2" charset="0"/>
              </a:rPr>
              <a:t> Be</a:t>
            </a:r>
            <a:r>
              <a:rPr lang="en-US">
                <a:solidFill>
                  <a:srgbClr val="5A5AA8"/>
                </a:solidFill>
                <a:latin typeface="Avenir" panose="02000503020000020003" pitchFamily="2" charset="0"/>
              </a:rPr>
              <a:t> unique </a:t>
            </a:r>
            <a:r>
              <a:rPr lang="en-US">
                <a:latin typeface="Avenir" panose="02000503020000020003" pitchFamily="2" charset="0"/>
              </a:rPr>
              <a:t>(can’t be the same as another variable or function name)</a:t>
            </a:r>
          </a:p>
          <a:p>
            <a:pPr lvl="1">
              <a:lnSpc>
                <a:spcPct val="100000"/>
              </a:lnSpc>
            </a:pPr>
            <a:r>
              <a:rPr lang="en-US">
                <a:latin typeface="Avenir" panose="02000503020000020003" pitchFamily="2" charset="0"/>
              </a:rPr>
              <a:t> Not more than </a:t>
            </a:r>
            <a:r>
              <a:rPr lang="en-US">
                <a:solidFill>
                  <a:srgbClr val="5A5AA8"/>
                </a:solidFill>
                <a:latin typeface="Avenir" panose="02000503020000020003" pitchFamily="2" charset="0"/>
              </a:rPr>
              <a:t>79 </a:t>
            </a:r>
            <a:r>
              <a:rPr lang="en-US">
                <a:latin typeface="Avenir" panose="02000503020000020003" pitchFamily="2" charset="0"/>
              </a:rPr>
              <a:t>Characters (if this is a problem, we need to talk!)</a:t>
            </a:r>
          </a:p>
          <a:p>
            <a:pPr lvl="1">
              <a:lnSpc>
                <a:spcPct val="100000"/>
              </a:lnSpc>
            </a:pPr>
            <a:endParaRPr lang="en-US">
              <a:latin typeface="Avenir" panose="02000503020000020003" pitchFamily="2" charset="0"/>
            </a:endParaRPr>
          </a:p>
        </p:txBody>
      </p:sp>
      <p:pic>
        <p:nvPicPr>
          <p:cNvPr id="4" name="Picture 3">
            <a:extLst>
              <a:ext uri="{FF2B5EF4-FFF2-40B4-BE49-F238E27FC236}">
                <a16:creationId xmlns:a16="http://schemas.microsoft.com/office/drawing/2014/main" id="{AE5CD5B6-FEDB-51EA-0F91-6F5B4E87C25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242382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22D545-F2C3-49DD-9518-1909FCC37F46}"/>
              </a:ext>
            </a:extLst>
          </p:cNvPr>
          <p:cNvSpPr>
            <a:spLocks noGrp="1"/>
          </p:cNvSpPr>
          <p:nvPr>
            <p:ph type="title"/>
          </p:nvPr>
        </p:nvSpPr>
        <p:spPr>
          <a:xfrm>
            <a:off x="840863" y="863065"/>
            <a:ext cx="10515600" cy="451620"/>
          </a:xfrm>
        </p:spPr>
        <p:txBody>
          <a:bodyPr>
            <a:noAutofit/>
          </a:bodyPr>
          <a:lstStyle/>
          <a:p>
            <a:pPr algn="ctr"/>
            <a:r>
              <a:rPr lang="en-US" sz="4000" b="1">
                <a:solidFill>
                  <a:schemeClr val="tx1">
                    <a:lumMod val="75000"/>
                    <a:lumOff val="25000"/>
                  </a:schemeClr>
                </a:solidFill>
                <a:latin typeface="Avenir Black" panose="02000503020000020003" pitchFamily="2" charset="0"/>
                <a:ea typeface="+mn-ea"/>
                <a:cs typeface="+mn-cs"/>
              </a:rPr>
              <a:t>Reserved words</a:t>
            </a:r>
          </a:p>
        </p:txBody>
      </p:sp>
      <p:graphicFrame>
        <p:nvGraphicFramePr>
          <p:cNvPr id="6" name="Table 6">
            <a:extLst>
              <a:ext uri="{FF2B5EF4-FFF2-40B4-BE49-F238E27FC236}">
                <a16:creationId xmlns:a16="http://schemas.microsoft.com/office/drawing/2014/main" id="{473EDA6D-62EA-9A7C-FE7C-4BA08842B005}"/>
              </a:ext>
            </a:extLst>
          </p:cNvPr>
          <p:cNvGraphicFramePr>
            <a:graphicFrameLocks noGrp="1"/>
          </p:cNvGraphicFramePr>
          <p:nvPr>
            <p:extLst>
              <p:ext uri="{D42A27DB-BD31-4B8C-83A1-F6EECF244321}">
                <p14:modId xmlns:p14="http://schemas.microsoft.com/office/powerpoint/2010/main" val="3798363130"/>
              </p:ext>
            </p:extLst>
          </p:nvPr>
        </p:nvGraphicFramePr>
        <p:xfrm>
          <a:off x="2032000" y="1991255"/>
          <a:ext cx="8128000" cy="3123673"/>
        </p:xfrm>
        <a:graphic>
          <a:graphicData uri="http://schemas.openxmlformats.org/drawingml/2006/table">
            <a:tbl>
              <a:tblPr firstRow="1" bandRow="1">
                <a:solidFill>
                  <a:srgbClr val="D6EECF"/>
                </a:solidFill>
                <a:effectLst>
                  <a:outerShdw blurRad="50800" dist="38100" dir="2700000" algn="tl" rotWithShape="0">
                    <a:prstClr val="black">
                      <a:alpha val="40000"/>
                    </a:prstClr>
                  </a:outerShdw>
                </a:effectLst>
                <a:tableStyleId>{16D9F66E-5EB9-4882-86FB-DCBF35E3C3E4}</a:tableStyleId>
              </a:tblPr>
              <a:tblGrid>
                <a:gridCol w="1625600">
                  <a:extLst>
                    <a:ext uri="{9D8B030D-6E8A-4147-A177-3AD203B41FA5}">
                      <a16:colId xmlns:a16="http://schemas.microsoft.com/office/drawing/2014/main" val="2703301831"/>
                    </a:ext>
                  </a:extLst>
                </a:gridCol>
                <a:gridCol w="1625600">
                  <a:extLst>
                    <a:ext uri="{9D8B030D-6E8A-4147-A177-3AD203B41FA5}">
                      <a16:colId xmlns:a16="http://schemas.microsoft.com/office/drawing/2014/main" val="973530873"/>
                    </a:ext>
                  </a:extLst>
                </a:gridCol>
                <a:gridCol w="1625600">
                  <a:extLst>
                    <a:ext uri="{9D8B030D-6E8A-4147-A177-3AD203B41FA5}">
                      <a16:colId xmlns:a16="http://schemas.microsoft.com/office/drawing/2014/main" val="1946926595"/>
                    </a:ext>
                  </a:extLst>
                </a:gridCol>
                <a:gridCol w="1625600">
                  <a:extLst>
                    <a:ext uri="{9D8B030D-6E8A-4147-A177-3AD203B41FA5}">
                      <a16:colId xmlns:a16="http://schemas.microsoft.com/office/drawing/2014/main" val="1633248280"/>
                    </a:ext>
                  </a:extLst>
                </a:gridCol>
                <a:gridCol w="1625600">
                  <a:extLst>
                    <a:ext uri="{9D8B030D-6E8A-4147-A177-3AD203B41FA5}">
                      <a16:colId xmlns:a16="http://schemas.microsoft.com/office/drawing/2014/main" val="4191816903"/>
                    </a:ext>
                  </a:extLst>
                </a:gridCol>
              </a:tblGrid>
              <a:tr h="446239">
                <a:tc>
                  <a:txBody>
                    <a:bodyPr/>
                    <a:lstStyle/>
                    <a:p>
                      <a:pPr algn="ctr"/>
                      <a:r>
                        <a:rPr lang="en-US" b="0" i="0">
                          <a:latin typeface="Consolas" panose="020B0609020204030204" pitchFamily="49" charset="0"/>
                          <a:cs typeface="Consolas" panose="020B0609020204030204" pitchFamily="49" charset="0"/>
                        </a:rPr>
                        <a:t>False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await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else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import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pass</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624317033"/>
                  </a:ext>
                </a:extLst>
              </a:tr>
              <a:tr h="446239">
                <a:tc>
                  <a:txBody>
                    <a:bodyPr/>
                    <a:lstStyle/>
                    <a:p>
                      <a:pPr algn="ctr"/>
                      <a:r>
                        <a:rPr lang="en-US" b="0" i="0">
                          <a:latin typeface="Consolas" panose="020B0609020204030204" pitchFamily="49" charset="0"/>
                          <a:cs typeface="Consolas" panose="020B0609020204030204" pitchFamily="49" charset="0"/>
                        </a:rPr>
                        <a:t>None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break</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except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in</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raise</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107760986"/>
                  </a:ext>
                </a:extLst>
              </a:tr>
              <a:tr h="446239">
                <a:tc>
                  <a:txBody>
                    <a:bodyPr/>
                    <a:lstStyle/>
                    <a:p>
                      <a:pPr algn="ctr"/>
                      <a:r>
                        <a:rPr lang="en-US" b="0" i="0">
                          <a:latin typeface="Consolas" panose="020B0609020204030204" pitchFamily="49" charset="0"/>
                          <a:cs typeface="Consolas" panose="020B0609020204030204" pitchFamily="49" charset="0"/>
                        </a:rPr>
                        <a:t>True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class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finally</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is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return</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372185978"/>
                  </a:ext>
                </a:extLst>
              </a:tr>
              <a:tr h="446239">
                <a:tc>
                  <a:txBody>
                    <a:bodyPr/>
                    <a:lstStyle/>
                    <a:p>
                      <a:pPr algn="ctr"/>
                      <a:r>
                        <a:rPr lang="en-US" b="0" i="0">
                          <a:latin typeface="Consolas" panose="020B0609020204030204" pitchFamily="49" charset="0"/>
                          <a:cs typeface="Consolas" panose="020B0609020204030204" pitchFamily="49" charset="0"/>
                        </a:rPr>
                        <a:t>and</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continue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for</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lambda</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try</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3049102"/>
                  </a:ext>
                </a:extLst>
              </a:tr>
              <a:tr h="446239">
                <a:tc>
                  <a:txBody>
                    <a:bodyPr/>
                    <a:lstStyle/>
                    <a:p>
                      <a:pPr algn="ctr"/>
                      <a:r>
                        <a:rPr lang="en-US" b="0" i="0">
                          <a:latin typeface="Consolas" panose="020B0609020204030204" pitchFamily="49" charset="0"/>
                          <a:cs typeface="Consolas" panose="020B0609020204030204" pitchFamily="49" charset="0"/>
                        </a:rPr>
                        <a:t>as</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def</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from</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nonlocal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while</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83621033"/>
                  </a:ext>
                </a:extLst>
              </a:tr>
              <a:tr h="446239">
                <a:tc>
                  <a:txBody>
                    <a:bodyPr/>
                    <a:lstStyle/>
                    <a:p>
                      <a:pPr algn="ctr"/>
                      <a:r>
                        <a:rPr lang="en-US" b="0" i="0">
                          <a:latin typeface="Consolas" panose="020B0609020204030204" pitchFamily="49" charset="0"/>
                          <a:cs typeface="Consolas" panose="020B0609020204030204" pitchFamily="49" charset="0"/>
                        </a:rPr>
                        <a:t>assert</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del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global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not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with</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013644477"/>
                  </a:ext>
                </a:extLst>
              </a:tr>
              <a:tr h="446239">
                <a:tc>
                  <a:txBody>
                    <a:bodyPr/>
                    <a:lstStyle/>
                    <a:p>
                      <a:pPr algn="ctr"/>
                      <a:r>
                        <a:rPr lang="en-US" b="0" i="0">
                          <a:latin typeface="Consolas" panose="020B0609020204030204" pitchFamily="49" charset="0"/>
                          <a:cs typeface="Consolas" panose="020B0609020204030204" pitchFamily="49" charset="0"/>
                        </a:rPr>
                        <a:t>async</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err="1">
                          <a:latin typeface="Consolas" panose="020B0609020204030204" pitchFamily="49" charset="0"/>
                          <a:cs typeface="Consolas" panose="020B0609020204030204" pitchFamily="49" charset="0"/>
                        </a:rPr>
                        <a:t>elif</a:t>
                      </a:r>
                      <a:endParaRPr lang="en-US" b="0" i="0">
                        <a:latin typeface="Consolas" panose="020B0609020204030204" pitchFamily="49" charset="0"/>
                        <a:cs typeface="Consolas" panose="020B0609020204030204" pitchFamily="49"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if</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or</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yield</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317737274"/>
                  </a:ext>
                </a:extLst>
              </a:tr>
            </a:tbl>
          </a:graphicData>
        </a:graphic>
      </p:graphicFrame>
      <p:pic>
        <p:nvPicPr>
          <p:cNvPr id="2" name="Picture 1">
            <a:extLst>
              <a:ext uri="{FF2B5EF4-FFF2-40B4-BE49-F238E27FC236}">
                <a16:creationId xmlns:a16="http://schemas.microsoft.com/office/drawing/2014/main" id="{5549A68B-888F-8206-6151-FEDF7A07897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82349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solidFill>
                  <a:schemeClr val="tx1">
                    <a:lumMod val="75000"/>
                    <a:lumOff val="25000"/>
                  </a:schemeClr>
                </a:solidFill>
                <a:latin typeface="Avenir Black" panose="02000503020000020003" pitchFamily="2" charset="0"/>
              </a:rPr>
              <a:t>Variable Naming Recommendations</a:t>
            </a:r>
          </a:p>
        </p:txBody>
      </p:sp>
      <p:sp>
        <p:nvSpPr>
          <p:cNvPr id="3" name="Content Placeholder 2"/>
          <p:cNvSpPr>
            <a:spLocks noGrp="1"/>
          </p:cNvSpPr>
          <p:nvPr>
            <p:ph idx="1"/>
          </p:nvPr>
        </p:nvSpPr>
        <p:spPr>
          <a:xfrm>
            <a:off x="581025" y="1652590"/>
            <a:ext cx="11234738" cy="4486275"/>
          </a:xfrm>
        </p:spPr>
        <p:txBody>
          <a:bodyPr>
            <a:normAutofit/>
          </a:bodyPr>
          <a:lstStyle/>
          <a:p>
            <a:pPr marL="0" indent="0">
              <a:lnSpc>
                <a:spcPct val="120000"/>
              </a:lnSpc>
              <a:buNone/>
            </a:pPr>
            <a:r>
              <a:rPr lang="en-US" u="sng">
                <a:latin typeface="Avenir Medium" panose="02000503020000020003" pitchFamily="2" charset="0"/>
              </a:rPr>
              <a:t>Naming conventions are suggested, not required</a:t>
            </a:r>
            <a:endParaRPr lang="en-US">
              <a:latin typeface="Avenir Medium" panose="02000503020000020003" pitchFamily="2" charset="0"/>
            </a:endParaRPr>
          </a:p>
          <a:p>
            <a:pPr>
              <a:lnSpc>
                <a:spcPct val="120000"/>
              </a:lnSpc>
            </a:pPr>
            <a:r>
              <a:rPr lang="en-US">
                <a:latin typeface="Avenir" panose="02000503020000020003" pitchFamily="2" charset="0"/>
              </a:rPr>
              <a:t>Make your names </a:t>
            </a:r>
            <a:r>
              <a:rPr lang="en-US">
                <a:solidFill>
                  <a:srgbClr val="5A5AA8"/>
                </a:solidFill>
                <a:latin typeface="Avenir" panose="02000503020000020003" pitchFamily="2" charset="0"/>
              </a:rPr>
              <a:t>intuitive, readable, concise, and consistent</a:t>
            </a:r>
            <a:r>
              <a:rPr lang="en-US">
                <a:latin typeface="Avenir" panose="02000503020000020003" pitchFamily="2" charset="0"/>
              </a:rPr>
              <a:t>!</a:t>
            </a:r>
          </a:p>
          <a:p>
            <a:pPr>
              <a:lnSpc>
                <a:spcPct val="120000"/>
              </a:lnSpc>
            </a:pPr>
            <a:r>
              <a:rPr lang="en-US">
                <a:latin typeface="Avenir" panose="02000503020000020003" pitchFamily="2" charset="0"/>
              </a:rPr>
              <a:t>Begin variable names with a lower case letter  (“</a:t>
            </a:r>
            <a:r>
              <a:rPr lang="en-US">
                <a:solidFill>
                  <a:srgbClr val="5A5AA8"/>
                </a:solidFill>
                <a:latin typeface="Avenir" panose="02000503020000020003" pitchFamily="2" charset="0"/>
              </a:rPr>
              <a:t>a</a:t>
            </a:r>
            <a:r>
              <a:rPr lang="en-US">
                <a:latin typeface="Avenir" panose="02000503020000020003" pitchFamily="2" charset="0"/>
              </a:rPr>
              <a:t>” not “</a:t>
            </a:r>
            <a:r>
              <a:rPr lang="en-US">
                <a:solidFill>
                  <a:srgbClr val="5A5AA8"/>
                </a:solidFill>
                <a:latin typeface="Avenir" panose="02000503020000020003" pitchFamily="2" charset="0"/>
              </a:rPr>
              <a:t>A</a:t>
            </a:r>
            <a:r>
              <a:rPr lang="en-US">
                <a:latin typeface="Avenir" panose="02000503020000020003" pitchFamily="2" charset="0"/>
              </a:rPr>
              <a:t>”)</a:t>
            </a:r>
          </a:p>
          <a:p>
            <a:pPr>
              <a:lnSpc>
                <a:spcPct val="120000"/>
              </a:lnSpc>
            </a:pPr>
            <a:r>
              <a:rPr lang="en-US">
                <a:latin typeface="Avenir" panose="02000503020000020003" pitchFamily="2" charset="0"/>
              </a:rPr>
              <a:t>Use “</a:t>
            </a:r>
            <a:r>
              <a:rPr lang="en-US">
                <a:solidFill>
                  <a:srgbClr val="5A5AA8"/>
                </a:solidFill>
                <a:latin typeface="Avenir" panose="02000503020000020003" pitchFamily="2" charset="0"/>
              </a:rPr>
              <a:t>camel casing</a:t>
            </a:r>
            <a:r>
              <a:rPr lang="en-US">
                <a:latin typeface="Avenir" panose="02000503020000020003" pitchFamily="2" charset="0"/>
              </a:rPr>
              <a:t>” – capitalize each new “word”  (</a:t>
            </a:r>
            <a:r>
              <a:rPr lang="en-US" err="1">
                <a:solidFill>
                  <a:srgbClr val="5A5AA8"/>
                </a:solidFill>
                <a:latin typeface="Avenir" panose="02000503020000020003" pitchFamily="2" charset="0"/>
              </a:rPr>
              <a:t>myVar</a:t>
            </a:r>
            <a:r>
              <a:rPr lang="en-US">
                <a:solidFill>
                  <a:srgbClr val="5A5AA8"/>
                </a:solidFill>
                <a:latin typeface="Avenir" panose="02000503020000020003" pitchFamily="2" charset="0"/>
              </a:rPr>
              <a:t>, </a:t>
            </a:r>
            <a:r>
              <a:rPr lang="en-US" err="1">
                <a:solidFill>
                  <a:srgbClr val="5A5AA8"/>
                </a:solidFill>
                <a:latin typeface="Avenir" panose="02000503020000020003" pitchFamily="2" charset="0"/>
              </a:rPr>
              <a:t>sumDollars</a:t>
            </a:r>
            <a:r>
              <a:rPr lang="en-US">
                <a:latin typeface="Avenir" panose="02000503020000020003" pitchFamily="2" charset="0"/>
              </a:rPr>
              <a:t>)</a:t>
            </a:r>
          </a:p>
          <a:p>
            <a:pPr marL="0" indent="0" algn="ctr">
              <a:lnSpc>
                <a:spcPct val="120000"/>
              </a:lnSpc>
              <a:buNone/>
            </a:pPr>
            <a:r>
              <a:rPr lang="en-US" b="1">
                <a:latin typeface="Avenir Black" panose="02000503020000020003" pitchFamily="2" charset="0"/>
              </a:rPr>
              <a:t>OR</a:t>
            </a:r>
          </a:p>
          <a:p>
            <a:pPr>
              <a:lnSpc>
                <a:spcPct val="120000"/>
              </a:lnSpc>
            </a:pPr>
            <a:r>
              <a:rPr lang="en-US">
                <a:latin typeface="Avenir" panose="02000503020000020003" pitchFamily="2" charset="0"/>
              </a:rPr>
              <a:t>Use underscores to separate each “word”  (</a:t>
            </a:r>
            <a:r>
              <a:rPr lang="en-US" err="1">
                <a:solidFill>
                  <a:srgbClr val="5A5AA8"/>
                </a:solidFill>
                <a:latin typeface="Avenir" panose="02000503020000020003" pitchFamily="2" charset="0"/>
              </a:rPr>
              <a:t>my_var</a:t>
            </a:r>
            <a:r>
              <a:rPr lang="en-US">
                <a:solidFill>
                  <a:srgbClr val="5A5AA8"/>
                </a:solidFill>
                <a:latin typeface="Avenir" panose="02000503020000020003" pitchFamily="2" charset="0"/>
              </a:rPr>
              <a:t>, </a:t>
            </a:r>
            <a:r>
              <a:rPr lang="en-US" err="1">
                <a:solidFill>
                  <a:srgbClr val="5A5AA8"/>
                </a:solidFill>
                <a:latin typeface="Avenir" panose="02000503020000020003" pitchFamily="2" charset="0"/>
              </a:rPr>
              <a:t>sum_dollars</a:t>
            </a:r>
            <a:r>
              <a:rPr lang="en-US">
                <a:latin typeface="Avenir" panose="02000503020000020003" pitchFamily="2" charset="0"/>
              </a:rPr>
              <a:t>)</a:t>
            </a:r>
          </a:p>
        </p:txBody>
      </p:sp>
      <p:pic>
        <p:nvPicPr>
          <p:cNvPr id="4" name="Picture 3">
            <a:extLst>
              <a:ext uri="{FF2B5EF4-FFF2-40B4-BE49-F238E27FC236}">
                <a16:creationId xmlns:a16="http://schemas.microsoft.com/office/drawing/2014/main" id="{C262321A-BC5B-D3BC-E71D-94E5D2827929}"/>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49650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ED974F0-D5C2-2095-260C-6CCDB18ED38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Practicum AI logo with text &quot;Building AI knowledge&quot;">
            <a:extLst>
              <a:ext uri="{FF2B5EF4-FFF2-40B4-BE49-F238E27FC236}">
                <a16:creationId xmlns:a16="http://schemas.microsoft.com/office/drawing/2014/main" id="{1E454013-0B09-C7EB-1B29-6B84ADFD46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
        <p:nvSpPr>
          <p:cNvPr id="5" name="Title 4">
            <a:extLst>
              <a:ext uri="{FF2B5EF4-FFF2-40B4-BE49-F238E27FC236}">
                <a16:creationId xmlns:a16="http://schemas.microsoft.com/office/drawing/2014/main" id="{C582650C-102F-44B1-8C71-E4984B7AE252}"/>
              </a:ext>
            </a:extLst>
          </p:cNvPr>
          <p:cNvSpPr>
            <a:spLocks noGrp="1"/>
          </p:cNvSpPr>
          <p:nvPr>
            <p:ph type="title"/>
          </p:nvPr>
        </p:nvSpPr>
        <p:spPr>
          <a:xfrm>
            <a:off x="844550" y="4970416"/>
            <a:ext cx="10515600" cy="607333"/>
          </a:xfrm>
        </p:spPr>
        <p:txBody>
          <a:bodyPr>
            <a:normAutofit/>
          </a:bodyPr>
          <a:lstStyle/>
          <a:p>
            <a:pPr>
              <a:spcBef>
                <a:spcPts val="1000"/>
              </a:spcBef>
            </a:pPr>
            <a:r>
              <a:rPr lang="en-US" sz="2800">
                <a:solidFill>
                  <a:srgbClr val="737373"/>
                </a:solidFill>
                <a:latin typeface="Avenir" panose="02000503020000020003" pitchFamily="2" charset="0"/>
                <a:ea typeface="+mn-ea"/>
                <a:cs typeface="Segoe UI" panose="020B0502040204020203" pitchFamily="34" charset="0"/>
              </a:rPr>
              <a:t>Operators</a:t>
            </a:r>
          </a:p>
        </p:txBody>
      </p:sp>
    </p:spTree>
    <p:extLst>
      <p:ext uri="{BB962C8B-B14F-4D97-AF65-F5344CB8AC3E}">
        <p14:creationId xmlns:p14="http://schemas.microsoft.com/office/powerpoint/2010/main" val="27940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AE8ACE-AEFF-BA5D-4FDF-571969670378}"/>
              </a:ext>
            </a:extLst>
          </p:cNvPr>
          <p:cNvSpPr txBox="1"/>
          <p:nvPr/>
        </p:nvSpPr>
        <p:spPr>
          <a:xfrm>
            <a:off x="-2720" y="6488668"/>
            <a:ext cx="6098720" cy="369332"/>
          </a:xfrm>
          <a:prstGeom prst="rect">
            <a:avLst/>
          </a:prstGeom>
          <a:noFill/>
        </p:spPr>
        <p:txBody>
          <a:bodyPr wrap="square">
            <a:spAutoFit/>
          </a:bodyPr>
          <a:lstStyle/>
          <a:p>
            <a:r>
              <a:rPr lang="en-US" b="0" i="0">
                <a:solidFill>
                  <a:srgbClr val="374151"/>
                </a:solidFill>
                <a:effectLst/>
                <a:latin typeface="Söhne"/>
              </a:rPr>
              <a:t>https://www.101computing.net/computing-operators/</a:t>
            </a:r>
          </a:p>
        </p:txBody>
      </p:sp>
      <p:pic>
        <p:nvPicPr>
          <p:cNvPr id="5" name="Picture 4">
            <a:extLst>
              <a:ext uri="{FF2B5EF4-FFF2-40B4-BE49-F238E27FC236}">
                <a16:creationId xmlns:a16="http://schemas.microsoft.com/office/drawing/2014/main" id="{E1A0A492-6204-2C8C-5F8F-8EC3415A43A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 name="Picture 2">
            <a:extLst>
              <a:ext uri="{FF2B5EF4-FFF2-40B4-BE49-F238E27FC236}">
                <a16:creationId xmlns:a16="http://schemas.microsoft.com/office/drawing/2014/main" id="{28A621B2-C323-CE34-E360-15C064E1C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532365" y="1040606"/>
            <a:ext cx="7127269" cy="477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1515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0.7|22.5|23.2|5.3"/>
</p:tagLst>
</file>

<file path=ppt/tags/tag2.xml><?xml version="1.0" encoding="utf-8"?>
<p:tagLst xmlns:a="http://schemas.openxmlformats.org/drawingml/2006/main" xmlns:r="http://schemas.openxmlformats.org/officeDocument/2006/relationships" xmlns:p="http://schemas.openxmlformats.org/presentationml/2006/main">
  <p:tag name="TIMING" val="|14.3|2.9|3.5|7.7|5.2"/>
</p:tagLst>
</file>

<file path=ppt/tags/tag3.xml><?xml version="1.0" encoding="utf-8"?>
<p:tagLst xmlns:a="http://schemas.openxmlformats.org/drawingml/2006/main" xmlns:r="http://schemas.openxmlformats.org/officeDocument/2006/relationships" xmlns:p="http://schemas.openxmlformats.org/presentationml/2006/main">
  <p:tag name="TIMING" val="|14.3|5.8|5.9|7.2|0.9|5.8"/>
</p:tagLst>
</file>

<file path=ppt/tags/tag4.xml><?xml version="1.0" encoding="utf-8"?>
<p:tagLst xmlns:a="http://schemas.openxmlformats.org/drawingml/2006/main" xmlns:r="http://schemas.openxmlformats.org/officeDocument/2006/relationships" xmlns:p="http://schemas.openxmlformats.org/presentationml/2006/main">
  <p:tag name="TIMING" val="|8.3|3.3|2.9|4.7|3.4"/>
</p:tagLst>
</file>

<file path=ppt/tags/tag5.xml><?xml version="1.0" encoding="utf-8"?>
<p:tagLst xmlns:a="http://schemas.openxmlformats.org/drawingml/2006/main" xmlns:r="http://schemas.openxmlformats.org/officeDocument/2006/relationships" xmlns:p="http://schemas.openxmlformats.org/presentationml/2006/main">
  <p:tag name="TIMING" val="|14.8|11.6|2.2|1.8|2.2|2.4|2.4"/>
</p:tagLst>
</file>

<file path=ppt/tags/tag6.xml><?xml version="1.0" encoding="utf-8"?>
<p:tagLst xmlns:a="http://schemas.openxmlformats.org/drawingml/2006/main" xmlns:r="http://schemas.openxmlformats.org/officeDocument/2006/relationships" xmlns:p="http://schemas.openxmlformats.org/presentationml/2006/main">
  <p:tag name="TIMING" val="|6|14.4|21.9|7.6|12.6|20.3"/>
</p:tagLst>
</file>

<file path=ppt/tags/tag7.xml><?xml version="1.0" encoding="utf-8"?>
<p:tagLst xmlns:a="http://schemas.openxmlformats.org/drawingml/2006/main" xmlns:r="http://schemas.openxmlformats.org/officeDocument/2006/relationships" xmlns:p="http://schemas.openxmlformats.org/presentationml/2006/main">
  <p:tag name="TIMING" val="|32.5"/>
</p:tagLst>
</file>

<file path=ppt/tags/tag8.xml><?xml version="1.0" encoding="utf-8"?>
<p:tagLst xmlns:a="http://schemas.openxmlformats.org/drawingml/2006/main" xmlns:r="http://schemas.openxmlformats.org/officeDocument/2006/relationships" xmlns:p="http://schemas.openxmlformats.org/presentationml/2006/main">
  <p:tag name="TIMING" val="|6|2|6.1|3.1|5.5|5.5|6.8|12.4"/>
</p:tagLst>
</file>

<file path=ppt/tags/tag9.xml><?xml version="1.0" encoding="utf-8"?>
<p:tagLst xmlns:a="http://schemas.openxmlformats.org/drawingml/2006/main" xmlns:r="http://schemas.openxmlformats.org/officeDocument/2006/relationships" xmlns:p="http://schemas.openxmlformats.org/presentationml/2006/main">
  <p:tag name="TIMING" val="|17.3|4.9|11.6|7|1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74D62019A86849A6E8272CE3CB8567" ma:contentTypeVersion="11" ma:contentTypeDescription="Create a new document." ma:contentTypeScope="" ma:versionID="9ab9ae8d3e7fa803892914cdce0dcd1b">
  <xsd:schema xmlns:xsd="http://www.w3.org/2001/XMLSchema" xmlns:xs="http://www.w3.org/2001/XMLSchema" xmlns:p="http://schemas.microsoft.com/office/2006/metadata/properties" xmlns:ns2="73469ae3-3789-4a7f-87ef-b4423e3499cf" xmlns:ns3="370954b4-d60e-43df-a72f-328730ed82f8" targetNamespace="http://schemas.microsoft.com/office/2006/metadata/properties" ma:root="true" ma:fieldsID="35c618105688bc21e670d38e6f4b56af" ns2:_="" ns3:_="">
    <xsd:import namespace="73469ae3-3789-4a7f-87ef-b4423e3499cf"/>
    <xsd:import namespace="370954b4-d60e-43df-a72f-328730ed82f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469ae3-3789-4a7f-87ef-b4423e3499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0954b4-d60e-43df-a72f-328730ed82f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382dca3c-54a7-41ab-aa21-4ab4e1588e2d}" ma:internalName="TaxCatchAll" ma:showField="CatchAllData" ma:web="370954b4-d60e-43df-a72f-328730ed82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3469ae3-3789-4a7f-87ef-b4423e3499cf">
      <Terms xmlns="http://schemas.microsoft.com/office/infopath/2007/PartnerControls"/>
    </lcf76f155ced4ddcb4097134ff3c332f>
    <TaxCatchAll xmlns="370954b4-d60e-43df-a72f-328730ed82f8" xsi:nil="true"/>
  </documentManagement>
</p:properties>
</file>

<file path=customXml/itemProps1.xml><?xml version="1.0" encoding="utf-8"?>
<ds:datastoreItem xmlns:ds="http://schemas.openxmlformats.org/officeDocument/2006/customXml" ds:itemID="{02AE8D9B-9502-40DC-8C36-F5E9DD1F7E5D}">
  <ds:schemaRefs>
    <ds:schemaRef ds:uri="370954b4-d60e-43df-a72f-328730ed82f8"/>
    <ds:schemaRef ds:uri="73469ae3-3789-4a7f-87ef-b4423e3499c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D0C5B9F-7D08-4AAD-9CEA-6586D271582C}">
  <ds:schemaRefs>
    <ds:schemaRef ds:uri="http://schemas.microsoft.com/sharepoint/v3/contenttype/forms"/>
  </ds:schemaRefs>
</ds:datastoreItem>
</file>

<file path=customXml/itemProps3.xml><?xml version="1.0" encoding="utf-8"?>
<ds:datastoreItem xmlns:ds="http://schemas.openxmlformats.org/officeDocument/2006/customXml" ds:itemID="{70E6415C-4AC8-42C2-AD5F-2544ED047B48}">
  <ds:schemaRefs>
    <ds:schemaRef ds:uri="370954b4-d60e-43df-a72f-328730ed82f8"/>
    <ds:schemaRef ds:uri="457672a9-2aae-4e32-9c0c-21a1a727485c"/>
    <ds:schemaRef ds:uri="73469ae3-3789-4a7f-87ef-b4423e3499cf"/>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TotalTime>
  <Words>2714</Words>
  <Application>Microsoft Office PowerPoint</Application>
  <PresentationFormat>Widescreen</PresentationFormat>
  <Paragraphs>384</Paragraphs>
  <Slides>23</Slides>
  <Notes>22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ＭＳ Ｐゴシック</vt:lpstr>
      <vt:lpstr>Arial</vt:lpstr>
      <vt:lpstr>Avenir</vt:lpstr>
      <vt:lpstr>Avenir Black</vt:lpstr>
      <vt:lpstr>Avenir Light</vt:lpstr>
      <vt:lpstr>Avenir Medium</vt:lpstr>
      <vt:lpstr>Calibri</vt:lpstr>
      <vt:lpstr>Calibri Light</vt:lpstr>
      <vt:lpstr>Consolas</vt:lpstr>
      <vt:lpstr>Courier New</vt:lpstr>
      <vt:lpstr>Palatino Linotype</vt:lpstr>
      <vt:lpstr>Söhne</vt:lpstr>
      <vt:lpstr>Office Theme</vt:lpstr>
      <vt:lpstr>Practicum AI Lesson</vt:lpstr>
      <vt:lpstr> Variables</vt:lpstr>
      <vt:lpstr>PowerPoint Presentation</vt:lpstr>
      <vt:lpstr>Python Variables</vt:lpstr>
      <vt:lpstr>Variable Name Rules</vt:lpstr>
      <vt:lpstr>Reserved words</vt:lpstr>
      <vt:lpstr>Variable Naming Recommendations</vt:lpstr>
      <vt:lpstr>Operators</vt:lpstr>
      <vt:lpstr>PowerPoint Presentation</vt:lpstr>
      <vt:lpstr>Python Arithmetic Operators</vt:lpstr>
      <vt:lpstr>Python Comparison Operators</vt:lpstr>
      <vt:lpstr>Other Operators</vt:lpstr>
      <vt:lpstr>Python Assignment Operators</vt:lpstr>
      <vt:lpstr>DataTypes</vt:lpstr>
      <vt:lpstr>PowerPoint Presentation</vt:lpstr>
      <vt:lpstr>Flow chart showing Python data types</vt:lpstr>
      <vt:lpstr>Functions for typecasting variables</vt:lpstr>
      <vt:lpstr>Functions for typecasting variables</vt:lpstr>
      <vt:lpstr>Coding Style and Documentation</vt:lpstr>
      <vt:lpstr>Classification is Important</vt:lpstr>
      <vt:lpstr>Python Comments</vt:lpstr>
      <vt:lpstr>PowerPoint Presentation</vt:lpstr>
      <vt:lpstr>Multiple assignment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Lutticken,Ian</cp:lastModifiedBy>
  <cp:revision>9</cp:revision>
  <dcterms:created xsi:type="dcterms:W3CDTF">2020-06-14T19:48:25Z</dcterms:created>
  <dcterms:modified xsi:type="dcterms:W3CDTF">2024-11-20T15:24:04Z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