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omments/modernComment_160_98EA9210.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Lst>
  <p:notesMasterIdLst>
    <p:notesMasterId r:id="rId23"/>
  </p:notesMasterIdLst>
  <p:sldIdLst>
    <p:sldId id="322" r:id="rId4"/>
    <p:sldId id="343" r:id="rId5"/>
    <p:sldId id="352" r:id="rId6"/>
    <p:sldId id="350" r:id="rId7"/>
    <p:sldId id="354" r:id="rId8"/>
    <p:sldId id="353" r:id="rId9"/>
    <p:sldId id="358" r:id="rId10"/>
    <p:sldId id="301" r:id="rId11"/>
    <p:sldId id="325" r:id="rId12"/>
    <p:sldId id="326" r:id="rId13"/>
    <p:sldId id="327" r:id="rId14"/>
    <p:sldId id="328" r:id="rId15"/>
    <p:sldId id="329" r:id="rId16"/>
    <p:sldId id="330" r:id="rId17"/>
    <p:sldId id="331" r:id="rId18"/>
    <p:sldId id="332" r:id="rId19"/>
    <p:sldId id="333" r:id="rId20"/>
    <p:sldId id="334" r:id="rId21"/>
    <p:sldId id="335" r:id="rId22"/>
  </p:sldIdLst>
  <p:sldSz cx="12192000" cy="6858000"/>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6F38C1-2466-4039-8E70-0BAD23F3D818}">
          <p14:sldIdLst>
            <p14:sldId id="322"/>
            <p14:sldId id="343"/>
            <p14:sldId id="352"/>
            <p14:sldId id="350"/>
            <p14:sldId id="354"/>
            <p14:sldId id="353"/>
            <p14:sldId id="358"/>
            <p14:sldId id="301"/>
            <p14:sldId id="325"/>
            <p14:sldId id="326"/>
            <p14:sldId id="327"/>
            <p14:sldId id="328"/>
            <p14:sldId id="329"/>
            <p14:sldId id="330"/>
            <p14:sldId id="331"/>
            <p14:sldId id="332"/>
            <p14:sldId id="333"/>
            <p14:sldId id="334"/>
            <p14:sldId id="335"/>
          </p14:sldIdLst>
        </p14:section>
      </p14:sectionLst>
    </p:ex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096688-5493-9093-194A-FCDF45D02E2C}" name="Maxwell,Daniel" initials="Ma" userId="S::danielmaxwell@ufl.edu::1b6ea79d-60d7-472e-a79a-e3fa9de1dfad" providerId="AD"/>
  <p188:author id="{9912CCCE-E4B9-E258-2D1B-94812DB9ACB8}" name="heather.savoy" initials="he" userId="S::heather.savoy_usda.gov#ext#@uflorida.onmicrosoft.com::14fc4cfb-ad45-439a-89d7-7df559a38e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1B1"/>
    <a:srgbClr val="F8E2A8"/>
    <a:srgbClr val="B3CFC4"/>
    <a:srgbClr val="DDCBBA"/>
    <a:srgbClr val="F1C4A8"/>
    <a:srgbClr val="A8E2E3"/>
    <a:srgbClr val="80BE63"/>
    <a:srgbClr val="E28F41"/>
    <a:srgbClr val="5B9BD5"/>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5F849-04EA-63A5-3F14-9802C24E1950}" v="2" dt="2023-11-30T04:34:03.424"/>
    <p1510:client id="{115119CC-C00C-4318-8215-38AEE0122E14}" v="2" dt="2023-07-06T12:48:34.787"/>
    <p1510:client id="{D6741EBF-6B6A-57EF-FAF3-82DF450CF621}" v="2" dt="2023-11-30T15:25:23.8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088"/>
        <p:guide pos="381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D2D36922-749B-4E5C-A466-2D58A5D44222}"/>
    <pc:docChg chg="modSld">
      <pc:chgData name="Maxwell,Daniel" userId="1b6ea79d-60d7-472e-a79a-e3fa9de1dfad" providerId="ADAL" clId="{D2D36922-749B-4E5C-A466-2D58A5D44222}" dt="2023-07-05T17:34:50.866" v="12" actId="20577"/>
      <pc:docMkLst>
        <pc:docMk/>
      </pc:docMkLst>
      <pc:sldChg chg="modSp mod">
        <pc:chgData name="Maxwell,Daniel" userId="1b6ea79d-60d7-472e-a79a-e3fa9de1dfad" providerId="ADAL" clId="{D2D36922-749B-4E5C-A466-2D58A5D44222}" dt="2023-07-05T17:34:50.866" v="12" actId="20577"/>
        <pc:sldMkLst>
          <pc:docMk/>
          <pc:sldMk cId="4229412751" sldId="322"/>
        </pc:sldMkLst>
        <pc:spChg chg="mod">
          <ac:chgData name="Maxwell,Daniel" userId="1b6ea79d-60d7-472e-a79a-e3fa9de1dfad" providerId="ADAL" clId="{D2D36922-749B-4E5C-A466-2D58A5D44222}" dt="2023-07-05T17:34:50.866" v="12" actId="20577"/>
          <ac:spMkLst>
            <pc:docMk/>
            <pc:sldMk cId="4229412751" sldId="322"/>
            <ac:spMk id="3" creationId="{098BC2D2-CCF7-4C63-8489-B46BF394FCA2}"/>
          </ac:spMkLst>
        </pc:spChg>
      </pc:sldChg>
    </pc:docChg>
  </pc:docChgLst>
  <pc:docChgLst>
    <pc:chgData name="Maxwell,Daniel" userId="S::danielmaxwell@ufl.edu::1b6ea79d-60d7-472e-a79a-e3fa9de1dfad" providerId="AD" clId="Web-{D6741EBF-6B6A-57EF-FAF3-82DF450CF621}"/>
    <pc:docChg chg="mod modSld">
      <pc:chgData name="Maxwell,Daniel" userId="S::danielmaxwell@ufl.edu::1b6ea79d-60d7-472e-a79a-e3fa9de1dfad" providerId="AD" clId="Web-{D6741EBF-6B6A-57EF-FAF3-82DF450CF621}" dt="2023-11-30T15:25:23.802" v="6"/>
      <pc:docMkLst>
        <pc:docMk/>
      </pc:docMkLst>
      <pc:sldChg chg="modCm modNotes">
        <pc:chgData name="Maxwell,Daniel" userId="S::danielmaxwell@ufl.edu::1b6ea79d-60d7-472e-a79a-e3fa9de1dfad" providerId="AD" clId="Web-{D6741EBF-6B6A-57EF-FAF3-82DF450CF621}" dt="2023-11-30T15:25:23.802" v="6"/>
        <pc:sldMkLst>
          <pc:docMk/>
          <pc:sldMk cId="2565509648" sldId="352"/>
        </pc:sldMkLst>
        <pc:extLst>
          <p:ext xmlns:p="http://schemas.openxmlformats.org/presentationml/2006/main" uri="{D6D511B9-2390-475A-947B-AFAB55BFBCF1}">
            <pc226:cmChg xmlns:pc226="http://schemas.microsoft.com/office/powerpoint/2022/06/main/command" chg="">
              <pc226:chgData name="Maxwell,Daniel" userId="S::danielmaxwell@ufl.edu::1b6ea79d-60d7-472e-a79a-e3fa9de1dfad" providerId="AD" clId="Web-{D6741EBF-6B6A-57EF-FAF3-82DF450CF621}" dt="2023-11-30T15:25:23.802" v="6"/>
              <pc2:cmMkLst xmlns:pc2="http://schemas.microsoft.com/office/powerpoint/2019/9/main/command">
                <pc:docMk/>
                <pc:sldMk cId="2565509648" sldId="352"/>
                <pc2:cmMk id="{5C9A2894-363D-4B64-A19D-7E46C6B03CDF}"/>
              </pc2:cmMkLst>
              <pc226:cmRplyChg chg="add">
                <pc226:chgData name="Maxwell,Daniel" userId="S::danielmaxwell@ufl.edu::1b6ea79d-60d7-472e-a79a-e3fa9de1dfad" providerId="AD" clId="Web-{D6741EBF-6B6A-57EF-FAF3-82DF450CF621}" dt="2023-11-30T15:25:23.802" v="6"/>
                <pc2:cmRplyMkLst xmlns:pc2="http://schemas.microsoft.com/office/powerpoint/2019/9/main/command">
                  <pc:docMk/>
                  <pc:sldMk cId="2565509648" sldId="352"/>
                  <pc2:cmMk id="{5C9A2894-363D-4B64-A19D-7E46C6B03CDF}"/>
                  <pc2:cmRplyMk id="{506B8003-9668-4F5B-8AE3-96815A5F4997}"/>
                </pc2:cmRplyMkLst>
              </pc226:cmRplyChg>
            </pc226:cmChg>
          </p:ext>
        </pc:extLst>
      </pc:sldChg>
    </pc:docChg>
  </pc:docChgLst>
  <pc:docChgLst>
    <pc:chgData name="Gitzendanner, Matt" userId="b4bd9a28-947d-4019-a646-080a1de8474c" providerId="ADAL" clId="{115119CC-C00C-4318-8215-38AEE0122E14}"/>
    <pc:docChg chg="addSld delSld modSld modSection">
      <pc:chgData name="Gitzendanner, Matt" userId="b4bd9a28-947d-4019-a646-080a1de8474c" providerId="ADAL" clId="{115119CC-C00C-4318-8215-38AEE0122E14}" dt="2023-07-06T12:49:27.753" v="9" actId="47"/>
      <pc:docMkLst>
        <pc:docMk/>
      </pc:docMkLst>
      <pc:sldChg chg="add">
        <pc:chgData name="Gitzendanner, Matt" userId="b4bd9a28-947d-4019-a646-080a1de8474c" providerId="ADAL" clId="{115119CC-C00C-4318-8215-38AEE0122E14}" dt="2023-07-06T12:46:45.686" v="0"/>
        <pc:sldMkLst>
          <pc:docMk/>
          <pc:sldMk cId="3989656751" sldId="301"/>
        </pc:sldMkLst>
      </pc:sldChg>
      <pc:sldChg chg="add">
        <pc:chgData name="Gitzendanner, Matt" userId="b4bd9a28-947d-4019-a646-080a1de8474c" providerId="ADAL" clId="{115119CC-C00C-4318-8215-38AEE0122E14}" dt="2023-07-06T12:46:45.686" v="0"/>
        <pc:sldMkLst>
          <pc:docMk/>
          <pc:sldMk cId="468663789" sldId="325"/>
        </pc:sldMkLst>
      </pc:sldChg>
      <pc:sldChg chg="add">
        <pc:chgData name="Gitzendanner, Matt" userId="b4bd9a28-947d-4019-a646-080a1de8474c" providerId="ADAL" clId="{115119CC-C00C-4318-8215-38AEE0122E14}" dt="2023-07-06T12:46:45.686" v="0"/>
        <pc:sldMkLst>
          <pc:docMk/>
          <pc:sldMk cId="1423646080" sldId="326"/>
        </pc:sldMkLst>
      </pc:sldChg>
      <pc:sldChg chg="add">
        <pc:chgData name="Gitzendanner, Matt" userId="b4bd9a28-947d-4019-a646-080a1de8474c" providerId="ADAL" clId="{115119CC-C00C-4318-8215-38AEE0122E14}" dt="2023-07-06T12:46:45.686" v="0"/>
        <pc:sldMkLst>
          <pc:docMk/>
          <pc:sldMk cId="3286618633" sldId="327"/>
        </pc:sldMkLst>
      </pc:sldChg>
      <pc:sldChg chg="add">
        <pc:chgData name="Gitzendanner, Matt" userId="b4bd9a28-947d-4019-a646-080a1de8474c" providerId="ADAL" clId="{115119CC-C00C-4318-8215-38AEE0122E14}" dt="2023-07-06T12:46:45.686" v="0"/>
        <pc:sldMkLst>
          <pc:docMk/>
          <pc:sldMk cId="3468537034" sldId="328"/>
        </pc:sldMkLst>
      </pc:sldChg>
      <pc:sldChg chg="add">
        <pc:chgData name="Gitzendanner, Matt" userId="b4bd9a28-947d-4019-a646-080a1de8474c" providerId="ADAL" clId="{115119CC-C00C-4318-8215-38AEE0122E14}" dt="2023-07-06T12:46:45.686" v="0"/>
        <pc:sldMkLst>
          <pc:docMk/>
          <pc:sldMk cId="3482130005" sldId="329"/>
        </pc:sldMkLst>
      </pc:sldChg>
      <pc:sldChg chg="add">
        <pc:chgData name="Gitzendanner, Matt" userId="b4bd9a28-947d-4019-a646-080a1de8474c" providerId="ADAL" clId="{115119CC-C00C-4318-8215-38AEE0122E14}" dt="2023-07-06T12:46:45.686" v="0"/>
        <pc:sldMkLst>
          <pc:docMk/>
          <pc:sldMk cId="1783901527" sldId="330"/>
        </pc:sldMkLst>
      </pc:sldChg>
      <pc:sldChg chg="add">
        <pc:chgData name="Gitzendanner, Matt" userId="b4bd9a28-947d-4019-a646-080a1de8474c" providerId="ADAL" clId="{115119CC-C00C-4318-8215-38AEE0122E14}" dt="2023-07-06T12:46:45.686" v="0"/>
        <pc:sldMkLst>
          <pc:docMk/>
          <pc:sldMk cId="3992715397" sldId="331"/>
        </pc:sldMkLst>
      </pc:sldChg>
      <pc:sldChg chg="add">
        <pc:chgData name="Gitzendanner, Matt" userId="b4bd9a28-947d-4019-a646-080a1de8474c" providerId="ADAL" clId="{115119CC-C00C-4318-8215-38AEE0122E14}" dt="2023-07-06T12:46:45.686" v="0"/>
        <pc:sldMkLst>
          <pc:docMk/>
          <pc:sldMk cId="1362822165" sldId="332"/>
        </pc:sldMkLst>
      </pc:sldChg>
      <pc:sldChg chg="add">
        <pc:chgData name="Gitzendanner, Matt" userId="b4bd9a28-947d-4019-a646-080a1de8474c" providerId="ADAL" clId="{115119CC-C00C-4318-8215-38AEE0122E14}" dt="2023-07-06T12:46:45.686" v="0"/>
        <pc:sldMkLst>
          <pc:docMk/>
          <pc:sldMk cId="954048569" sldId="333"/>
        </pc:sldMkLst>
      </pc:sldChg>
      <pc:sldChg chg="add">
        <pc:chgData name="Gitzendanner, Matt" userId="b4bd9a28-947d-4019-a646-080a1de8474c" providerId="ADAL" clId="{115119CC-C00C-4318-8215-38AEE0122E14}" dt="2023-07-06T12:46:45.686" v="0"/>
        <pc:sldMkLst>
          <pc:docMk/>
          <pc:sldMk cId="144314383" sldId="334"/>
        </pc:sldMkLst>
      </pc:sldChg>
      <pc:sldChg chg="add">
        <pc:chgData name="Gitzendanner, Matt" userId="b4bd9a28-947d-4019-a646-080a1de8474c" providerId="ADAL" clId="{115119CC-C00C-4318-8215-38AEE0122E14}" dt="2023-07-06T12:46:45.686" v="0"/>
        <pc:sldMkLst>
          <pc:docMk/>
          <pc:sldMk cId="4252049527" sldId="335"/>
        </pc:sldMkLst>
      </pc:sldChg>
      <pc:sldChg chg="del">
        <pc:chgData name="Gitzendanner, Matt" userId="b4bd9a28-947d-4019-a646-080a1de8474c" providerId="ADAL" clId="{115119CC-C00C-4318-8215-38AEE0122E14}" dt="2023-07-06T12:49:27.753" v="9" actId="47"/>
        <pc:sldMkLst>
          <pc:docMk/>
          <pc:sldMk cId="3265904287" sldId="338"/>
        </pc:sldMkLst>
      </pc:sldChg>
      <pc:sldChg chg="del">
        <pc:chgData name="Gitzendanner, Matt" userId="b4bd9a28-947d-4019-a646-080a1de8474c" providerId="ADAL" clId="{115119CC-C00C-4318-8215-38AEE0122E14}" dt="2023-07-06T12:47:47.504" v="1" actId="47"/>
        <pc:sldMkLst>
          <pc:docMk/>
          <pc:sldMk cId="2026601266" sldId="339"/>
        </pc:sldMkLst>
      </pc:sldChg>
      <pc:sldChg chg="del">
        <pc:chgData name="Gitzendanner, Matt" userId="b4bd9a28-947d-4019-a646-080a1de8474c" providerId="ADAL" clId="{115119CC-C00C-4318-8215-38AEE0122E14}" dt="2023-07-06T12:49:27.753" v="9" actId="47"/>
        <pc:sldMkLst>
          <pc:docMk/>
          <pc:sldMk cId="1933876758" sldId="340"/>
        </pc:sldMkLst>
      </pc:sldChg>
      <pc:sldChg chg="del">
        <pc:chgData name="Gitzendanner, Matt" userId="b4bd9a28-947d-4019-a646-080a1de8474c" providerId="ADAL" clId="{115119CC-C00C-4318-8215-38AEE0122E14}" dt="2023-07-06T12:49:27.753" v="9" actId="47"/>
        <pc:sldMkLst>
          <pc:docMk/>
          <pc:sldMk cId="893839318" sldId="341"/>
        </pc:sldMkLst>
      </pc:sldChg>
      <pc:sldChg chg="del">
        <pc:chgData name="Gitzendanner, Matt" userId="b4bd9a28-947d-4019-a646-080a1de8474c" providerId="ADAL" clId="{115119CC-C00C-4318-8215-38AEE0122E14}" dt="2023-07-06T12:49:27.753" v="9" actId="47"/>
        <pc:sldMkLst>
          <pc:docMk/>
          <pc:sldMk cId="1389048167" sldId="342"/>
        </pc:sldMkLst>
      </pc:sldChg>
      <pc:sldChg chg="del">
        <pc:chgData name="Gitzendanner, Matt" userId="b4bd9a28-947d-4019-a646-080a1de8474c" providerId="ADAL" clId="{115119CC-C00C-4318-8215-38AEE0122E14}" dt="2023-07-06T12:49:27.753" v="9" actId="47"/>
        <pc:sldMkLst>
          <pc:docMk/>
          <pc:sldMk cId="3339499833" sldId="351"/>
        </pc:sldMkLst>
      </pc:sldChg>
      <pc:sldChg chg="del">
        <pc:chgData name="Gitzendanner, Matt" userId="b4bd9a28-947d-4019-a646-080a1de8474c" providerId="ADAL" clId="{115119CC-C00C-4318-8215-38AEE0122E14}" dt="2023-07-06T12:49:27.753" v="9" actId="47"/>
        <pc:sldMkLst>
          <pc:docMk/>
          <pc:sldMk cId="4251248264" sldId="355"/>
        </pc:sldMkLst>
      </pc:sldChg>
      <pc:sldChg chg="del">
        <pc:chgData name="Gitzendanner, Matt" userId="b4bd9a28-947d-4019-a646-080a1de8474c" providerId="ADAL" clId="{115119CC-C00C-4318-8215-38AEE0122E14}" dt="2023-07-06T12:49:27.753" v="9" actId="47"/>
        <pc:sldMkLst>
          <pc:docMk/>
          <pc:sldMk cId="2961869348" sldId="357"/>
        </pc:sldMkLst>
      </pc:sldChg>
      <pc:sldChg chg="modSp add mod">
        <pc:chgData name="Gitzendanner, Matt" userId="b4bd9a28-947d-4019-a646-080a1de8474c" providerId="ADAL" clId="{115119CC-C00C-4318-8215-38AEE0122E14}" dt="2023-07-06T12:48:39.466" v="8" actId="20577"/>
        <pc:sldMkLst>
          <pc:docMk/>
          <pc:sldMk cId="192917706" sldId="358"/>
        </pc:sldMkLst>
        <pc:spChg chg="mod">
          <ac:chgData name="Gitzendanner, Matt" userId="b4bd9a28-947d-4019-a646-080a1de8474c" providerId="ADAL" clId="{115119CC-C00C-4318-8215-38AEE0122E14}" dt="2023-07-06T12:48:39.466" v="8" actId="20577"/>
          <ac:spMkLst>
            <pc:docMk/>
            <pc:sldMk cId="192917706" sldId="358"/>
            <ac:spMk id="4" creationId="{1F8B85C5-4FB4-42DD-949E-25639170299E}"/>
          </ac:spMkLst>
        </pc:spChg>
      </pc:sldChg>
    </pc:docChg>
  </pc:docChgLst>
  <pc:docChgLst>
    <pc:chgData name="heather.savoy" userId="S::heather.savoy_usda.gov#ext#@uflorida.onmicrosoft.com::14fc4cfb-ad45-439a-89d7-7df559a38e96" providerId="AD" clId="Web-{0395F849-04EA-63A5-3F14-9802C24E1950}"/>
    <pc:docChg chg="mod">
      <pc:chgData name="heather.savoy" userId="S::heather.savoy_usda.gov#ext#@uflorida.onmicrosoft.com::14fc4cfb-ad45-439a-89d7-7df559a38e96" providerId="AD" clId="Web-{0395F849-04EA-63A5-3F14-9802C24E1950}" dt="2023-11-30T04:34:03.424" v="1"/>
      <pc:docMkLst>
        <pc:docMk/>
      </pc:docMkLst>
      <pc:sldChg chg="addCm">
        <pc:chgData name="heather.savoy" userId="S::heather.savoy_usda.gov#ext#@uflorida.onmicrosoft.com::14fc4cfb-ad45-439a-89d7-7df559a38e96" providerId="AD" clId="Web-{0395F849-04EA-63A5-3F14-9802C24E1950}" dt="2023-11-30T04:34:03.424" v="1"/>
        <pc:sldMkLst>
          <pc:docMk/>
          <pc:sldMk cId="2565509648" sldId="352"/>
        </pc:sldMkLst>
        <pc:extLst>
          <p:ext xmlns:p="http://schemas.openxmlformats.org/presentationml/2006/main" uri="{D6D511B9-2390-475A-947B-AFAB55BFBCF1}">
            <pc226:cmChg xmlns:pc226="http://schemas.microsoft.com/office/powerpoint/2022/06/main/command" chg="add">
              <pc226:chgData name="heather.savoy" userId="S::heather.savoy_usda.gov#ext#@uflorida.onmicrosoft.com::14fc4cfb-ad45-439a-89d7-7df559a38e96" providerId="AD" clId="Web-{0395F849-04EA-63A5-3F14-9802C24E1950}" dt="2023-11-30T04:34:03.424" v="1"/>
              <pc2:cmMkLst xmlns:pc2="http://schemas.microsoft.com/office/powerpoint/2019/9/main/command">
                <pc:docMk/>
                <pc:sldMk cId="2565509648" sldId="352"/>
                <pc2:cmMk id="{5C9A2894-363D-4B64-A19D-7E46C6B03CDF}"/>
              </pc2:cmMkLst>
            </pc226:cmChg>
          </p:ext>
        </pc:extLst>
      </pc:sldChg>
    </pc:docChg>
  </pc:docChgLst>
  <pc:docChgLst>
    <pc:chgData name="Maxwell,Daniel" userId="1b6ea79d-60d7-472e-a79a-e3fa9de1dfad" providerId="ADAL" clId="{80385205-4CC3-4D66-AE3F-4C938A1BC49F}"/>
    <pc:docChg chg="delSld modSection">
      <pc:chgData name="Maxwell,Daniel" userId="1b6ea79d-60d7-472e-a79a-e3fa9de1dfad" providerId="ADAL" clId="{80385205-4CC3-4D66-AE3F-4C938A1BC49F}" dt="2023-06-23T15:22:21.191" v="1" actId="47"/>
      <pc:docMkLst>
        <pc:docMk/>
      </pc:docMkLst>
      <pc:sldChg chg="del">
        <pc:chgData name="Maxwell,Daniel" userId="1b6ea79d-60d7-472e-a79a-e3fa9de1dfad" providerId="ADAL" clId="{80385205-4CC3-4D66-AE3F-4C938A1BC49F}" dt="2023-06-23T15:22:21.191" v="1" actId="47"/>
        <pc:sldMkLst>
          <pc:docMk/>
          <pc:sldMk cId="3356134786" sldId="302"/>
        </pc:sldMkLst>
      </pc:sldChg>
      <pc:sldChg chg="del">
        <pc:chgData name="Maxwell,Daniel" userId="1b6ea79d-60d7-472e-a79a-e3fa9de1dfad" providerId="ADAL" clId="{80385205-4CC3-4D66-AE3F-4C938A1BC49F}" dt="2023-06-23T15:22:14.635" v="0" actId="47"/>
        <pc:sldMkLst>
          <pc:docMk/>
          <pc:sldMk cId="2944933400" sldId="34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60_98EA9210.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1-B9CA-497B-B7E0-4E0C2F5C3D2E}"/>
              </c:ext>
            </c:extLst>
          </c:dPt>
          <c:dPt>
            <c:idx val="1"/>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2-B9CA-497B-B7E0-4E0C2F5C3D2E}"/>
              </c:ext>
            </c:extLst>
          </c:dPt>
          <c:cat>
            <c:strRef>
              <c:f>Sheet1!$A$2:$A$3</c:f>
              <c:strCache>
                <c:ptCount val="2"/>
                <c:pt idx="0">
                  <c:v>1st Qtr</c:v>
                </c:pt>
                <c:pt idx="1">
                  <c:v>2nd Qtr</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9CA-497B-B7E0-4E0C2F5C3D2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60_98EA9210.xml><?xml version="1.0" encoding="utf-8"?>
<p188:cmLst xmlns:a="http://schemas.openxmlformats.org/drawingml/2006/main" xmlns:r="http://schemas.openxmlformats.org/officeDocument/2006/relationships" xmlns:p188="http://schemas.microsoft.com/office/powerpoint/2018/8/main">
  <p188:cm id="{5C9A2894-363D-4B64-A19D-7E46C6B03CDF}" authorId="{9912CCCE-E4B9-E258-2D1B-94812DB9ACB8}" created="2023-11-30T04:34:03.424">
    <ac:deMkLst xmlns:ac="http://schemas.microsoft.com/office/drawing/2013/main/command">
      <pc:docMk xmlns:pc="http://schemas.microsoft.com/office/powerpoint/2013/main/command"/>
      <pc:sldMk xmlns:pc="http://schemas.microsoft.com/office/powerpoint/2013/main/command" cId="2565509648" sldId="352"/>
      <ac:grpSpMk id="15" creationId="{6FFC69A8-8FEE-720F-1034-E28B3D3FC07F}"/>
    </ac:deMkLst>
    <p188:replyLst>
      <p188:reply id="{506B8003-9668-4F5B-8AE3-96815A5F4997}" authorId="{F7096688-5493-9093-194A-FCDF45D02E2C}" created="2023-11-30T15:25:23.802">
        <p188:txBody>
          <a:bodyPr/>
          <a:lstStyle/>
          <a:p>
            <a:r>
              <a:rPr lang="en-US"/>
              <a:t>These numbers come from the articles listed at the bottom of the notes.</a:t>
            </a:r>
          </a:p>
        </p188:txBody>
      </p188:reply>
    </p188:replyLst>
    <p188:txBody>
      <a:bodyPr/>
      <a:lstStyle/>
      <a:p>
        <a:r>
          <a:rPr lang="en-US"/>
          <a:t>Where are these numbers coming from?</a:t>
        </a:r>
      </a:p>
    </p188:txBody>
  </p188:cm>
</p188:cmLst>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A0224-F3BD-470B-82BE-43E0FC497541}" type="doc">
      <dgm:prSet loTypeId="urn:microsoft.com/office/officeart/2005/8/layout/process1" loCatId="process" qsTypeId="urn:microsoft.com/office/officeart/2005/8/quickstyle/simple2" qsCatId="simple" csTypeId="urn:microsoft.com/office/officeart/2005/8/colors/accent3_5" csCatId="accent3" phldr="1"/>
      <dgm:spPr/>
    </dgm:pt>
    <dgm:pt modelId="{74FD2132-AD3A-4D8A-98DE-F8F16D971027}">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Discovery</a:t>
          </a:r>
        </a:p>
      </dgm:t>
    </dgm:pt>
    <dgm:pt modelId="{D81A506A-9E01-4121-9359-EDE2EF6CCBC7}" type="parTrans" cxnId="{AF3C53E8-4AA0-44F0-8110-BE5AE545FCCB}">
      <dgm:prSet/>
      <dgm:spPr/>
      <dgm:t>
        <a:bodyPr/>
        <a:lstStyle/>
        <a:p>
          <a:endParaRPr lang="en-US"/>
        </a:p>
      </dgm:t>
    </dgm:pt>
    <dgm:pt modelId="{4DC94DB6-297C-4F1C-91BC-10E13A68CEE2}" type="sibTrans" cxnId="{AF3C53E8-4AA0-44F0-8110-BE5AE545FCCB}">
      <dgm:prSet/>
      <dgm:spPr/>
      <dgm:t>
        <a:bodyPr/>
        <a:lstStyle/>
        <a:p>
          <a:endParaRPr lang="en-US"/>
        </a:p>
      </dgm:t>
    </dgm:pt>
    <dgm:pt modelId="{727178D3-B536-4A1E-B926-B97F7AB98FDA}">
      <dgm:prSet phldrT="[Text]"/>
      <dgm:spPr/>
      <dgm:t>
        <a:bodyPr/>
        <a:lstStyle/>
        <a:p>
          <a:r>
            <a:rPr lang="en-US" b="1">
              <a:solidFill>
                <a:schemeClr val="tx1">
                  <a:lumMod val="85000"/>
                  <a:lumOff val="15000"/>
                </a:schemeClr>
              </a:solidFill>
              <a:latin typeface="Arial" panose="020B0604020202020204" pitchFamily="34" charset="0"/>
              <a:cs typeface="Arial" panose="020B0604020202020204" pitchFamily="34" charset="0"/>
            </a:rPr>
            <a:t>Structuring</a:t>
          </a:r>
        </a:p>
      </dgm:t>
    </dgm:pt>
    <dgm:pt modelId="{0F6B7B43-DAD6-43F7-ADFA-7B7C2CBDC5C0}" type="parTrans" cxnId="{5DB71B9F-5F6A-4418-AB9F-2DC8A251815C}">
      <dgm:prSet/>
      <dgm:spPr/>
      <dgm:t>
        <a:bodyPr/>
        <a:lstStyle/>
        <a:p>
          <a:endParaRPr lang="en-US"/>
        </a:p>
      </dgm:t>
    </dgm:pt>
    <dgm:pt modelId="{997B0534-8B59-440A-842F-2D5579E14854}" type="sibTrans" cxnId="{5DB71B9F-5F6A-4418-AB9F-2DC8A251815C}">
      <dgm:prSet/>
      <dgm:spPr/>
      <dgm:t>
        <a:bodyPr/>
        <a:lstStyle/>
        <a:p>
          <a:endParaRPr lang="en-US"/>
        </a:p>
      </dgm:t>
    </dgm:pt>
    <dgm:pt modelId="{6AFA2C71-5710-49A2-BA3D-99B69A3DEBA8}">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Cleaning</a:t>
          </a:r>
        </a:p>
      </dgm:t>
    </dgm:pt>
    <dgm:pt modelId="{E2EF0761-6163-482D-B140-560FEFFC8170}" type="parTrans" cxnId="{D6DDD5E1-B8C3-4C5F-BAA6-9BBF120E9F80}">
      <dgm:prSet/>
      <dgm:spPr/>
      <dgm:t>
        <a:bodyPr/>
        <a:lstStyle/>
        <a:p>
          <a:endParaRPr lang="en-US"/>
        </a:p>
      </dgm:t>
    </dgm:pt>
    <dgm:pt modelId="{263299E6-C98C-432E-8FF6-99C304596E87}" type="sibTrans" cxnId="{D6DDD5E1-B8C3-4C5F-BAA6-9BBF120E9F80}">
      <dgm:prSet/>
      <dgm:spPr/>
      <dgm:t>
        <a:bodyPr/>
        <a:lstStyle/>
        <a:p>
          <a:endParaRPr lang="en-US"/>
        </a:p>
      </dgm:t>
    </dgm:pt>
    <dgm:pt modelId="{DED27B5C-3473-43B3-B622-1FFEC7F86F61}" type="pres">
      <dgm:prSet presAssocID="{451A0224-F3BD-470B-82BE-43E0FC497541}" presName="Name0" presStyleCnt="0">
        <dgm:presLayoutVars>
          <dgm:dir/>
          <dgm:resizeHandles val="exact"/>
        </dgm:presLayoutVars>
      </dgm:prSet>
      <dgm:spPr/>
    </dgm:pt>
    <dgm:pt modelId="{61451D72-96EB-47EA-A94B-1B9F5B2E3EFA}" type="pres">
      <dgm:prSet presAssocID="{74FD2132-AD3A-4D8A-98DE-F8F16D971027}" presName="node" presStyleLbl="node1" presStyleIdx="0" presStyleCnt="3">
        <dgm:presLayoutVars>
          <dgm:bulletEnabled val="1"/>
        </dgm:presLayoutVars>
      </dgm:prSet>
      <dgm:spPr/>
    </dgm:pt>
    <dgm:pt modelId="{0467BEA5-ACCE-46B4-8C1C-6377DD925C87}" type="pres">
      <dgm:prSet presAssocID="{4DC94DB6-297C-4F1C-91BC-10E13A68CEE2}" presName="sibTrans" presStyleLbl="sibTrans2D1" presStyleIdx="0" presStyleCnt="2"/>
      <dgm:spPr/>
    </dgm:pt>
    <dgm:pt modelId="{CCB50E73-AE8E-42B2-9E4A-56383BA6EAF5}" type="pres">
      <dgm:prSet presAssocID="{4DC94DB6-297C-4F1C-91BC-10E13A68CEE2}" presName="connectorText" presStyleLbl="sibTrans2D1" presStyleIdx="0" presStyleCnt="2"/>
      <dgm:spPr/>
    </dgm:pt>
    <dgm:pt modelId="{2AEE1D05-E6E1-435E-8974-9AF6ED714839}" type="pres">
      <dgm:prSet presAssocID="{727178D3-B536-4A1E-B926-B97F7AB98FDA}" presName="node" presStyleLbl="node1" presStyleIdx="1" presStyleCnt="3">
        <dgm:presLayoutVars>
          <dgm:bulletEnabled val="1"/>
        </dgm:presLayoutVars>
      </dgm:prSet>
      <dgm:spPr/>
    </dgm:pt>
    <dgm:pt modelId="{D06F65CC-FA55-4144-AD7E-68869DECE4A5}" type="pres">
      <dgm:prSet presAssocID="{997B0534-8B59-440A-842F-2D5579E14854}" presName="sibTrans" presStyleLbl="sibTrans2D1" presStyleIdx="1" presStyleCnt="2"/>
      <dgm:spPr/>
    </dgm:pt>
    <dgm:pt modelId="{40AE8293-E459-460D-A701-8798623AA63A}" type="pres">
      <dgm:prSet presAssocID="{997B0534-8B59-440A-842F-2D5579E14854}" presName="connectorText" presStyleLbl="sibTrans2D1" presStyleIdx="1" presStyleCnt="2"/>
      <dgm:spPr/>
    </dgm:pt>
    <dgm:pt modelId="{0EF8D09C-C261-400A-AAE6-5FC8F3D84F6C}" type="pres">
      <dgm:prSet presAssocID="{6AFA2C71-5710-49A2-BA3D-99B69A3DEBA8}" presName="node" presStyleLbl="node1" presStyleIdx="2" presStyleCnt="3">
        <dgm:presLayoutVars>
          <dgm:bulletEnabled val="1"/>
        </dgm:presLayoutVars>
      </dgm:prSet>
      <dgm:spPr/>
    </dgm:pt>
  </dgm:ptLst>
  <dgm:cxnLst>
    <dgm:cxn modelId="{22122C0C-F3AC-4700-A067-55AF61D60584}" type="presOf" srcId="{74FD2132-AD3A-4D8A-98DE-F8F16D971027}" destId="{61451D72-96EB-47EA-A94B-1B9F5B2E3EFA}" srcOrd="0" destOrd="0" presId="urn:microsoft.com/office/officeart/2005/8/layout/process1"/>
    <dgm:cxn modelId="{EA606725-B5CA-4B7D-8B1B-284F0B402653}" type="presOf" srcId="{451A0224-F3BD-470B-82BE-43E0FC497541}" destId="{DED27B5C-3473-43B3-B622-1FFEC7F86F61}" srcOrd="0" destOrd="0" presId="urn:microsoft.com/office/officeart/2005/8/layout/process1"/>
    <dgm:cxn modelId="{D3B99966-49D5-4B8E-BC04-77AC13FEBB54}" type="presOf" srcId="{6AFA2C71-5710-49A2-BA3D-99B69A3DEBA8}" destId="{0EF8D09C-C261-400A-AAE6-5FC8F3D84F6C}" srcOrd="0" destOrd="0" presId="urn:microsoft.com/office/officeart/2005/8/layout/process1"/>
    <dgm:cxn modelId="{93321E7C-761C-49B3-A3E5-8AB54D61BFA0}" type="presOf" srcId="{997B0534-8B59-440A-842F-2D5579E14854}" destId="{D06F65CC-FA55-4144-AD7E-68869DECE4A5}" srcOrd="0" destOrd="0" presId="urn:microsoft.com/office/officeart/2005/8/layout/process1"/>
    <dgm:cxn modelId="{5ACBB988-414F-4FCF-942D-24D2C2C6E4F9}" type="presOf" srcId="{727178D3-B536-4A1E-B926-B97F7AB98FDA}" destId="{2AEE1D05-E6E1-435E-8974-9AF6ED714839}" srcOrd="0" destOrd="0" presId="urn:microsoft.com/office/officeart/2005/8/layout/process1"/>
    <dgm:cxn modelId="{7B31CD91-F46F-470C-802F-6D9D52CF7469}" type="presOf" srcId="{4DC94DB6-297C-4F1C-91BC-10E13A68CEE2}" destId="{0467BEA5-ACCE-46B4-8C1C-6377DD925C87}" srcOrd="0" destOrd="0" presId="urn:microsoft.com/office/officeart/2005/8/layout/process1"/>
    <dgm:cxn modelId="{5DB71B9F-5F6A-4418-AB9F-2DC8A251815C}" srcId="{451A0224-F3BD-470B-82BE-43E0FC497541}" destId="{727178D3-B536-4A1E-B926-B97F7AB98FDA}" srcOrd="1" destOrd="0" parTransId="{0F6B7B43-DAD6-43F7-ADFA-7B7C2CBDC5C0}" sibTransId="{997B0534-8B59-440A-842F-2D5579E14854}"/>
    <dgm:cxn modelId="{FDE9FEA9-8AFF-4E12-940E-36B655B37A6C}" type="presOf" srcId="{997B0534-8B59-440A-842F-2D5579E14854}" destId="{40AE8293-E459-460D-A701-8798623AA63A}" srcOrd="1" destOrd="0" presId="urn:microsoft.com/office/officeart/2005/8/layout/process1"/>
    <dgm:cxn modelId="{D6DDD5E1-B8C3-4C5F-BAA6-9BBF120E9F80}" srcId="{451A0224-F3BD-470B-82BE-43E0FC497541}" destId="{6AFA2C71-5710-49A2-BA3D-99B69A3DEBA8}" srcOrd="2" destOrd="0" parTransId="{E2EF0761-6163-482D-B140-560FEFFC8170}" sibTransId="{263299E6-C98C-432E-8FF6-99C304596E87}"/>
    <dgm:cxn modelId="{AF3C53E8-4AA0-44F0-8110-BE5AE545FCCB}" srcId="{451A0224-F3BD-470B-82BE-43E0FC497541}" destId="{74FD2132-AD3A-4D8A-98DE-F8F16D971027}" srcOrd="0" destOrd="0" parTransId="{D81A506A-9E01-4121-9359-EDE2EF6CCBC7}" sibTransId="{4DC94DB6-297C-4F1C-91BC-10E13A68CEE2}"/>
    <dgm:cxn modelId="{95625FF7-4904-419C-93A2-F78F6CCD378F}" type="presOf" srcId="{4DC94DB6-297C-4F1C-91BC-10E13A68CEE2}" destId="{CCB50E73-AE8E-42B2-9E4A-56383BA6EAF5}" srcOrd="1" destOrd="0" presId="urn:microsoft.com/office/officeart/2005/8/layout/process1"/>
    <dgm:cxn modelId="{E9CEBC80-F205-45B1-A900-08ED9B0A9B26}" type="presParOf" srcId="{DED27B5C-3473-43B3-B622-1FFEC7F86F61}" destId="{61451D72-96EB-47EA-A94B-1B9F5B2E3EFA}" srcOrd="0" destOrd="0" presId="urn:microsoft.com/office/officeart/2005/8/layout/process1"/>
    <dgm:cxn modelId="{84C490CE-321E-4BEB-89F3-1AC0B54D2C10}" type="presParOf" srcId="{DED27B5C-3473-43B3-B622-1FFEC7F86F61}" destId="{0467BEA5-ACCE-46B4-8C1C-6377DD925C87}" srcOrd="1" destOrd="0" presId="urn:microsoft.com/office/officeart/2005/8/layout/process1"/>
    <dgm:cxn modelId="{6714A012-7557-43D3-BC9B-36D2F4CA7F80}" type="presParOf" srcId="{0467BEA5-ACCE-46B4-8C1C-6377DD925C87}" destId="{CCB50E73-AE8E-42B2-9E4A-56383BA6EAF5}" srcOrd="0" destOrd="0" presId="urn:microsoft.com/office/officeart/2005/8/layout/process1"/>
    <dgm:cxn modelId="{F0D0687B-8A5B-4EFF-9899-2C0C73664E5A}" type="presParOf" srcId="{DED27B5C-3473-43B3-B622-1FFEC7F86F61}" destId="{2AEE1D05-E6E1-435E-8974-9AF6ED714839}" srcOrd="2" destOrd="0" presId="urn:microsoft.com/office/officeart/2005/8/layout/process1"/>
    <dgm:cxn modelId="{2AF8B780-2F50-4674-A02C-3801B95BB11E}" type="presParOf" srcId="{DED27B5C-3473-43B3-B622-1FFEC7F86F61}" destId="{D06F65CC-FA55-4144-AD7E-68869DECE4A5}" srcOrd="3" destOrd="0" presId="urn:microsoft.com/office/officeart/2005/8/layout/process1"/>
    <dgm:cxn modelId="{A13A77CF-BC5B-4088-ABEE-033C14B17748}" type="presParOf" srcId="{D06F65CC-FA55-4144-AD7E-68869DECE4A5}" destId="{40AE8293-E459-460D-A701-8798623AA63A}" srcOrd="0" destOrd="0" presId="urn:microsoft.com/office/officeart/2005/8/layout/process1"/>
    <dgm:cxn modelId="{67795600-25A4-4CF3-844F-1D2AF990763F}" type="presParOf" srcId="{DED27B5C-3473-43B3-B622-1FFEC7F86F61}" destId="{0EF8D09C-C261-400A-AAE6-5FC8F3D84F6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51A0224-F3BD-470B-82BE-43E0FC497541}" type="doc">
      <dgm:prSet loTypeId="urn:microsoft.com/office/officeart/2005/8/layout/process1" loCatId="process" qsTypeId="urn:microsoft.com/office/officeart/2005/8/quickstyle/simple2" qsCatId="simple" csTypeId="urn:microsoft.com/office/officeart/2005/8/colors/accent3_5" csCatId="accent3" phldr="1"/>
      <dgm:spPr/>
    </dgm:pt>
    <dgm:pt modelId="{74FD2132-AD3A-4D8A-98DE-F8F16D971027}">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Publishing</a:t>
          </a:r>
        </a:p>
      </dgm:t>
    </dgm:pt>
    <dgm:pt modelId="{D81A506A-9E01-4121-9359-EDE2EF6CCBC7}" type="parTrans" cxnId="{AF3C53E8-4AA0-44F0-8110-BE5AE545FCCB}">
      <dgm:prSet/>
      <dgm:spPr/>
      <dgm:t>
        <a:bodyPr/>
        <a:lstStyle/>
        <a:p>
          <a:endParaRPr lang="en-US"/>
        </a:p>
      </dgm:t>
    </dgm:pt>
    <dgm:pt modelId="{4DC94DB6-297C-4F1C-91BC-10E13A68CEE2}" type="sibTrans" cxnId="{AF3C53E8-4AA0-44F0-8110-BE5AE545FCCB}">
      <dgm:prSet/>
      <dgm:spPr/>
      <dgm:t>
        <a:bodyPr/>
        <a:lstStyle/>
        <a:p>
          <a:endParaRPr lang="en-US"/>
        </a:p>
      </dgm:t>
    </dgm:pt>
    <dgm:pt modelId="{727178D3-B536-4A1E-B926-B97F7AB98FDA}">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Validating</a:t>
          </a:r>
        </a:p>
      </dgm:t>
    </dgm:pt>
    <dgm:pt modelId="{0F6B7B43-DAD6-43F7-ADFA-7B7C2CBDC5C0}" type="parTrans" cxnId="{5DB71B9F-5F6A-4418-AB9F-2DC8A251815C}">
      <dgm:prSet/>
      <dgm:spPr/>
      <dgm:t>
        <a:bodyPr/>
        <a:lstStyle/>
        <a:p>
          <a:endParaRPr lang="en-US"/>
        </a:p>
      </dgm:t>
    </dgm:pt>
    <dgm:pt modelId="{997B0534-8B59-440A-842F-2D5579E14854}" type="sibTrans" cxnId="{5DB71B9F-5F6A-4418-AB9F-2DC8A251815C}">
      <dgm:prSet/>
      <dgm:spPr/>
      <dgm:t>
        <a:bodyPr/>
        <a:lstStyle/>
        <a:p>
          <a:endParaRPr lang="en-US"/>
        </a:p>
      </dgm:t>
    </dgm:pt>
    <dgm:pt modelId="{6AFA2C71-5710-49A2-BA3D-99B69A3DEBA8}">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Enriching</a:t>
          </a:r>
        </a:p>
      </dgm:t>
    </dgm:pt>
    <dgm:pt modelId="{E2EF0761-6163-482D-B140-560FEFFC8170}" type="parTrans" cxnId="{D6DDD5E1-B8C3-4C5F-BAA6-9BBF120E9F80}">
      <dgm:prSet/>
      <dgm:spPr/>
      <dgm:t>
        <a:bodyPr/>
        <a:lstStyle/>
        <a:p>
          <a:endParaRPr lang="en-US"/>
        </a:p>
      </dgm:t>
    </dgm:pt>
    <dgm:pt modelId="{263299E6-C98C-432E-8FF6-99C304596E87}" type="sibTrans" cxnId="{D6DDD5E1-B8C3-4C5F-BAA6-9BBF120E9F80}">
      <dgm:prSet/>
      <dgm:spPr/>
      <dgm:t>
        <a:bodyPr/>
        <a:lstStyle/>
        <a:p>
          <a:endParaRPr lang="en-US"/>
        </a:p>
      </dgm:t>
    </dgm:pt>
    <dgm:pt modelId="{DED27B5C-3473-43B3-B622-1FFEC7F86F61}" type="pres">
      <dgm:prSet presAssocID="{451A0224-F3BD-470B-82BE-43E0FC497541}" presName="Name0" presStyleCnt="0">
        <dgm:presLayoutVars>
          <dgm:dir/>
          <dgm:resizeHandles val="exact"/>
        </dgm:presLayoutVars>
      </dgm:prSet>
      <dgm:spPr/>
    </dgm:pt>
    <dgm:pt modelId="{61451D72-96EB-47EA-A94B-1B9F5B2E3EFA}" type="pres">
      <dgm:prSet presAssocID="{74FD2132-AD3A-4D8A-98DE-F8F16D971027}" presName="node" presStyleLbl="node1" presStyleIdx="0" presStyleCnt="3">
        <dgm:presLayoutVars>
          <dgm:bulletEnabled val="1"/>
        </dgm:presLayoutVars>
      </dgm:prSet>
      <dgm:spPr/>
    </dgm:pt>
    <dgm:pt modelId="{0467BEA5-ACCE-46B4-8C1C-6377DD925C87}" type="pres">
      <dgm:prSet presAssocID="{4DC94DB6-297C-4F1C-91BC-10E13A68CEE2}" presName="sibTrans" presStyleLbl="sibTrans2D1" presStyleIdx="0" presStyleCnt="2" custAng="10800000" custLinFactNeighborX="-6034"/>
      <dgm:spPr/>
    </dgm:pt>
    <dgm:pt modelId="{CCB50E73-AE8E-42B2-9E4A-56383BA6EAF5}" type="pres">
      <dgm:prSet presAssocID="{4DC94DB6-297C-4F1C-91BC-10E13A68CEE2}" presName="connectorText" presStyleLbl="sibTrans2D1" presStyleIdx="0" presStyleCnt="2"/>
      <dgm:spPr/>
    </dgm:pt>
    <dgm:pt modelId="{2AEE1D05-E6E1-435E-8974-9AF6ED714839}" type="pres">
      <dgm:prSet presAssocID="{727178D3-B536-4A1E-B926-B97F7AB98FDA}" presName="node" presStyleLbl="node1" presStyleIdx="1" presStyleCnt="3">
        <dgm:presLayoutVars>
          <dgm:bulletEnabled val="1"/>
        </dgm:presLayoutVars>
      </dgm:prSet>
      <dgm:spPr/>
    </dgm:pt>
    <dgm:pt modelId="{D06F65CC-FA55-4144-AD7E-68869DECE4A5}" type="pres">
      <dgm:prSet presAssocID="{997B0534-8B59-440A-842F-2D5579E14854}" presName="sibTrans" presStyleLbl="sibTrans2D1" presStyleIdx="1" presStyleCnt="2" custAng="10800000" custLinFactNeighborX="-6034"/>
      <dgm:spPr/>
    </dgm:pt>
    <dgm:pt modelId="{40AE8293-E459-460D-A701-8798623AA63A}" type="pres">
      <dgm:prSet presAssocID="{997B0534-8B59-440A-842F-2D5579E14854}" presName="connectorText" presStyleLbl="sibTrans2D1" presStyleIdx="1" presStyleCnt="2"/>
      <dgm:spPr/>
    </dgm:pt>
    <dgm:pt modelId="{0EF8D09C-C261-400A-AAE6-5FC8F3D84F6C}" type="pres">
      <dgm:prSet presAssocID="{6AFA2C71-5710-49A2-BA3D-99B69A3DEBA8}" presName="node" presStyleLbl="node1" presStyleIdx="2" presStyleCnt="3">
        <dgm:presLayoutVars>
          <dgm:bulletEnabled val="1"/>
        </dgm:presLayoutVars>
      </dgm:prSet>
      <dgm:spPr/>
    </dgm:pt>
  </dgm:ptLst>
  <dgm:cxnLst>
    <dgm:cxn modelId="{1F35C31D-2BD9-4577-9A11-28F5D30CB0D9}" type="presOf" srcId="{727178D3-B536-4A1E-B926-B97F7AB98FDA}" destId="{2AEE1D05-E6E1-435E-8974-9AF6ED714839}" srcOrd="0" destOrd="0" presId="urn:microsoft.com/office/officeart/2005/8/layout/process1"/>
    <dgm:cxn modelId="{56D50622-FE2C-40A8-A82F-1F389D2DD135}" type="presOf" srcId="{4DC94DB6-297C-4F1C-91BC-10E13A68CEE2}" destId="{CCB50E73-AE8E-42B2-9E4A-56383BA6EAF5}" srcOrd="1" destOrd="0" presId="urn:microsoft.com/office/officeart/2005/8/layout/process1"/>
    <dgm:cxn modelId="{01F4863B-EA69-492A-AD9C-CE98527600DE}" type="presOf" srcId="{74FD2132-AD3A-4D8A-98DE-F8F16D971027}" destId="{61451D72-96EB-47EA-A94B-1B9F5B2E3EFA}" srcOrd="0" destOrd="0" presId="urn:microsoft.com/office/officeart/2005/8/layout/process1"/>
    <dgm:cxn modelId="{E4F2535C-0B8E-449A-B3B2-8EF34CE274DC}" type="presOf" srcId="{997B0534-8B59-440A-842F-2D5579E14854}" destId="{D06F65CC-FA55-4144-AD7E-68869DECE4A5}" srcOrd="0" destOrd="0" presId="urn:microsoft.com/office/officeart/2005/8/layout/process1"/>
    <dgm:cxn modelId="{708D137A-3705-4069-BC68-A0E61BE06846}" type="presOf" srcId="{6AFA2C71-5710-49A2-BA3D-99B69A3DEBA8}" destId="{0EF8D09C-C261-400A-AAE6-5FC8F3D84F6C}" srcOrd="0" destOrd="0" presId="urn:microsoft.com/office/officeart/2005/8/layout/process1"/>
    <dgm:cxn modelId="{55E2057C-F6E8-42B9-8BE4-E307DBD9B5FC}" type="presOf" srcId="{4DC94DB6-297C-4F1C-91BC-10E13A68CEE2}" destId="{0467BEA5-ACCE-46B4-8C1C-6377DD925C87}" srcOrd="0" destOrd="0" presId="urn:microsoft.com/office/officeart/2005/8/layout/process1"/>
    <dgm:cxn modelId="{5DB71B9F-5F6A-4418-AB9F-2DC8A251815C}" srcId="{451A0224-F3BD-470B-82BE-43E0FC497541}" destId="{727178D3-B536-4A1E-B926-B97F7AB98FDA}" srcOrd="1" destOrd="0" parTransId="{0F6B7B43-DAD6-43F7-ADFA-7B7C2CBDC5C0}" sibTransId="{997B0534-8B59-440A-842F-2D5579E14854}"/>
    <dgm:cxn modelId="{A66C0FAA-5E44-4925-8451-4F3B8BABE582}" type="presOf" srcId="{451A0224-F3BD-470B-82BE-43E0FC497541}" destId="{DED27B5C-3473-43B3-B622-1FFEC7F86F61}" srcOrd="0" destOrd="0" presId="urn:microsoft.com/office/officeart/2005/8/layout/process1"/>
    <dgm:cxn modelId="{E4D4DDD4-9412-4836-9931-9EAB42814B40}" type="presOf" srcId="{997B0534-8B59-440A-842F-2D5579E14854}" destId="{40AE8293-E459-460D-A701-8798623AA63A}" srcOrd="1" destOrd="0" presId="urn:microsoft.com/office/officeart/2005/8/layout/process1"/>
    <dgm:cxn modelId="{D6DDD5E1-B8C3-4C5F-BAA6-9BBF120E9F80}" srcId="{451A0224-F3BD-470B-82BE-43E0FC497541}" destId="{6AFA2C71-5710-49A2-BA3D-99B69A3DEBA8}" srcOrd="2" destOrd="0" parTransId="{E2EF0761-6163-482D-B140-560FEFFC8170}" sibTransId="{263299E6-C98C-432E-8FF6-99C304596E87}"/>
    <dgm:cxn modelId="{AF3C53E8-4AA0-44F0-8110-BE5AE545FCCB}" srcId="{451A0224-F3BD-470B-82BE-43E0FC497541}" destId="{74FD2132-AD3A-4D8A-98DE-F8F16D971027}" srcOrd="0" destOrd="0" parTransId="{D81A506A-9E01-4121-9359-EDE2EF6CCBC7}" sibTransId="{4DC94DB6-297C-4F1C-91BC-10E13A68CEE2}"/>
    <dgm:cxn modelId="{51A6B4C7-9806-4354-B861-D85A448C7B67}" type="presParOf" srcId="{DED27B5C-3473-43B3-B622-1FFEC7F86F61}" destId="{61451D72-96EB-47EA-A94B-1B9F5B2E3EFA}" srcOrd="0" destOrd="0" presId="urn:microsoft.com/office/officeart/2005/8/layout/process1"/>
    <dgm:cxn modelId="{E36137B6-F344-446C-AA48-62555DDB538F}" type="presParOf" srcId="{DED27B5C-3473-43B3-B622-1FFEC7F86F61}" destId="{0467BEA5-ACCE-46B4-8C1C-6377DD925C87}" srcOrd="1" destOrd="0" presId="urn:microsoft.com/office/officeart/2005/8/layout/process1"/>
    <dgm:cxn modelId="{41AE9F1E-31F9-48F7-A37B-11992D0543CB}" type="presParOf" srcId="{0467BEA5-ACCE-46B4-8C1C-6377DD925C87}" destId="{CCB50E73-AE8E-42B2-9E4A-56383BA6EAF5}" srcOrd="0" destOrd="0" presId="urn:microsoft.com/office/officeart/2005/8/layout/process1"/>
    <dgm:cxn modelId="{5DC1270A-E545-4153-9DD1-7FB8990A2EA3}" type="presParOf" srcId="{DED27B5C-3473-43B3-B622-1FFEC7F86F61}" destId="{2AEE1D05-E6E1-435E-8974-9AF6ED714839}" srcOrd="2" destOrd="0" presId="urn:microsoft.com/office/officeart/2005/8/layout/process1"/>
    <dgm:cxn modelId="{B371B082-60C3-46CD-8E7F-5E53E0EE59C2}" type="presParOf" srcId="{DED27B5C-3473-43B3-B622-1FFEC7F86F61}" destId="{D06F65CC-FA55-4144-AD7E-68869DECE4A5}" srcOrd="3" destOrd="0" presId="urn:microsoft.com/office/officeart/2005/8/layout/process1"/>
    <dgm:cxn modelId="{5478F810-4721-40A2-9E6B-2F4E26D07935}" type="presParOf" srcId="{D06F65CC-FA55-4144-AD7E-68869DECE4A5}" destId="{40AE8293-E459-460D-A701-8798623AA63A}" srcOrd="0" destOrd="0" presId="urn:microsoft.com/office/officeart/2005/8/layout/process1"/>
    <dgm:cxn modelId="{5814ADD6-C417-49BB-8C2D-47B2C41938DC}" type="presParOf" srcId="{DED27B5C-3473-43B3-B622-1FFEC7F86F61}" destId="{0EF8D09C-C261-400A-AAE6-5FC8F3D84F6C}"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D2DC6-2324-4C40-A51C-FB0C49452A08}" type="doc">
      <dgm:prSet loTypeId="urn:microsoft.com/office/officeart/2005/8/layout/hProcess4" loCatId="process" qsTypeId="urn:microsoft.com/office/officeart/2005/8/quickstyle/simple3" qsCatId="simple" csTypeId="urn:microsoft.com/office/officeart/2005/8/colors/accent3_5" csCatId="accent3" phldr="1"/>
      <dgm:spPr/>
      <dgm:t>
        <a:bodyPr/>
        <a:lstStyle/>
        <a:p>
          <a:endParaRPr lang="en-US"/>
        </a:p>
      </dgm:t>
    </dgm:pt>
    <dgm:pt modelId="{7DE0F343-52EF-464C-9765-09DCB979811C}">
      <dgm:prSet phldrT="[Text]"/>
      <dgm:spPr/>
      <dgm:t>
        <a:bodyPr/>
        <a:lstStyle/>
        <a:p>
          <a:endParaRPr lang="en-US"/>
        </a:p>
      </dgm:t>
    </dgm:pt>
    <dgm:pt modelId="{DC444E7F-2B70-40AA-9A78-C6F2EAC63363}" type="parTrans" cxnId="{D307D0ED-513D-45CB-9C91-B52E84E4FD66}">
      <dgm:prSet/>
      <dgm:spPr/>
      <dgm:t>
        <a:bodyPr/>
        <a:lstStyle/>
        <a:p>
          <a:endParaRPr lang="en-US"/>
        </a:p>
      </dgm:t>
    </dgm:pt>
    <dgm:pt modelId="{F9137EE4-3677-463C-AD20-F9F03414724B}" type="sibTrans" cxnId="{D307D0ED-513D-45CB-9C91-B52E84E4FD66}">
      <dgm:prSet/>
      <dgm:spPr/>
      <dgm:t>
        <a:bodyPr/>
        <a:lstStyle/>
        <a:p>
          <a:endParaRPr lang="en-US"/>
        </a:p>
      </dgm:t>
    </dgm:pt>
    <dgm:pt modelId="{4B461ECD-459F-4832-B823-4BC58949CB37}">
      <dgm:prSet phldrT="[Text]" custT="1"/>
      <dgm:spPr/>
      <dgm:t>
        <a:bodyPr anchor="ctr"/>
        <a:lstStyle/>
        <a:p>
          <a:pPr algn="ctr">
            <a:buFontTx/>
            <a:buNone/>
          </a:pPr>
          <a:r>
            <a:rPr lang="en-US" sz="2400" b="0">
              <a:latin typeface="Sitka Banner Semibold" panose="020B0604020202020204" pitchFamily="2" charset="0"/>
              <a:cs typeface="Times New Roman" panose="02020603050405020304" pitchFamily="18" charset="0"/>
            </a:rPr>
            <a:t>Data</a:t>
          </a:r>
        </a:p>
      </dgm:t>
    </dgm:pt>
    <dgm:pt modelId="{A7A276D0-406D-4AFA-8604-C85597EE9925}" type="parTrans" cxnId="{C609C660-7B27-4657-845A-C60AE74567FF}">
      <dgm:prSet/>
      <dgm:spPr/>
      <dgm:t>
        <a:bodyPr/>
        <a:lstStyle/>
        <a:p>
          <a:endParaRPr lang="en-US"/>
        </a:p>
      </dgm:t>
    </dgm:pt>
    <dgm:pt modelId="{CEEE2CC0-D2E8-4CED-97C5-AFE2494443B0}" type="sibTrans" cxnId="{C609C660-7B27-4657-845A-C60AE74567FF}">
      <dgm:prSet/>
      <dgm:spPr/>
      <dgm:t>
        <a:bodyPr/>
        <a:lstStyle/>
        <a:p>
          <a:endParaRPr lang="en-US"/>
        </a:p>
      </dgm:t>
    </dgm:pt>
    <dgm:pt modelId="{9563E0A8-2500-4041-A39A-544264A6DDB4}">
      <dgm:prSet phldrT="[Text]"/>
      <dgm:spPr/>
      <dgm:t>
        <a:bodyPr/>
        <a:lstStyle/>
        <a:p>
          <a:endParaRPr lang="en-US"/>
        </a:p>
      </dgm:t>
    </dgm:pt>
    <dgm:pt modelId="{1F49123C-73E1-47CC-9F64-338252254C5A}" type="parTrans" cxnId="{9DF7A91E-85C8-4DFB-AB93-312BF34770F3}">
      <dgm:prSet/>
      <dgm:spPr/>
      <dgm:t>
        <a:bodyPr/>
        <a:lstStyle/>
        <a:p>
          <a:endParaRPr lang="en-US"/>
        </a:p>
      </dgm:t>
    </dgm:pt>
    <dgm:pt modelId="{62A866E0-7600-4D2D-8D53-5F538D224057}" type="sibTrans" cxnId="{9DF7A91E-85C8-4DFB-AB93-312BF34770F3}">
      <dgm:prSet/>
      <dgm:spPr/>
      <dgm:t>
        <a:bodyPr/>
        <a:lstStyle/>
        <a:p>
          <a:endParaRPr lang="en-US"/>
        </a:p>
      </dgm:t>
    </dgm:pt>
    <dgm:pt modelId="{3F402DA2-6EB1-4891-B1A9-A34F03CAE124}">
      <dgm:prSet phldrT="[Text]" custT="1"/>
      <dgm:spPr/>
      <dgm:t>
        <a:bodyPr anchor="ctr"/>
        <a:lstStyle/>
        <a:p>
          <a:pPr algn="ctr">
            <a:buFontTx/>
            <a:buNone/>
          </a:pPr>
          <a:r>
            <a:rPr lang="en-US" sz="2400" b="0">
              <a:latin typeface="Sitka Banner Semibold" pitchFamily="2" charset="0"/>
              <a:cs typeface="Times New Roman" panose="02020603050405020304" pitchFamily="18" charset="0"/>
            </a:rPr>
            <a:t>Duplicates</a:t>
          </a:r>
        </a:p>
      </dgm:t>
    </dgm:pt>
    <dgm:pt modelId="{DE17678D-AC7B-47DD-894C-DA031E6781AD}" type="parTrans" cxnId="{DEF77830-06C5-4814-9168-9ADCBB62C971}">
      <dgm:prSet/>
      <dgm:spPr/>
      <dgm:t>
        <a:bodyPr/>
        <a:lstStyle/>
        <a:p>
          <a:endParaRPr lang="en-US"/>
        </a:p>
      </dgm:t>
    </dgm:pt>
    <dgm:pt modelId="{0D1F112C-A601-424E-B04A-BFD7E13CE006}" type="sibTrans" cxnId="{DEF77830-06C5-4814-9168-9ADCBB62C971}">
      <dgm:prSet/>
      <dgm:spPr/>
      <dgm:t>
        <a:bodyPr/>
        <a:lstStyle/>
        <a:p>
          <a:endParaRPr lang="en-US"/>
        </a:p>
      </dgm:t>
    </dgm:pt>
    <dgm:pt modelId="{3E08AC29-F539-49A2-82F9-304583F00044}">
      <dgm:prSet phldrT="[Text]"/>
      <dgm:spPr/>
      <dgm:t>
        <a:bodyPr/>
        <a:lstStyle/>
        <a:p>
          <a:endParaRPr lang="en-US"/>
        </a:p>
      </dgm:t>
    </dgm:pt>
    <dgm:pt modelId="{10E0DAA8-23A8-4EA9-8797-D9C8AC379B65}" type="parTrans" cxnId="{1CB5AFD0-BA9E-46DA-A591-E52A8EEB79E8}">
      <dgm:prSet/>
      <dgm:spPr/>
      <dgm:t>
        <a:bodyPr/>
        <a:lstStyle/>
        <a:p>
          <a:endParaRPr lang="en-US"/>
        </a:p>
      </dgm:t>
    </dgm:pt>
    <dgm:pt modelId="{8794AF28-6784-45AB-85B3-9156A966F9FD}" type="sibTrans" cxnId="{1CB5AFD0-BA9E-46DA-A591-E52A8EEB79E8}">
      <dgm:prSet/>
      <dgm:spPr/>
      <dgm:t>
        <a:bodyPr/>
        <a:lstStyle/>
        <a:p>
          <a:endParaRPr lang="en-US"/>
        </a:p>
      </dgm:t>
    </dgm:pt>
    <dgm:pt modelId="{75B43F01-849F-476D-B812-5EFDF168C108}">
      <dgm:prSet phldrT="[Text]"/>
      <dgm:spPr/>
      <dgm:t>
        <a:bodyPr/>
        <a:lstStyle/>
        <a:p>
          <a:endParaRPr lang="en-US"/>
        </a:p>
      </dgm:t>
    </dgm:pt>
    <dgm:pt modelId="{94CBBB60-268C-41B9-8792-67D92D27FB86}" type="parTrans" cxnId="{9EA0155A-7EB5-4104-99EA-9AAE26CCA428}">
      <dgm:prSet/>
      <dgm:spPr/>
      <dgm:t>
        <a:bodyPr/>
        <a:lstStyle/>
        <a:p>
          <a:endParaRPr lang="en-US"/>
        </a:p>
      </dgm:t>
    </dgm:pt>
    <dgm:pt modelId="{3F265014-2BA3-45D1-B4BF-FF5F647F8F33}" type="sibTrans" cxnId="{9EA0155A-7EB5-4104-99EA-9AAE26CCA428}">
      <dgm:prSet/>
      <dgm:spPr/>
      <dgm:t>
        <a:bodyPr/>
        <a:lstStyle/>
        <a:p>
          <a:endParaRPr lang="en-US"/>
        </a:p>
      </dgm:t>
    </dgm:pt>
    <dgm:pt modelId="{9FED2181-68DB-422A-8E03-3489E4B1A625}">
      <dgm:prSet custT="1"/>
      <dgm:spPr/>
      <dgm:t>
        <a:bodyPr anchor="ctr"/>
        <a:lstStyle/>
        <a:p>
          <a:pPr algn="ctr">
            <a:buFontTx/>
            <a:buNone/>
          </a:pPr>
          <a:r>
            <a:rPr lang="en-US" sz="2400" b="0">
              <a:latin typeface="Sitka Banner Semibold" pitchFamily="2" charset="0"/>
              <a:cs typeface="Times New Roman" panose="02020603050405020304" pitchFamily="18" charset="0"/>
            </a:rPr>
            <a:t>Missing</a:t>
          </a:r>
        </a:p>
      </dgm:t>
    </dgm:pt>
    <dgm:pt modelId="{339BCD26-9FA3-46F2-957D-E6723A4D9C73}" type="parTrans" cxnId="{2B8564FD-EC30-4F59-A45F-1D17F1CE1D08}">
      <dgm:prSet/>
      <dgm:spPr/>
      <dgm:t>
        <a:bodyPr/>
        <a:lstStyle/>
        <a:p>
          <a:endParaRPr lang="en-US"/>
        </a:p>
      </dgm:t>
    </dgm:pt>
    <dgm:pt modelId="{A4C8300A-C11D-473D-8D13-11A41EBC63A5}" type="sibTrans" cxnId="{2B8564FD-EC30-4F59-A45F-1D17F1CE1D08}">
      <dgm:prSet/>
      <dgm:spPr/>
      <dgm:t>
        <a:bodyPr/>
        <a:lstStyle/>
        <a:p>
          <a:endParaRPr lang="en-US"/>
        </a:p>
      </dgm:t>
    </dgm:pt>
    <dgm:pt modelId="{03DCCCBE-2E78-4B85-85F2-5A1CA4FA5B3E}">
      <dgm:prSet custT="1"/>
      <dgm:spPr/>
      <dgm:t>
        <a:bodyPr anchor="ctr"/>
        <a:lstStyle/>
        <a:p>
          <a:pPr algn="ctr">
            <a:buNone/>
          </a:pPr>
          <a:r>
            <a:rPr lang="en-US" sz="2400">
              <a:latin typeface="Sitka Banner Semibold" pitchFamily="2" charset="0"/>
              <a:cs typeface="Times New Roman" panose="02020603050405020304" pitchFamily="18" charset="0"/>
            </a:rPr>
            <a:t>Outliers</a:t>
          </a:r>
        </a:p>
      </dgm:t>
    </dgm:pt>
    <dgm:pt modelId="{4DAB6FB2-A36D-41C6-B85F-40B7F5F92E59}" type="parTrans" cxnId="{A4AAE33D-4771-456C-8259-FCEADDA32DE2}">
      <dgm:prSet/>
      <dgm:spPr/>
      <dgm:t>
        <a:bodyPr/>
        <a:lstStyle/>
        <a:p>
          <a:endParaRPr lang="en-US"/>
        </a:p>
      </dgm:t>
    </dgm:pt>
    <dgm:pt modelId="{28066868-4DC3-49EC-A7EC-AA6FA71E654B}" type="sibTrans" cxnId="{A4AAE33D-4771-456C-8259-FCEADDA32DE2}">
      <dgm:prSet/>
      <dgm:spPr/>
      <dgm:t>
        <a:bodyPr/>
        <a:lstStyle/>
        <a:p>
          <a:endParaRPr lang="en-US"/>
        </a:p>
      </dgm:t>
    </dgm:pt>
    <dgm:pt modelId="{8AE8FDCF-7E85-4609-9A91-403C7A27D56D}">
      <dgm:prSet custT="1"/>
      <dgm:spPr/>
      <dgm:t>
        <a:bodyPr anchor="ctr"/>
        <a:lstStyle/>
        <a:p>
          <a:pPr algn="ctr">
            <a:buNone/>
          </a:pPr>
          <a:r>
            <a:rPr lang="en-US" sz="2400">
              <a:latin typeface="Sitka Banner Semibold" pitchFamily="2" charset="0"/>
              <a:cs typeface="Times New Roman" panose="02020603050405020304" pitchFamily="18" charset="0"/>
            </a:rPr>
            <a:t>Data</a:t>
          </a:r>
        </a:p>
      </dgm:t>
    </dgm:pt>
    <dgm:pt modelId="{E009419E-0E23-41BD-9BC8-56807FBB16BD}" type="parTrans" cxnId="{DD8FA02F-347C-4087-85A7-22C2D63FE6E4}">
      <dgm:prSet/>
      <dgm:spPr/>
      <dgm:t>
        <a:bodyPr/>
        <a:lstStyle/>
        <a:p>
          <a:endParaRPr lang="en-US"/>
        </a:p>
      </dgm:t>
    </dgm:pt>
    <dgm:pt modelId="{B233A79E-82B6-4614-AB8C-D83E80A09D4A}" type="sibTrans" cxnId="{DD8FA02F-347C-4087-85A7-22C2D63FE6E4}">
      <dgm:prSet/>
      <dgm:spPr/>
      <dgm:t>
        <a:bodyPr/>
        <a:lstStyle/>
        <a:p>
          <a:endParaRPr lang="en-US"/>
        </a:p>
      </dgm:t>
    </dgm:pt>
    <dgm:pt modelId="{3479431E-59E2-4E40-89AB-5B83C205AD1F}">
      <dgm:prSet custT="1"/>
      <dgm:spPr/>
      <dgm:t>
        <a:bodyPr anchor="ctr"/>
        <a:lstStyle/>
        <a:p>
          <a:pPr algn="ctr">
            <a:buFontTx/>
            <a:buNone/>
          </a:pPr>
          <a:r>
            <a:rPr lang="en-US" sz="2400" b="0">
              <a:latin typeface="Sitka Banner Semibold" pitchFamily="2" charset="0"/>
              <a:cs typeface="Times New Roman" panose="02020603050405020304" pitchFamily="18" charset="0"/>
            </a:rPr>
            <a:t>data</a:t>
          </a:r>
        </a:p>
      </dgm:t>
    </dgm:pt>
    <dgm:pt modelId="{6891E175-9844-4C20-A83B-04963A4D073F}" type="parTrans" cxnId="{908005D9-1AD1-4B80-8F9F-D7EB45254040}">
      <dgm:prSet/>
      <dgm:spPr/>
      <dgm:t>
        <a:bodyPr/>
        <a:lstStyle/>
        <a:p>
          <a:endParaRPr lang="en-US"/>
        </a:p>
      </dgm:t>
    </dgm:pt>
    <dgm:pt modelId="{0F9DBEC3-E454-4E62-9DF7-843D2A716F1C}" type="sibTrans" cxnId="{908005D9-1AD1-4B80-8F9F-D7EB45254040}">
      <dgm:prSet/>
      <dgm:spPr/>
      <dgm:t>
        <a:bodyPr/>
        <a:lstStyle/>
        <a:p>
          <a:endParaRPr lang="en-US"/>
        </a:p>
      </dgm:t>
    </dgm:pt>
    <dgm:pt modelId="{CEFEBD69-DB7F-43DE-8EC7-E31360BF422F}">
      <dgm:prSet phldrT="[Text]" custT="1"/>
      <dgm:spPr/>
      <dgm:t>
        <a:bodyPr anchor="ctr"/>
        <a:lstStyle/>
        <a:p>
          <a:pPr algn="ctr">
            <a:buFontTx/>
            <a:buNone/>
          </a:pPr>
          <a:r>
            <a:rPr lang="en-US" sz="2400" b="0">
              <a:latin typeface="Sitka Banner Semibold" panose="020B0604020202020204" pitchFamily="2" charset="0"/>
              <a:cs typeface="Times New Roman" panose="02020603050405020304" pitchFamily="18" charset="0"/>
            </a:rPr>
            <a:t>formatting</a:t>
          </a:r>
        </a:p>
      </dgm:t>
    </dgm:pt>
    <dgm:pt modelId="{B2D09714-6DA5-496A-9B7A-9C4D4E3D413F}" type="parTrans" cxnId="{4D6790EE-AF6E-4EC8-8BB7-7DEA5995B7AB}">
      <dgm:prSet/>
      <dgm:spPr/>
      <dgm:t>
        <a:bodyPr/>
        <a:lstStyle/>
        <a:p>
          <a:endParaRPr lang="en-US"/>
        </a:p>
      </dgm:t>
    </dgm:pt>
    <dgm:pt modelId="{F5AADEC2-1195-4A0D-80AC-B918B890E849}" type="sibTrans" cxnId="{4D6790EE-AF6E-4EC8-8BB7-7DEA5995B7AB}">
      <dgm:prSet/>
      <dgm:spPr/>
      <dgm:t>
        <a:bodyPr/>
        <a:lstStyle/>
        <a:p>
          <a:endParaRPr lang="en-US"/>
        </a:p>
      </dgm:t>
    </dgm:pt>
    <dgm:pt modelId="{E4674216-5B71-4F85-A40D-E1A3CB858B4E}">
      <dgm:prSet phldrT="[Text]"/>
      <dgm:spPr/>
      <dgm:t>
        <a:bodyPr/>
        <a:lstStyle/>
        <a:p>
          <a:endParaRPr lang="en-US"/>
        </a:p>
      </dgm:t>
    </dgm:pt>
    <dgm:pt modelId="{1E5FBB96-8BEB-4F9B-AEAC-1B210BD7BE38}" type="sibTrans" cxnId="{7DFFA5CD-2792-49FF-8F8D-032DBB1459F9}">
      <dgm:prSet/>
      <dgm:spPr/>
      <dgm:t>
        <a:bodyPr/>
        <a:lstStyle/>
        <a:p>
          <a:endParaRPr lang="en-US"/>
        </a:p>
      </dgm:t>
    </dgm:pt>
    <dgm:pt modelId="{9CB3C8DE-D608-4627-B693-C63FCB8481AC}" type="parTrans" cxnId="{7DFFA5CD-2792-49FF-8F8D-032DBB1459F9}">
      <dgm:prSet/>
      <dgm:spPr/>
      <dgm:t>
        <a:bodyPr/>
        <a:lstStyle/>
        <a:p>
          <a:endParaRPr lang="en-US"/>
        </a:p>
      </dgm:t>
    </dgm:pt>
    <dgm:pt modelId="{45211FF1-EEB8-4D37-B9A1-650B6A1F8AAF}">
      <dgm:prSet custT="1"/>
      <dgm:spPr/>
      <dgm:t>
        <a:bodyPr anchor="ctr"/>
        <a:lstStyle/>
        <a:p>
          <a:pPr algn="ctr">
            <a:buNone/>
          </a:pPr>
          <a:r>
            <a:rPr lang="en-US" sz="2400">
              <a:latin typeface="Sitka Banner Semibold" pitchFamily="2" charset="0"/>
              <a:cs typeface="Times New Roman" panose="02020603050405020304" pitchFamily="18" charset="0"/>
            </a:rPr>
            <a:t>errors</a:t>
          </a:r>
        </a:p>
      </dgm:t>
    </dgm:pt>
    <dgm:pt modelId="{B2E70D44-CC4F-4514-843F-7B27A6F97F7C}" type="parTrans" cxnId="{55BE2B1F-9B5B-4DA6-AB25-EE42DF3B1759}">
      <dgm:prSet/>
      <dgm:spPr/>
      <dgm:t>
        <a:bodyPr/>
        <a:lstStyle/>
        <a:p>
          <a:endParaRPr lang="en-US"/>
        </a:p>
      </dgm:t>
    </dgm:pt>
    <dgm:pt modelId="{72FCEAC7-225C-4759-9ECA-DD96DBA0715E}" type="sibTrans" cxnId="{55BE2B1F-9B5B-4DA6-AB25-EE42DF3B1759}">
      <dgm:prSet/>
      <dgm:spPr/>
      <dgm:t>
        <a:bodyPr/>
        <a:lstStyle/>
        <a:p>
          <a:endParaRPr lang="en-US"/>
        </a:p>
      </dgm:t>
    </dgm:pt>
    <dgm:pt modelId="{BAA2D601-629A-41A9-B4FC-884412E6C694}" type="pres">
      <dgm:prSet presAssocID="{A3FD2DC6-2324-4C40-A51C-FB0C49452A08}" presName="Name0" presStyleCnt="0">
        <dgm:presLayoutVars>
          <dgm:dir/>
          <dgm:animLvl val="lvl"/>
          <dgm:resizeHandles val="exact"/>
        </dgm:presLayoutVars>
      </dgm:prSet>
      <dgm:spPr/>
    </dgm:pt>
    <dgm:pt modelId="{952DA017-A5EC-4F91-AA17-08864491B27F}" type="pres">
      <dgm:prSet presAssocID="{A3FD2DC6-2324-4C40-A51C-FB0C49452A08}" presName="tSp" presStyleCnt="0"/>
      <dgm:spPr/>
    </dgm:pt>
    <dgm:pt modelId="{489686D9-2A8A-4868-BB33-A0A507E54379}" type="pres">
      <dgm:prSet presAssocID="{A3FD2DC6-2324-4C40-A51C-FB0C49452A08}" presName="bSp" presStyleCnt="0"/>
      <dgm:spPr/>
    </dgm:pt>
    <dgm:pt modelId="{6DC69499-6730-484F-A296-023BCC18A807}" type="pres">
      <dgm:prSet presAssocID="{A3FD2DC6-2324-4C40-A51C-FB0C49452A08}" presName="process" presStyleCnt="0"/>
      <dgm:spPr/>
    </dgm:pt>
    <dgm:pt modelId="{9EAAF137-DED8-4C81-985E-C89C35F0E8D8}" type="pres">
      <dgm:prSet presAssocID="{7DE0F343-52EF-464C-9765-09DCB979811C}" presName="composite1" presStyleCnt="0"/>
      <dgm:spPr/>
    </dgm:pt>
    <dgm:pt modelId="{EA757494-EE3A-4A7C-AFEC-7A94AF395A8F}" type="pres">
      <dgm:prSet presAssocID="{7DE0F343-52EF-464C-9765-09DCB979811C}" presName="dummyNode1" presStyleLbl="node1" presStyleIdx="0" presStyleCnt="5"/>
      <dgm:spPr/>
    </dgm:pt>
    <dgm:pt modelId="{C2ED43BA-7110-4D76-8B6C-E6D7D1888D33}" type="pres">
      <dgm:prSet presAssocID="{7DE0F343-52EF-464C-9765-09DCB979811C}" presName="childNode1" presStyleLbl="bgAcc1" presStyleIdx="0" presStyleCnt="5" custScaleY="158799" custLinFactNeighborX="5503" custLinFactNeighborY="29077">
        <dgm:presLayoutVars>
          <dgm:bulletEnabled val="1"/>
        </dgm:presLayoutVars>
      </dgm:prSet>
      <dgm:spPr/>
    </dgm:pt>
    <dgm:pt modelId="{D8FD8D79-10C0-4564-9572-3160E3728AB1}" type="pres">
      <dgm:prSet presAssocID="{7DE0F343-52EF-464C-9765-09DCB979811C}" presName="childNode1tx" presStyleLbl="bgAcc1" presStyleIdx="0" presStyleCnt="5">
        <dgm:presLayoutVars>
          <dgm:bulletEnabled val="1"/>
        </dgm:presLayoutVars>
      </dgm:prSet>
      <dgm:spPr/>
    </dgm:pt>
    <dgm:pt modelId="{0A6FE544-B3B4-455A-A1F5-EC37B1E6F753}" type="pres">
      <dgm:prSet presAssocID="{7DE0F343-52EF-464C-9765-09DCB979811C}" presName="parentNode1" presStyleLbl="node1" presStyleIdx="0" presStyleCnt="5" custAng="0" custScaleX="91683" custScaleY="128085" custLinFactY="36357" custLinFactNeighborX="4994" custLinFactNeighborY="100000">
        <dgm:presLayoutVars>
          <dgm:chMax val="1"/>
          <dgm:bulletEnabled val="1"/>
        </dgm:presLayoutVars>
      </dgm:prSet>
      <dgm:spPr/>
    </dgm:pt>
    <dgm:pt modelId="{756525D3-6A28-4EE3-9B94-7B0D82B3C2D2}" type="pres">
      <dgm:prSet presAssocID="{7DE0F343-52EF-464C-9765-09DCB979811C}" presName="connSite1" presStyleCnt="0"/>
      <dgm:spPr/>
    </dgm:pt>
    <dgm:pt modelId="{CE6DE9F7-98C3-405F-B8CD-E304703FD3E4}" type="pres">
      <dgm:prSet presAssocID="{F9137EE4-3677-463C-AD20-F9F03414724B}" presName="Name9" presStyleLbl="sibTrans2D1" presStyleIdx="0" presStyleCnt="4" custAng="1262763" custLinFactNeighborX="6661" custLinFactNeighborY="12333"/>
      <dgm:spPr/>
    </dgm:pt>
    <dgm:pt modelId="{890CF298-85F7-463E-8552-E582AFE417A8}" type="pres">
      <dgm:prSet presAssocID="{E4674216-5B71-4F85-A40D-E1A3CB858B4E}" presName="composite2" presStyleCnt="0"/>
      <dgm:spPr/>
    </dgm:pt>
    <dgm:pt modelId="{708D63FC-7DAD-4225-B19B-9C2712E90991}" type="pres">
      <dgm:prSet presAssocID="{E4674216-5B71-4F85-A40D-E1A3CB858B4E}" presName="dummyNode2" presStyleLbl="node1" presStyleIdx="0" presStyleCnt="5"/>
      <dgm:spPr/>
    </dgm:pt>
    <dgm:pt modelId="{7026A475-178C-40D7-9C62-BFBE2E905714}" type="pres">
      <dgm:prSet presAssocID="{E4674216-5B71-4F85-A40D-E1A3CB858B4E}" presName="childNode2" presStyleLbl="bgAcc1" presStyleIdx="1" presStyleCnt="5" custScaleY="158799" custLinFactNeighborX="5292" custLinFactNeighborY="28808">
        <dgm:presLayoutVars>
          <dgm:bulletEnabled val="1"/>
        </dgm:presLayoutVars>
      </dgm:prSet>
      <dgm:spPr/>
    </dgm:pt>
    <dgm:pt modelId="{2468C753-7BEF-42E1-BA40-361FA1D5EBA2}" type="pres">
      <dgm:prSet presAssocID="{E4674216-5B71-4F85-A40D-E1A3CB858B4E}" presName="childNode2tx" presStyleLbl="bgAcc1" presStyleIdx="1" presStyleCnt="5">
        <dgm:presLayoutVars>
          <dgm:bulletEnabled val="1"/>
        </dgm:presLayoutVars>
      </dgm:prSet>
      <dgm:spPr/>
    </dgm:pt>
    <dgm:pt modelId="{213AC4D8-306C-4EDD-8B91-C0C121089433}" type="pres">
      <dgm:prSet presAssocID="{E4674216-5B71-4F85-A40D-E1A3CB858B4E}" presName="parentNode2" presStyleLbl="node1" presStyleIdx="1" presStyleCnt="5" custScaleX="91683" custScaleY="128085" custLinFactNeighborX="3277" custLinFactNeighborY="400">
        <dgm:presLayoutVars>
          <dgm:chMax val="0"/>
          <dgm:bulletEnabled val="1"/>
        </dgm:presLayoutVars>
      </dgm:prSet>
      <dgm:spPr>
        <a:prstGeom prst="flowChartAlternateProcess">
          <a:avLst/>
        </a:prstGeom>
      </dgm:spPr>
    </dgm:pt>
    <dgm:pt modelId="{9D8FB877-2404-44C2-9F5F-CEEFAAF602ED}" type="pres">
      <dgm:prSet presAssocID="{E4674216-5B71-4F85-A40D-E1A3CB858B4E}" presName="connSite2" presStyleCnt="0"/>
      <dgm:spPr/>
    </dgm:pt>
    <dgm:pt modelId="{29E04398-C828-4691-AD34-839E7E1CEB59}" type="pres">
      <dgm:prSet presAssocID="{1E5FBB96-8BEB-4F9B-AEAC-1B210BD7BE38}" presName="Name18" presStyleLbl="sibTrans2D1" presStyleIdx="1" presStyleCnt="4" custAng="20969957" custLinFactNeighborX="4844" custLinFactNeighborY="-6228"/>
      <dgm:spPr/>
    </dgm:pt>
    <dgm:pt modelId="{F1E4D898-7FAB-40C8-A23B-AE2D91BAC589}" type="pres">
      <dgm:prSet presAssocID="{9563E0A8-2500-4041-A39A-544264A6DDB4}" presName="composite1" presStyleCnt="0"/>
      <dgm:spPr/>
    </dgm:pt>
    <dgm:pt modelId="{23C3C1E4-2EB7-477B-AC10-D4A637B73E78}" type="pres">
      <dgm:prSet presAssocID="{9563E0A8-2500-4041-A39A-544264A6DDB4}" presName="dummyNode1" presStyleLbl="node1" presStyleIdx="1" presStyleCnt="5"/>
      <dgm:spPr/>
    </dgm:pt>
    <dgm:pt modelId="{27059B83-B212-47AA-BE20-DA0FADDDC8F7}" type="pres">
      <dgm:prSet presAssocID="{9563E0A8-2500-4041-A39A-544264A6DDB4}" presName="childNode1" presStyleLbl="bgAcc1" presStyleIdx="2" presStyleCnt="5" custScaleY="158799" custLinFactNeighborX="4202" custLinFactNeighborY="26239">
        <dgm:presLayoutVars>
          <dgm:bulletEnabled val="1"/>
        </dgm:presLayoutVars>
      </dgm:prSet>
      <dgm:spPr/>
    </dgm:pt>
    <dgm:pt modelId="{24EC12C1-6388-4B4A-BFB3-99ECC6E88687}" type="pres">
      <dgm:prSet presAssocID="{9563E0A8-2500-4041-A39A-544264A6DDB4}" presName="childNode1tx" presStyleLbl="bgAcc1" presStyleIdx="2" presStyleCnt="5">
        <dgm:presLayoutVars>
          <dgm:bulletEnabled val="1"/>
        </dgm:presLayoutVars>
      </dgm:prSet>
      <dgm:spPr/>
    </dgm:pt>
    <dgm:pt modelId="{7E52CDC2-E18C-45A2-85D0-D3FEA4841449}" type="pres">
      <dgm:prSet presAssocID="{9563E0A8-2500-4041-A39A-544264A6DDB4}" presName="parentNode1" presStyleLbl="node1" presStyleIdx="2" presStyleCnt="5" custScaleX="91683" custScaleY="128085" custLinFactY="36420" custLinFactNeighborX="4719" custLinFactNeighborY="100000">
        <dgm:presLayoutVars>
          <dgm:chMax val="1"/>
          <dgm:bulletEnabled val="1"/>
        </dgm:presLayoutVars>
      </dgm:prSet>
      <dgm:spPr/>
    </dgm:pt>
    <dgm:pt modelId="{EEE27804-C9EF-4D74-931F-09D234C0D56D}" type="pres">
      <dgm:prSet presAssocID="{9563E0A8-2500-4041-A39A-544264A6DDB4}" presName="connSite1" presStyleCnt="0"/>
      <dgm:spPr/>
    </dgm:pt>
    <dgm:pt modelId="{F2691CA7-0ABC-4FFF-B279-24099794C8A9}" type="pres">
      <dgm:prSet presAssocID="{62A866E0-7600-4D2D-8D53-5F538D224057}" presName="Name9" presStyleLbl="sibTrans2D1" presStyleIdx="2" presStyleCnt="4" custAng="956680" custLinFactNeighborX="6240" custLinFactNeighborY="9360"/>
      <dgm:spPr/>
    </dgm:pt>
    <dgm:pt modelId="{03712140-A337-4569-8C35-25404890E2A4}" type="pres">
      <dgm:prSet presAssocID="{3E08AC29-F539-49A2-82F9-304583F00044}" presName="composite2" presStyleCnt="0"/>
      <dgm:spPr/>
    </dgm:pt>
    <dgm:pt modelId="{613B886B-9E7A-4C2F-92B4-CFDDDD88CA82}" type="pres">
      <dgm:prSet presAssocID="{3E08AC29-F539-49A2-82F9-304583F00044}" presName="dummyNode2" presStyleLbl="node1" presStyleIdx="2" presStyleCnt="5"/>
      <dgm:spPr/>
    </dgm:pt>
    <dgm:pt modelId="{55BF24D3-8E3D-4F1C-9DE2-E12ECF85CA92}" type="pres">
      <dgm:prSet presAssocID="{3E08AC29-F539-49A2-82F9-304583F00044}" presName="childNode2" presStyleLbl="bgAcc1" presStyleIdx="3" presStyleCnt="5" custScaleY="158799" custLinFactNeighborX="2490" custLinFactNeighborY="26022">
        <dgm:presLayoutVars>
          <dgm:bulletEnabled val="1"/>
        </dgm:presLayoutVars>
      </dgm:prSet>
      <dgm:spPr/>
    </dgm:pt>
    <dgm:pt modelId="{0C647671-DD6F-4E52-9D1E-5AB0E6E5B349}" type="pres">
      <dgm:prSet presAssocID="{3E08AC29-F539-49A2-82F9-304583F00044}" presName="childNode2tx" presStyleLbl="bgAcc1" presStyleIdx="3" presStyleCnt="5">
        <dgm:presLayoutVars>
          <dgm:bulletEnabled val="1"/>
        </dgm:presLayoutVars>
      </dgm:prSet>
      <dgm:spPr/>
    </dgm:pt>
    <dgm:pt modelId="{F774F654-B26A-4147-AEA3-5598303F7596}" type="pres">
      <dgm:prSet presAssocID="{3E08AC29-F539-49A2-82F9-304583F00044}" presName="parentNode2" presStyleLbl="node1" presStyleIdx="3" presStyleCnt="5" custScaleX="91683" custScaleY="128085" custLinFactNeighborX="2204" custLinFactNeighborY="2506">
        <dgm:presLayoutVars>
          <dgm:chMax val="0"/>
          <dgm:bulletEnabled val="1"/>
        </dgm:presLayoutVars>
      </dgm:prSet>
      <dgm:spPr/>
    </dgm:pt>
    <dgm:pt modelId="{3A0F630A-ED71-407A-8F7F-ED5DFDB3771F}" type="pres">
      <dgm:prSet presAssocID="{3E08AC29-F539-49A2-82F9-304583F00044}" presName="connSite2" presStyleCnt="0"/>
      <dgm:spPr/>
    </dgm:pt>
    <dgm:pt modelId="{BE1EEEB9-9D07-4826-93C0-673AE5BC423E}" type="pres">
      <dgm:prSet presAssocID="{8794AF28-6784-45AB-85B3-9156A966F9FD}" presName="Name18" presStyleLbl="sibTrans2D1" presStyleIdx="3" presStyleCnt="4" custAng="20846514" custLinFactNeighborY="-7320"/>
      <dgm:spPr/>
    </dgm:pt>
    <dgm:pt modelId="{73BF04A6-D08C-4122-9164-58FDE4BAE263}" type="pres">
      <dgm:prSet presAssocID="{75B43F01-849F-476D-B812-5EFDF168C108}" presName="composite1" presStyleCnt="0"/>
      <dgm:spPr/>
    </dgm:pt>
    <dgm:pt modelId="{2778A86F-FB58-4658-84D3-2C839276DEBF}" type="pres">
      <dgm:prSet presAssocID="{75B43F01-849F-476D-B812-5EFDF168C108}" presName="dummyNode1" presStyleLbl="node1" presStyleIdx="3" presStyleCnt="5"/>
      <dgm:spPr/>
    </dgm:pt>
    <dgm:pt modelId="{D461E9BD-F222-4688-B2A1-B06333F48853}" type="pres">
      <dgm:prSet presAssocID="{75B43F01-849F-476D-B812-5EFDF168C108}" presName="childNode1" presStyleLbl="bgAcc1" presStyleIdx="4" presStyleCnt="5" custScaleY="158799" custLinFactNeighborX="-2514" custLinFactNeighborY="26434">
        <dgm:presLayoutVars>
          <dgm:bulletEnabled val="1"/>
        </dgm:presLayoutVars>
      </dgm:prSet>
      <dgm:spPr/>
    </dgm:pt>
    <dgm:pt modelId="{C61889B0-382E-4B96-BB45-04870725F564}" type="pres">
      <dgm:prSet presAssocID="{75B43F01-849F-476D-B812-5EFDF168C108}" presName="childNode1tx" presStyleLbl="bgAcc1" presStyleIdx="4" presStyleCnt="5">
        <dgm:presLayoutVars>
          <dgm:bulletEnabled val="1"/>
        </dgm:presLayoutVars>
      </dgm:prSet>
      <dgm:spPr/>
    </dgm:pt>
    <dgm:pt modelId="{C085E0B6-50E8-460B-AAD6-75BE650B2D44}" type="pres">
      <dgm:prSet presAssocID="{75B43F01-849F-476D-B812-5EFDF168C108}" presName="parentNode1" presStyleLbl="node1" presStyleIdx="4" presStyleCnt="5" custScaleX="91683" custScaleY="128085" custLinFactY="36420" custLinFactNeighborX="-3179" custLinFactNeighborY="100000">
        <dgm:presLayoutVars>
          <dgm:chMax val="1"/>
          <dgm:bulletEnabled val="1"/>
        </dgm:presLayoutVars>
      </dgm:prSet>
      <dgm:spPr/>
    </dgm:pt>
    <dgm:pt modelId="{527878A8-391B-40AA-AA47-111F3983A95A}" type="pres">
      <dgm:prSet presAssocID="{75B43F01-849F-476D-B812-5EFDF168C108}" presName="connSite1" presStyleCnt="0"/>
      <dgm:spPr/>
    </dgm:pt>
  </dgm:ptLst>
  <dgm:cxnLst>
    <dgm:cxn modelId="{27389F09-2143-4181-9B40-22CA69CC9EDD}" type="presOf" srcId="{45211FF1-EEB8-4D37-B9A1-650B6A1F8AAF}" destId="{D461E9BD-F222-4688-B2A1-B06333F48853}" srcOrd="0" destOrd="1" presId="urn:microsoft.com/office/officeart/2005/8/layout/hProcess4"/>
    <dgm:cxn modelId="{4E9E820E-3890-4741-9975-54B8F2E5981B}" type="presOf" srcId="{4B461ECD-459F-4832-B823-4BC58949CB37}" destId="{C2ED43BA-7110-4D76-8B6C-E6D7D1888D33}" srcOrd="0" destOrd="0" presId="urn:microsoft.com/office/officeart/2005/8/layout/hProcess4"/>
    <dgm:cxn modelId="{9DF7A91E-85C8-4DFB-AB93-312BF34770F3}" srcId="{A3FD2DC6-2324-4C40-A51C-FB0C49452A08}" destId="{9563E0A8-2500-4041-A39A-544264A6DDB4}" srcOrd="2" destOrd="0" parTransId="{1F49123C-73E1-47CC-9F64-338252254C5A}" sibTransId="{62A866E0-7600-4D2D-8D53-5F538D224057}"/>
    <dgm:cxn modelId="{55BE2B1F-9B5B-4DA6-AB25-EE42DF3B1759}" srcId="{75B43F01-849F-476D-B812-5EFDF168C108}" destId="{45211FF1-EEB8-4D37-B9A1-650B6A1F8AAF}" srcOrd="1" destOrd="0" parTransId="{B2E70D44-CC4F-4514-843F-7B27A6F97F7C}" sibTransId="{72FCEAC7-225C-4759-9ECA-DD96DBA0715E}"/>
    <dgm:cxn modelId="{1F534823-B902-426D-BFAC-50A2DC41154B}" type="presOf" srcId="{9FED2181-68DB-422A-8E03-3489E4B1A625}" destId="{7026A475-178C-40D7-9C62-BFBE2E905714}" srcOrd="0" destOrd="0" presId="urn:microsoft.com/office/officeart/2005/8/layout/hProcess4"/>
    <dgm:cxn modelId="{F25DEA27-F209-4A54-96F2-E1DC8570F855}" type="presOf" srcId="{CEFEBD69-DB7F-43DE-8EC7-E31360BF422F}" destId="{D8FD8D79-10C0-4564-9572-3160E3728AB1}" srcOrd="1" destOrd="1" presId="urn:microsoft.com/office/officeart/2005/8/layout/hProcess4"/>
    <dgm:cxn modelId="{DD8FA02F-347C-4087-85A7-22C2D63FE6E4}" srcId="{75B43F01-849F-476D-B812-5EFDF168C108}" destId="{8AE8FDCF-7E85-4609-9A91-403C7A27D56D}" srcOrd="0" destOrd="0" parTransId="{E009419E-0E23-41BD-9BC8-56807FBB16BD}" sibTransId="{B233A79E-82B6-4614-AB8C-D83E80A09D4A}"/>
    <dgm:cxn modelId="{DEF77830-06C5-4814-9168-9ADCBB62C971}" srcId="{9563E0A8-2500-4041-A39A-544264A6DDB4}" destId="{3F402DA2-6EB1-4891-B1A9-A34F03CAE124}" srcOrd="0" destOrd="0" parTransId="{DE17678D-AC7B-47DD-894C-DA031E6781AD}" sibTransId="{0D1F112C-A601-424E-B04A-BFD7E13CE006}"/>
    <dgm:cxn modelId="{32F66E38-FF3E-413F-8861-7CA7E0DD0271}" type="presOf" srcId="{7DE0F343-52EF-464C-9765-09DCB979811C}" destId="{0A6FE544-B3B4-455A-A1F5-EC37B1E6F753}" srcOrd="0" destOrd="0" presId="urn:microsoft.com/office/officeart/2005/8/layout/hProcess4"/>
    <dgm:cxn modelId="{5DFBBA3A-F244-4662-B497-3C4DC1547009}" type="presOf" srcId="{75B43F01-849F-476D-B812-5EFDF168C108}" destId="{C085E0B6-50E8-460B-AAD6-75BE650B2D44}" srcOrd="0" destOrd="0" presId="urn:microsoft.com/office/officeart/2005/8/layout/hProcess4"/>
    <dgm:cxn modelId="{A4AAE33D-4771-456C-8259-FCEADDA32DE2}" srcId="{3E08AC29-F539-49A2-82F9-304583F00044}" destId="{03DCCCBE-2E78-4B85-85F2-5A1CA4FA5B3E}" srcOrd="0" destOrd="0" parTransId="{4DAB6FB2-A36D-41C6-B85F-40B7F5F92E59}" sibTransId="{28066868-4DC3-49EC-A7EC-AA6FA71E654B}"/>
    <dgm:cxn modelId="{5ACEB940-7A49-4CAA-B376-CF54F327D78C}" type="presOf" srcId="{62A866E0-7600-4D2D-8D53-5F538D224057}" destId="{F2691CA7-0ABC-4FFF-B279-24099794C8A9}" srcOrd="0" destOrd="0" presId="urn:microsoft.com/office/officeart/2005/8/layout/hProcess4"/>
    <dgm:cxn modelId="{C609C660-7B27-4657-845A-C60AE74567FF}" srcId="{7DE0F343-52EF-464C-9765-09DCB979811C}" destId="{4B461ECD-459F-4832-B823-4BC58949CB37}" srcOrd="0" destOrd="0" parTransId="{A7A276D0-406D-4AFA-8604-C85597EE9925}" sibTransId="{CEEE2CC0-D2E8-4CED-97C5-AFE2494443B0}"/>
    <dgm:cxn modelId="{85E63F47-6BF3-4B41-A752-53F1DB0EC8E8}" type="presOf" srcId="{3479431E-59E2-4E40-89AB-5B83C205AD1F}" destId="{2468C753-7BEF-42E1-BA40-361FA1D5EBA2}" srcOrd="1" destOrd="1" presId="urn:microsoft.com/office/officeart/2005/8/layout/hProcess4"/>
    <dgm:cxn modelId="{77E45A6E-0AF8-46FE-B16F-F0562431EE21}" type="presOf" srcId="{3E08AC29-F539-49A2-82F9-304583F00044}" destId="{F774F654-B26A-4147-AEA3-5598303F7596}" srcOrd="0" destOrd="0" presId="urn:microsoft.com/office/officeart/2005/8/layout/hProcess4"/>
    <dgm:cxn modelId="{2E72DC77-1D1E-4B4B-AE1A-D6AFE4DE7237}" type="presOf" srcId="{A3FD2DC6-2324-4C40-A51C-FB0C49452A08}" destId="{BAA2D601-629A-41A9-B4FC-884412E6C694}" srcOrd="0" destOrd="0" presId="urn:microsoft.com/office/officeart/2005/8/layout/hProcess4"/>
    <dgm:cxn modelId="{879AF677-886C-4C4A-AB31-83545E27E704}" type="presOf" srcId="{F9137EE4-3677-463C-AD20-F9F03414724B}" destId="{CE6DE9F7-98C3-405F-B8CD-E304703FD3E4}" srcOrd="0" destOrd="0" presId="urn:microsoft.com/office/officeart/2005/8/layout/hProcess4"/>
    <dgm:cxn modelId="{9EA0155A-7EB5-4104-99EA-9AAE26CCA428}" srcId="{A3FD2DC6-2324-4C40-A51C-FB0C49452A08}" destId="{75B43F01-849F-476D-B812-5EFDF168C108}" srcOrd="4" destOrd="0" parTransId="{94CBBB60-268C-41B9-8792-67D92D27FB86}" sibTransId="{3F265014-2BA3-45D1-B4BF-FF5F647F8F33}"/>
    <dgm:cxn modelId="{76900E7C-166E-449B-A520-2448486B4E6A}" type="presOf" srcId="{3F402DA2-6EB1-4891-B1A9-A34F03CAE124}" destId="{27059B83-B212-47AA-BE20-DA0FADDDC8F7}" srcOrd="0" destOrd="0" presId="urn:microsoft.com/office/officeart/2005/8/layout/hProcess4"/>
    <dgm:cxn modelId="{55AB6980-64E5-4DB5-98C1-4F2FF982F874}" type="presOf" srcId="{E4674216-5B71-4F85-A40D-E1A3CB858B4E}" destId="{213AC4D8-306C-4EDD-8B91-C0C121089433}" srcOrd="0" destOrd="0" presId="urn:microsoft.com/office/officeart/2005/8/layout/hProcess4"/>
    <dgm:cxn modelId="{D70C6697-8A71-43E6-9D08-32C62238E130}" type="presOf" srcId="{3479431E-59E2-4E40-89AB-5B83C205AD1F}" destId="{7026A475-178C-40D7-9C62-BFBE2E905714}" srcOrd="0" destOrd="1" presId="urn:microsoft.com/office/officeart/2005/8/layout/hProcess4"/>
    <dgm:cxn modelId="{A5EA6BA0-52C0-44EC-ACB4-8463B045FBF5}" type="presOf" srcId="{8AE8FDCF-7E85-4609-9A91-403C7A27D56D}" destId="{D461E9BD-F222-4688-B2A1-B06333F48853}" srcOrd="0" destOrd="0" presId="urn:microsoft.com/office/officeart/2005/8/layout/hProcess4"/>
    <dgm:cxn modelId="{F373AAA2-0DC6-4DA8-8A08-189A4FA10156}" type="presOf" srcId="{9563E0A8-2500-4041-A39A-544264A6DDB4}" destId="{7E52CDC2-E18C-45A2-85D0-D3FEA4841449}" srcOrd="0" destOrd="0" presId="urn:microsoft.com/office/officeart/2005/8/layout/hProcess4"/>
    <dgm:cxn modelId="{DD7AD0A3-BF1A-4A05-A50F-31FB0D9D852A}" type="presOf" srcId="{8AE8FDCF-7E85-4609-9A91-403C7A27D56D}" destId="{C61889B0-382E-4B96-BB45-04870725F564}" srcOrd="1" destOrd="0" presId="urn:microsoft.com/office/officeart/2005/8/layout/hProcess4"/>
    <dgm:cxn modelId="{5B7BA4AF-6461-4EE2-A819-1548ECFE67C3}" type="presOf" srcId="{8794AF28-6784-45AB-85B3-9156A966F9FD}" destId="{BE1EEEB9-9D07-4826-93C0-673AE5BC423E}" srcOrd="0" destOrd="0" presId="urn:microsoft.com/office/officeart/2005/8/layout/hProcess4"/>
    <dgm:cxn modelId="{E74836B0-911E-496F-B747-0EC923BAE8A8}" type="presOf" srcId="{1E5FBB96-8BEB-4F9B-AEAC-1B210BD7BE38}" destId="{29E04398-C828-4691-AD34-839E7E1CEB59}" srcOrd="0" destOrd="0" presId="urn:microsoft.com/office/officeart/2005/8/layout/hProcess4"/>
    <dgm:cxn modelId="{7E1E2AB1-975D-4BCA-AC71-B1A467B9B732}" type="presOf" srcId="{9FED2181-68DB-422A-8E03-3489E4B1A625}" destId="{2468C753-7BEF-42E1-BA40-361FA1D5EBA2}" srcOrd="1" destOrd="0" presId="urn:microsoft.com/office/officeart/2005/8/layout/hProcess4"/>
    <dgm:cxn modelId="{1504D2C4-E45C-4291-8DE0-8A99CFBD0F48}" type="presOf" srcId="{3F402DA2-6EB1-4891-B1A9-A34F03CAE124}" destId="{24EC12C1-6388-4B4A-BFB3-99ECC6E88687}" srcOrd="1" destOrd="0" presId="urn:microsoft.com/office/officeart/2005/8/layout/hProcess4"/>
    <dgm:cxn modelId="{7DFFA5CD-2792-49FF-8F8D-032DBB1459F9}" srcId="{A3FD2DC6-2324-4C40-A51C-FB0C49452A08}" destId="{E4674216-5B71-4F85-A40D-E1A3CB858B4E}" srcOrd="1" destOrd="0" parTransId="{9CB3C8DE-D608-4627-B693-C63FCB8481AC}" sibTransId="{1E5FBB96-8BEB-4F9B-AEAC-1B210BD7BE38}"/>
    <dgm:cxn modelId="{1CB5AFD0-BA9E-46DA-A591-E52A8EEB79E8}" srcId="{A3FD2DC6-2324-4C40-A51C-FB0C49452A08}" destId="{3E08AC29-F539-49A2-82F9-304583F00044}" srcOrd="3" destOrd="0" parTransId="{10E0DAA8-23A8-4EA9-8797-D9C8AC379B65}" sibTransId="{8794AF28-6784-45AB-85B3-9156A966F9FD}"/>
    <dgm:cxn modelId="{908005D9-1AD1-4B80-8F9F-D7EB45254040}" srcId="{E4674216-5B71-4F85-A40D-E1A3CB858B4E}" destId="{3479431E-59E2-4E40-89AB-5B83C205AD1F}" srcOrd="1" destOrd="0" parTransId="{6891E175-9844-4C20-A83B-04963A4D073F}" sibTransId="{0F9DBEC3-E454-4E62-9DF7-843D2A716F1C}"/>
    <dgm:cxn modelId="{1A3C23DF-32DA-43B0-8A8E-489C778701DA}" type="presOf" srcId="{CEFEBD69-DB7F-43DE-8EC7-E31360BF422F}" destId="{C2ED43BA-7110-4D76-8B6C-E6D7D1888D33}" srcOrd="0" destOrd="1" presId="urn:microsoft.com/office/officeart/2005/8/layout/hProcess4"/>
    <dgm:cxn modelId="{F92B6CEB-6589-4E61-9E46-E1EA0C34B71A}" type="presOf" srcId="{4B461ECD-459F-4832-B823-4BC58949CB37}" destId="{D8FD8D79-10C0-4564-9572-3160E3728AB1}" srcOrd="1" destOrd="0" presId="urn:microsoft.com/office/officeart/2005/8/layout/hProcess4"/>
    <dgm:cxn modelId="{B213FDEC-31C9-478A-97EA-BA656AD0A3A7}" type="presOf" srcId="{03DCCCBE-2E78-4B85-85F2-5A1CA4FA5B3E}" destId="{0C647671-DD6F-4E52-9D1E-5AB0E6E5B349}" srcOrd="1" destOrd="0" presId="urn:microsoft.com/office/officeart/2005/8/layout/hProcess4"/>
    <dgm:cxn modelId="{2DD50EED-E963-462A-B560-67F4E8C68B62}" type="presOf" srcId="{45211FF1-EEB8-4D37-B9A1-650B6A1F8AAF}" destId="{C61889B0-382E-4B96-BB45-04870725F564}" srcOrd="1" destOrd="1" presId="urn:microsoft.com/office/officeart/2005/8/layout/hProcess4"/>
    <dgm:cxn modelId="{D307D0ED-513D-45CB-9C91-B52E84E4FD66}" srcId="{A3FD2DC6-2324-4C40-A51C-FB0C49452A08}" destId="{7DE0F343-52EF-464C-9765-09DCB979811C}" srcOrd="0" destOrd="0" parTransId="{DC444E7F-2B70-40AA-9A78-C6F2EAC63363}" sibTransId="{F9137EE4-3677-463C-AD20-F9F03414724B}"/>
    <dgm:cxn modelId="{4D6790EE-AF6E-4EC8-8BB7-7DEA5995B7AB}" srcId="{7DE0F343-52EF-464C-9765-09DCB979811C}" destId="{CEFEBD69-DB7F-43DE-8EC7-E31360BF422F}" srcOrd="1" destOrd="0" parTransId="{B2D09714-6DA5-496A-9B7A-9C4D4E3D413F}" sibTransId="{F5AADEC2-1195-4A0D-80AC-B918B890E849}"/>
    <dgm:cxn modelId="{DBC344FC-DDA5-408D-9748-4BF544D666F2}" type="presOf" srcId="{03DCCCBE-2E78-4B85-85F2-5A1CA4FA5B3E}" destId="{55BF24D3-8E3D-4F1C-9DE2-E12ECF85CA92}" srcOrd="0" destOrd="0" presId="urn:microsoft.com/office/officeart/2005/8/layout/hProcess4"/>
    <dgm:cxn modelId="{2B8564FD-EC30-4F59-A45F-1D17F1CE1D08}" srcId="{E4674216-5B71-4F85-A40D-E1A3CB858B4E}" destId="{9FED2181-68DB-422A-8E03-3489E4B1A625}" srcOrd="0" destOrd="0" parTransId="{339BCD26-9FA3-46F2-957D-E6723A4D9C73}" sibTransId="{A4C8300A-C11D-473D-8D13-11A41EBC63A5}"/>
    <dgm:cxn modelId="{42EB12BE-E257-416D-9369-E50C0F5AB44C}" type="presParOf" srcId="{BAA2D601-629A-41A9-B4FC-884412E6C694}" destId="{952DA017-A5EC-4F91-AA17-08864491B27F}" srcOrd="0" destOrd="0" presId="urn:microsoft.com/office/officeart/2005/8/layout/hProcess4"/>
    <dgm:cxn modelId="{7CB5F945-2F38-4853-8AFC-C560CC6A1679}" type="presParOf" srcId="{BAA2D601-629A-41A9-B4FC-884412E6C694}" destId="{489686D9-2A8A-4868-BB33-A0A507E54379}" srcOrd="1" destOrd="0" presId="urn:microsoft.com/office/officeart/2005/8/layout/hProcess4"/>
    <dgm:cxn modelId="{B4AAECEF-0061-484E-BF85-2C54A86447C9}" type="presParOf" srcId="{BAA2D601-629A-41A9-B4FC-884412E6C694}" destId="{6DC69499-6730-484F-A296-023BCC18A807}" srcOrd="2" destOrd="0" presId="urn:microsoft.com/office/officeart/2005/8/layout/hProcess4"/>
    <dgm:cxn modelId="{AD916A6E-7807-43FF-B519-A5C9B1FF20C3}" type="presParOf" srcId="{6DC69499-6730-484F-A296-023BCC18A807}" destId="{9EAAF137-DED8-4C81-985E-C89C35F0E8D8}" srcOrd="0" destOrd="0" presId="urn:microsoft.com/office/officeart/2005/8/layout/hProcess4"/>
    <dgm:cxn modelId="{57F113F9-AC79-4FAC-9D8B-A3F396BA6188}" type="presParOf" srcId="{9EAAF137-DED8-4C81-985E-C89C35F0E8D8}" destId="{EA757494-EE3A-4A7C-AFEC-7A94AF395A8F}" srcOrd="0" destOrd="0" presId="urn:microsoft.com/office/officeart/2005/8/layout/hProcess4"/>
    <dgm:cxn modelId="{80D7E711-AE9F-40C0-BFF6-D07E09DE6823}" type="presParOf" srcId="{9EAAF137-DED8-4C81-985E-C89C35F0E8D8}" destId="{C2ED43BA-7110-4D76-8B6C-E6D7D1888D33}" srcOrd="1" destOrd="0" presId="urn:microsoft.com/office/officeart/2005/8/layout/hProcess4"/>
    <dgm:cxn modelId="{AC5A74C9-179D-4024-B3C1-20F64A69A0E5}" type="presParOf" srcId="{9EAAF137-DED8-4C81-985E-C89C35F0E8D8}" destId="{D8FD8D79-10C0-4564-9572-3160E3728AB1}" srcOrd="2" destOrd="0" presId="urn:microsoft.com/office/officeart/2005/8/layout/hProcess4"/>
    <dgm:cxn modelId="{B8959C1A-B5B6-44F3-899C-60C79BE4F9DB}" type="presParOf" srcId="{9EAAF137-DED8-4C81-985E-C89C35F0E8D8}" destId="{0A6FE544-B3B4-455A-A1F5-EC37B1E6F753}" srcOrd="3" destOrd="0" presId="urn:microsoft.com/office/officeart/2005/8/layout/hProcess4"/>
    <dgm:cxn modelId="{56BF0E6C-3103-48D9-A27A-7E7BD6AB6C58}" type="presParOf" srcId="{9EAAF137-DED8-4C81-985E-C89C35F0E8D8}" destId="{756525D3-6A28-4EE3-9B94-7B0D82B3C2D2}" srcOrd="4" destOrd="0" presId="urn:microsoft.com/office/officeart/2005/8/layout/hProcess4"/>
    <dgm:cxn modelId="{3028D6B2-F783-41E1-ADD5-11B6C6036AF9}" type="presParOf" srcId="{6DC69499-6730-484F-A296-023BCC18A807}" destId="{CE6DE9F7-98C3-405F-B8CD-E304703FD3E4}" srcOrd="1" destOrd="0" presId="urn:microsoft.com/office/officeart/2005/8/layout/hProcess4"/>
    <dgm:cxn modelId="{2A4A7E6E-DF0A-4D8E-8520-15E9D36B2DCC}" type="presParOf" srcId="{6DC69499-6730-484F-A296-023BCC18A807}" destId="{890CF298-85F7-463E-8552-E582AFE417A8}" srcOrd="2" destOrd="0" presId="urn:microsoft.com/office/officeart/2005/8/layout/hProcess4"/>
    <dgm:cxn modelId="{A7362C35-1F5B-4ADF-A4CD-62DC20328AB2}" type="presParOf" srcId="{890CF298-85F7-463E-8552-E582AFE417A8}" destId="{708D63FC-7DAD-4225-B19B-9C2712E90991}" srcOrd="0" destOrd="0" presId="urn:microsoft.com/office/officeart/2005/8/layout/hProcess4"/>
    <dgm:cxn modelId="{899C1C2C-C152-4781-80DA-F93E9DC11873}" type="presParOf" srcId="{890CF298-85F7-463E-8552-E582AFE417A8}" destId="{7026A475-178C-40D7-9C62-BFBE2E905714}" srcOrd="1" destOrd="0" presId="urn:microsoft.com/office/officeart/2005/8/layout/hProcess4"/>
    <dgm:cxn modelId="{5A991494-B087-44FB-A313-87761C3CE9F1}" type="presParOf" srcId="{890CF298-85F7-463E-8552-E582AFE417A8}" destId="{2468C753-7BEF-42E1-BA40-361FA1D5EBA2}" srcOrd="2" destOrd="0" presId="urn:microsoft.com/office/officeart/2005/8/layout/hProcess4"/>
    <dgm:cxn modelId="{F25CF349-2C2E-4F73-B217-D1289A1A1FCC}" type="presParOf" srcId="{890CF298-85F7-463E-8552-E582AFE417A8}" destId="{213AC4D8-306C-4EDD-8B91-C0C121089433}" srcOrd="3" destOrd="0" presId="urn:microsoft.com/office/officeart/2005/8/layout/hProcess4"/>
    <dgm:cxn modelId="{C62ACA90-40BF-4EA5-8F01-AA1E1F90E94E}" type="presParOf" srcId="{890CF298-85F7-463E-8552-E582AFE417A8}" destId="{9D8FB877-2404-44C2-9F5F-CEEFAAF602ED}" srcOrd="4" destOrd="0" presId="urn:microsoft.com/office/officeart/2005/8/layout/hProcess4"/>
    <dgm:cxn modelId="{97243143-340B-4FEC-9EA4-CDA73836F60D}" type="presParOf" srcId="{6DC69499-6730-484F-A296-023BCC18A807}" destId="{29E04398-C828-4691-AD34-839E7E1CEB59}" srcOrd="3" destOrd="0" presId="urn:microsoft.com/office/officeart/2005/8/layout/hProcess4"/>
    <dgm:cxn modelId="{7E516AF4-B2FE-4214-AEDF-04BBC934135A}" type="presParOf" srcId="{6DC69499-6730-484F-A296-023BCC18A807}" destId="{F1E4D898-7FAB-40C8-A23B-AE2D91BAC589}" srcOrd="4" destOrd="0" presId="urn:microsoft.com/office/officeart/2005/8/layout/hProcess4"/>
    <dgm:cxn modelId="{BA0DEF95-BA9B-470E-8586-000BE91AE482}" type="presParOf" srcId="{F1E4D898-7FAB-40C8-A23B-AE2D91BAC589}" destId="{23C3C1E4-2EB7-477B-AC10-D4A637B73E78}" srcOrd="0" destOrd="0" presId="urn:microsoft.com/office/officeart/2005/8/layout/hProcess4"/>
    <dgm:cxn modelId="{48EBF5F9-24B4-4BE3-8DF3-32A0F64AA479}" type="presParOf" srcId="{F1E4D898-7FAB-40C8-A23B-AE2D91BAC589}" destId="{27059B83-B212-47AA-BE20-DA0FADDDC8F7}" srcOrd="1" destOrd="0" presId="urn:microsoft.com/office/officeart/2005/8/layout/hProcess4"/>
    <dgm:cxn modelId="{4E135F0A-9192-45AD-845E-77CE930CD307}" type="presParOf" srcId="{F1E4D898-7FAB-40C8-A23B-AE2D91BAC589}" destId="{24EC12C1-6388-4B4A-BFB3-99ECC6E88687}" srcOrd="2" destOrd="0" presId="urn:microsoft.com/office/officeart/2005/8/layout/hProcess4"/>
    <dgm:cxn modelId="{46DCAF3E-809F-4F3E-99A0-E79ED054FFAE}" type="presParOf" srcId="{F1E4D898-7FAB-40C8-A23B-AE2D91BAC589}" destId="{7E52CDC2-E18C-45A2-85D0-D3FEA4841449}" srcOrd="3" destOrd="0" presId="urn:microsoft.com/office/officeart/2005/8/layout/hProcess4"/>
    <dgm:cxn modelId="{38F1E705-FA20-4168-9899-19B1792A99FF}" type="presParOf" srcId="{F1E4D898-7FAB-40C8-A23B-AE2D91BAC589}" destId="{EEE27804-C9EF-4D74-931F-09D234C0D56D}" srcOrd="4" destOrd="0" presId="urn:microsoft.com/office/officeart/2005/8/layout/hProcess4"/>
    <dgm:cxn modelId="{90310045-906C-4E50-82CD-AC86723AC3FB}" type="presParOf" srcId="{6DC69499-6730-484F-A296-023BCC18A807}" destId="{F2691CA7-0ABC-4FFF-B279-24099794C8A9}" srcOrd="5" destOrd="0" presId="urn:microsoft.com/office/officeart/2005/8/layout/hProcess4"/>
    <dgm:cxn modelId="{2C4922F4-E00B-4E8A-BA50-51554D508DA1}" type="presParOf" srcId="{6DC69499-6730-484F-A296-023BCC18A807}" destId="{03712140-A337-4569-8C35-25404890E2A4}" srcOrd="6" destOrd="0" presId="urn:microsoft.com/office/officeart/2005/8/layout/hProcess4"/>
    <dgm:cxn modelId="{8F4D354C-153B-4486-BC6C-B3AE7DCC219B}" type="presParOf" srcId="{03712140-A337-4569-8C35-25404890E2A4}" destId="{613B886B-9E7A-4C2F-92B4-CFDDDD88CA82}" srcOrd="0" destOrd="0" presId="urn:microsoft.com/office/officeart/2005/8/layout/hProcess4"/>
    <dgm:cxn modelId="{2A6AA8F5-FB53-4CA5-A51E-3456E01EE76A}" type="presParOf" srcId="{03712140-A337-4569-8C35-25404890E2A4}" destId="{55BF24D3-8E3D-4F1C-9DE2-E12ECF85CA92}" srcOrd="1" destOrd="0" presId="urn:microsoft.com/office/officeart/2005/8/layout/hProcess4"/>
    <dgm:cxn modelId="{53AE1AC1-6D74-46E2-A745-353A10EB0F09}" type="presParOf" srcId="{03712140-A337-4569-8C35-25404890E2A4}" destId="{0C647671-DD6F-4E52-9D1E-5AB0E6E5B349}" srcOrd="2" destOrd="0" presId="urn:microsoft.com/office/officeart/2005/8/layout/hProcess4"/>
    <dgm:cxn modelId="{EC1BFCCC-18C0-4B2B-B009-01F354606D2F}" type="presParOf" srcId="{03712140-A337-4569-8C35-25404890E2A4}" destId="{F774F654-B26A-4147-AEA3-5598303F7596}" srcOrd="3" destOrd="0" presId="urn:microsoft.com/office/officeart/2005/8/layout/hProcess4"/>
    <dgm:cxn modelId="{ED992D33-52F4-4FFA-9CE4-DEA86E77BDB4}" type="presParOf" srcId="{03712140-A337-4569-8C35-25404890E2A4}" destId="{3A0F630A-ED71-407A-8F7F-ED5DFDB3771F}" srcOrd="4" destOrd="0" presId="urn:microsoft.com/office/officeart/2005/8/layout/hProcess4"/>
    <dgm:cxn modelId="{EA205718-A685-4F31-B469-714C9310D29C}" type="presParOf" srcId="{6DC69499-6730-484F-A296-023BCC18A807}" destId="{BE1EEEB9-9D07-4826-93C0-673AE5BC423E}" srcOrd="7" destOrd="0" presId="urn:microsoft.com/office/officeart/2005/8/layout/hProcess4"/>
    <dgm:cxn modelId="{6E39A1E0-AC15-4452-A1BB-7DFB597C067C}" type="presParOf" srcId="{6DC69499-6730-484F-A296-023BCC18A807}" destId="{73BF04A6-D08C-4122-9164-58FDE4BAE263}" srcOrd="8" destOrd="0" presId="urn:microsoft.com/office/officeart/2005/8/layout/hProcess4"/>
    <dgm:cxn modelId="{3E69E3C9-3E7A-441F-BBB1-7B8FAF61BB36}" type="presParOf" srcId="{73BF04A6-D08C-4122-9164-58FDE4BAE263}" destId="{2778A86F-FB58-4658-84D3-2C839276DEBF}" srcOrd="0" destOrd="0" presId="urn:microsoft.com/office/officeart/2005/8/layout/hProcess4"/>
    <dgm:cxn modelId="{91D4E2EF-81BA-4A28-A4DD-EB6A9C196BFA}" type="presParOf" srcId="{73BF04A6-D08C-4122-9164-58FDE4BAE263}" destId="{D461E9BD-F222-4688-B2A1-B06333F48853}" srcOrd="1" destOrd="0" presId="urn:microsoft.com/office/officeart/2005/8/layout/hProcess4"/>
    <dgm:cxn modelId="{A4A99C19-ADCF-4A4A-84ED-29F937CBBBB2}" type="presParOf" srcId="{73BF04A6-D08C-4122-9164-58FDE4BAE263}" destId="{C61889B0-382E-4B96-BB45-04870725F564}" srcOrd="2" destOrd="0" presId="urn:microsoft.com/office/officeart/2005/8/layout/hProcess4"/>
    <dgm:cxn modelId="{23BD5085-15EA-453E-91BF-29EA38BE9BEB}" type="presParOf" srcId="{73BF04A6-D08C-4122-9164-58FDE4BAE263}" destId="{C085E0B6-50E8-460B-AAD6-75BE650B2D44}" srcOrd="3" destOrd="0" presId="urn:microsoft.com/office/officeart/2005/8/layout/hProcess4"/>
    <dgm:cxn modelId="{A91D6FD2-BE26-442C-8AFC-EE1C164128E1}" type="presParOf" srcId="{73BF04A6-D08C-4122-9164-58FDE4BAE263}" destId="{527878A8-391B-40AA-AA47-111F3983A95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512C5C4-5F27-41CF-8F07-FD65FD5B09FA}"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US"/>
        </a:p>
      </dgm:t>
    </dgm:pt>
    <dgm:pt modelId="{C79FC78E-2E9A-461B-9CF8-2A8A956AF4EB}">
      <dgm:prSet phldrT="[Text]"/>
      <dgm:spPr>
        <a:solidFill>
          <a:schemeClr val="accent2">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Cleaning</a:t>
          </a:r>
        </a:p>
      </dgm:t>
    </dgm:pt>
    <dgm:pt modelId="{DF876871-49D9-4C0B-B038-96E587831F2B}" type="parTrans" cxnId="{98566E63-D032-47F9-B126-FE07B2BF44D7}">
      <dgm:prSet/>
      <dgm:spPr/>
      <dgm:t>
        <a:bodyPr/>
        <a:lstStyle/>
        <a:p>
          <a:endParaRPr lang="en-US"/>
        </a:p>
      </dgm:t>
    </dgm:pt>
    <dgm:pt modelId="{1F3CA58B-F90E-43BE-B51C-362E0621536C}" type="sibTrans" cxnId="{98566E63-D032-47F9-B126-FE07B2BF44D7}">
      <dgm:prSet/>
      <dgm:spPr/>
      <dgm:t>
        <a:bodyPr/>
        <a:lstStyle/>
        <a:p>
          <a:endParaRPr lang="en-US"/>
        </a:p>
      </dgm:t>
    </dgm:pt>
    <dgm:pt modelId="{9D4636BD-2E7D-4213-B789-856FDEFA24CF}">
      <dgm:prSet phldrT="[Tex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Removing or correcting data that is incorrect, incomplete, or irrelevant.</a:t>
          </a:r>
        </a:p>
      </dgm:t>
    </dgm:pt>
    <dgm:pt modelId="{A9339F6A-6598-4306-A0BC-ED67911F8285}" type="parTrans" cxnId="{D3102E23-BCBA-418C-BC9F-9893BAF90086}">
      <dgm:prSet/>
      <dgm:spPr/>
      <dgm:t>
        <a:bodyPr/>
        <a:lstStyle/>
        <a:p>
          <a:endParaRPr lang="en-US"/>
        </a:p>
      </dgm:t>
    </dgm:pt>
    <dgm:pt modelId="{176B8E54-B290-4C09-9D1F-C5B1DF13D0D8}" type="sibTrans" cxnId="{D3102E23-BCBA-418C-BC9F-9893BAF90086}">
      <dgm:prSet/>
      <dgm:spPr/>
      <dgm:t>
        <a:bodyPr/>
        <a:lstStyle/>
        <a:p>
          <a:endParaRPr lang="en-US"/>
        </a:p>
      </dgm:t>
    </dgm:pt>
    <dgm:pt modelId="{281C5F82-2EA7-44F0-B7BE-B0BE5C1B414E}">
      <dgm:prSet phldrT="[Text]"/>
      <dgm:spPr>
        <a:solidFill>
          <a:schemeClr val="accent3">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Parsing</a:t>
          </a:r>
        </a:p>
      </dgm:t>
    </dgm:pt>
    <dgm:pt modelId="{EFD73D95-9337-444B-8CF6-320CF5A38F37}" type="parTrans" cxnId="{7D373E66-3914-42C8-B7E9-7162CE141C06}">
      <dgm:prSet/>
      <dgm:spPr/>
      <dgm:t>
        <a:bodyPr/>
        <a:lstStyle/>
        <a:p>
          <a:endParaRPr lang="en-US"/>
        </a:p>
      </dgm:t>
    </dgm:pt>
    <dgm:pt modelId="{629EDAC3-013E-4A89-AC33-E83230C37669}" type="sibTrans" cxnId="{7D373E66-3914-42C8-B7E9-7162CE141C06}">
      <dgm:prSet/>
      <dgm:spPr/>
      <dgm:t>
        <a:bodyPr/>
        <a:lstStyle/>
        <a:p>
          <a:endParaRPr lang="en-US"/>
        </a:p>
      </dgm:t>
    </dgm:pt>
    <dgm:pt modelId="{C077C387-92BA-4DDA-9EE0-91FF44586221}">
      <dgm:prSet phldrT="[Tex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Breaking down complex data structures into simpler, more manageable forms. </a:t>
          </a:r>
        </a:p>
      </dgm:t>
    </dgm:pt>
    <dgm:pt modelId="{AE0D6246-C253-428F-AAAA-341474789505}" type="parTrans" cxnId="{B08C809E-03E7-4646-8185-DD0D43C3E7DA}">
      <dgm:prSet/>
      <dgm:spPr/>
      <dgm:t>
        <a:bodyPr/>
        <a:lstStyle/>
        <a:p>
          <a:endParaRPr lang="en-US"/>
        </a:p>
      </dgm:t>
    </dgm:pt>
    <dgm:pt modelId="{462C4205-1763-445B-9E8B-D1CF83753091}" type="sibTrans" cxnId="{B08C809E-03E7-4646-8185-DD0D43C3E7DA}">
      <dgm:prSet/>
      <dgm:spPr/>
      <dgm:t>
        <a:bodyPr/>
        <a:lstStyle/>
        <a:p>
          <a:endParaRPr lang="en-US"/>
        </a:p>
      </dgm:t>
    </dgm:pt>
    <dgm:pt modelId="{5422D97C-C350-4E5B-AB41-69BC5DAD08D8}">
      <dgm:prSet phldrT="[Text]"/>
      <dgm:spPr>
        <a:solidFill>
          <a:schemeClr val="accent5">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Aggregating</a:t>
          </a:r>
        </a:p>
      </dgm:t>
    </dgm:pt>
    <dgm:pt modelId="{7CC42F9C-1281-4E0C-B8E2-BBEA234742A1}" type="parTrans" cxnId="{95753568-935C-44BB-91E8-4BFC31BCAF53}">
      <dgm:prSet/>
      <dgm:spPr/>
      <dgm:t>
        <a:bodyPr/>
        <a:lstStyle/>
        <a:p>
          <a:endParaRPr lang="en-US"/>
        </a:p>
      </dgm:t>
    </dgm:pt>
    <dgm:pt modelId="{0CA124C5-3C97-494B-8C86-0F73FD3DD102}" type="sibTrans" cxnId="{95753568-935C-44BB-91E8-4BFC31BCAF53}">
      <dgm:prSet/>
      <dgm:spPr/>
      <dgm:t>
        <a:bodyPr/>
        <a:lstStyle/>
        <a:p>
          <a:endParaRPr lang="en-US"/>
        </a:p>
      </dgm:t>
    </dgm:pt>
    <dgm:pt modelId="{E0F3C98C-51DC-42AE-AB7E-2BFB1051F195}">
      <dgm:prSet phldrT="[Text]"/>
      <dgm:spPr>
        <a:solidFill>
          <a:schemeClr val="accent6">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Joining</a:t>
          </a:r>
        </a:p>
      </dgm:t>
    </dgm:pt>
    <dgm:pt modelId="{8C27A175-6018-4369-8EDD-260678EC5165}" type="parTrans" cxnId="{22833EF9-7BB4-4B4B-840A-C0C48745DC44}">
      <dgm:prSet/>
      <dgm:spPr/>
      <dgm:t>
        <a:bodyPr/>
        <a:lstStyle/>
        <a:p>
          <a:endParaRPr lang="en-US"/>
        </a:p>
      </dgm:t>
    </dgm:pt>
    <dgm:pt modelId="{6BE2E4F5-E42B-404A-AB55-F067C3B567F4}" type="sibTrans" cxnId="{22833EF9-7BB4-4B4B-840A-C0C48745DC44}">
      <dgm:prSet/>
      <dgm:spPr/>
      <dgm:t>
        <a:bodyPr/>
        <a:lstStyle/>
        <a:p>
          <a:endParaRPr lang="en-US"/>
        </a:p>
      </dgm:t>
    </dgm:pt>
    <dgm:pt modelId="{97630B18-4DD5-4BD2-AD52-CF868A938A9A}">
      <dgm:prSet phldrT="[Text]"/>
      <dgm:spPr>
        <a:solidFill>
          <a:schemeClr val="accent4">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Filtering</a:t>
          </a:r>
        </a:p>
      </dgm:t>
    </dgm:pt>
    <dgm:pt modelId="{E6C55E4C-9DB2-4292-BBEC-63896BCE4EB4}" type="parTrans" cxnId="{B2695C4A-B5AD-4B68-815D-F986B5A5AD44}">
      <dgm:prSet/>
      <dgm:spPr/>
      <dgm:t>
        <a:bodyPr/>
        <a:lstStyle/>
        <a:p>
          <a:endParaRPr lang="en-US"/>
        </a:p>
      </dgm:t>
    </dgm:pt>
    <dgm:pt modelId="{2766F598-97A3-4703-A5FE-63048283C119}" type="sibTrans" cxnId="{B2695C4A-B5AD-4B68-815D-F986B5A5AD44}">
      <dgm:prSet/>
      <dgm:spPr/>
      <dgm:t>
        <a:bodyPr/>
        <a:lstStyle/>
        <a:p>
          <a:endParaRPr lang="en-US"/>
        </a:p>
      </dgm:t>
    </dgm:pt>
    <dgm:pt modelId="{7937E73E-66BC-46E7-9A5A-79A0742ABA09}">
      <dgm:prSe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Selecting a subset of the data based on specific criteria, such as data ranges or numerical values.</a:t>
          </a:r>
        </a:p>
      </dgm:t>
    </dgm:pt>
    <dgm:pt modelId="{B5EB3FF7-F85A-4BFD-AC43-720A82E4B4A4}" type="parTrans" cxnId="{FEF78F0A-F862-4B89-98AC-4FCF23AE66B3}">
      <dgm:prSet/>
      <dgm:spPr/>
      <dgm:t>
        <a:bodyPr/>
        <a:lstStyle/>
        <a:p>
          <a:endParaRPr lang="en-US"/>
        </a:p>
      </dgm:t>
    </dgm:pt>
    <dgm:pt modelId="{0CEACB2B-3CD8-4F1F-944F-F6F889C596D6}" type="sibTrans" cxnId="{FEF78F0A-F862-4B89-98AC-4FCF23AE66B3}">
      <dgm:prSet/>
      <dgm:spPr/>
      <dgm:t>
        <a:bodyPr/>
        <a:lstStyle/>
        <a:p>
          <a:endParaRPr lang="en-US"/>
        </a:p>
      </dgm:t>
    </dgm:pt>
    <dgm:pt modelId="{59180B35-0A59-4C4D-B14F-E0A36143C7E9}">
      <dgm:prSe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Combining data from multiple sources into a single, unified dataset.</a:t>
          </a:r>
        </a:p>
      </dgm:t>
    </dgm:pt>
    <dgm:pt modelId="{9F1711BE-20AC-4AB8-AE72-4FFD065F2A10}" type="parTrans" cxnId="{BAA25050-D601-4303-BAB4-26707C9DE4F9}">
      <dgm:prSet/>
      <dgm:spPr/>
      <dgm:t>
        <a:bodyPr/>
        <a:lstStyle/>
        <a:p>
          <a:endParaRPr lang="en-US"/>
        </a:p>
      </dgm:t>
    </dgm:pt>
    <dgm:pt modelId="{33FD214E-318D-47CC-B5AA-D1C716AED458}" type="sibTrans" cxnId="{BAA25050-D601-4303-BAB4-26707C9DE4F9}">
      <dgm:prSet/>
      <dgm:spPr/>
      <dgm:t>
        <a:bodyPr/>
        <a:lstStyle/>
        <a:p>
          <a:endParaRPr lang="en-US"/>
        </a:p>
      </dgm:t>
    </dgm:pt>
    <dgm:pt modelId="{19EDF94D-4C18-4D33-9FC7-EC31624EB4A1}">
      <dgm:prSe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Summarizing data into groups or categories, such as calculating averages or counts.</a:t>
          </a:r>
        </a:p>
      </dgm:t>
    </dgm:pt>
    <dgm:pt modelId="{EF4B03DB-E62B-467E-BF79-3693E69DFED3}" type="parTrans" cxnId="{3D0DB647-CD25-4D33-81DE-7EC18E416384}">
      <dgm:prSet/>
      <dgm:spPr/>
      <dgm:t>
        <a:bodyPr/>
        <a:lstStyle/>
        <a:p>
          <a:endParaRPr lang="en-US"/>
        </a:p>
      </dgm:t>
    </dgm:pt>
    <dgm:pt modelId="{D7162A40-0F06-4045-80DF-8BC269D4107C}" type="sibTrans" cxnId="{3D0DB647-CD25-4D33-81DE-7EC18E416384}">
      <dgm:prSet/>
      <dgm:spPr/>
      <dgm:t>
        <a:bodyPr/>
        <a:lstStyle/>
        <a:p>
          <a:endParaRPr lang="en-US"/>
        </a:p>
      </dgm:t>
    </dgm:pt>
    <dgm:pt modelId="{58D41363-BCFB-475F-B775-4B64E33EE98A}" type="pres">
      <dgm:prSet presAssocID="{B512C5C4-5F27-41CF-8F07-FD65FD5B09FA}" presName="Name0" presStyleCnt="0">
        <dgm:presLayoutVars>
          <dgm:dir/>
          <dgm:animLvl val="lvl"/>
          <dgm:resizeHandles/>
        </dgm:presLayoutVars>
      </dgm:prSet>
      <dgm:spPr/>
    </dgm:pt>
    <dgm:pt modelId="{7447CFF6-E2F5-4735-90F5-55DF5A8CDF4B}" type="pres">
      <dgm:prSet presAssocID="{C79FC78E-2E9A-461B-9CF8-2A8A956AF4EB}" presName="linNode" presStyleCnt="0"/>
      <dgm:spPr/>
    </dgm:pt>
    <dgm:pt modelId="{9D4BE5EC-8322-407E-A385-9DD145420174}" type="pres">
      <dgm:prSet presAssocID="{C79FC78E-2E9A-461B-9CF8-2A8A956AF4EB}" presName="parentShp" presStyleLbl="node1" presStyleIdx="0" presStyleCnt="5" custScaleX="47791" custLinFactNeighborX="-33045" custLinFactNeighborY="-1864">
        <dgm:presLayoutVars>
          <dgm:bulletEnabled val="1"/>
        </dgm:presLayoutVars>
      </dgm:prSet>
      <dgm:spPr/>
    </dgm:pt>
    <dgm:pt modelId="{80621040-BB0F-4BC1-A6DC-F7BE98274D1A}" type="pres">
      <dgm:prSet presAssocID="{C79FC78E-2E9A-461B-9CF8-2A8A956AF4EB}" presName="childShp" presStyleLbl="bgAccFollowNode1" presStyleIdx="0" presStyleCnt="5" custLinFactNeighborX="-25829" custLinFactNeighborY="-185">
        <dgm:presLayoutVars>
          <dgm:bulletEnabled val="1"/>
        </dgm:presLayoutVars>
      </dgm:prSet>
      <dgm:spPr/>
    </dgm:pt>
    <dgm:pt modelId="{0DFDBE65-1F78-463A-BFB4-F3A8A80921C1}" type="pres">
      <dgm:prSet presAssocID="{1F3CA58B-F90E-43BE-B51C-362E0621536C}" presName="spacing" presStyleCnt="0"/>
      <dgm:spPr/>
    </dgm:pt>
    <dgm:pt modelId="{5FAE6087-94E9-4CB3-8E4E-AF9E0212D6BE}" type="pres">
      <dgm:prSet presAssocID="{281C5F82-2EA7-44F0-B7BE-B0BE5C1B414E}" presName="linNode" presStyleCnt="0"/>
      <dgm:spPr/>
    </dgm:pt>
    <dgm:pt modelId="{7EF57F8A-DCFC-4733-8964-FF5F1B1CA949}" type="pres">
      <dgm:prSet presAssocID="{281C5F82-2EA7-44F0-B7BE-B0BE5C1B414E}" presName="parentShp" presStyleLbl="node1" presStyleIdx="1" presStyleCnt="5" custScaleX="46571" custLinFactNeighborX="-10526" custLinFactNeighborY="-4275">
        <dgm:presLayoutVars>
          <dgm:bulletEnabled val="1"/>
        </dgm:presLayoutVars>
      </dgm:prSet>
      <dgm:spPr/>
    </dgm:pt>
    <dgm:pt modelId="{4A304DF4-C47D-40DA-A2C4-0340920933A5}" type="pres">
      <dgm:prSet presAssocID="{281C5F82-2EA7-44F0-B7BE-B0BE5C1B414E}" presName="childShp" presStyleLbl="bgAccFollowNode1" presStyleIdx="1" presStyleCnt="5" custLinFactNeighborX="-17031" custLinFactNeighborY="-4121">
        <dgm:presLayoutVars>
          <dgm:bulletEnabled val="1"/>
        </dgm:presLayoutVars>
      </dgm:prSet>
      <dgm:spPr/>
    </dgm:pt>
    <dgm:pt modelId="{85CA7CD9-A88B-47AC-AF10-E643EF28C043}" type="pres">
      <dgm:prSet presAssocID="{629EDAC3-013E-4A89-AC33-E83230C37669}" presName="spacing" presStyleCnt="0"/>
      <dgm:spPr/>
    </dgm:pt>
    <dgm:pt modelId="{19766F4A-C362-4CE8-96AE-0F1DC2E18419}" type="pres">
      <dgm:prSet presAssocID="{97630B18-4DD5-4BD2-AD52-CF868A938A9A}" presName="linNode" presStyleCnt="0"/>
      <dgm:spPr/>
    </dgm:pt>
    <dgm:pt modelId="{CFB411A7-3012-4F50-8EDF-2C70B042515C}" type="pres">
      <dgm:prSet presAssocID="{97630B18-4DD5-4BD2-AD52-CF868A938A9A}" presName="parentShp" presStyleLbl="node1" presStyleIdx="2" presStyleCnt="5" custScaleX="47380" custLinFactNeighborX="-2286" custLinFactNeighborY="-4614">
        <dgm:presLayoutVars>
          <dgm:bulletEnabled val="1"/>
        </dgm:presLayoutVars>
      </dgm:prSet>
      <dgm:spPr/>
    </dgm:pt>
    <dgm:pt modelId="{BAA21D68-2A6A-49A3-BE68-0930AB580FAD}" type="pres">
      <dgm:prSet presAssocID="{97630B18-4DD5-4BD2-AD52-CF868A938A9A}" presName="childShp" presStyleLbl="bgAccFollowNode1" presStyleIdx="2" presStyleCnt="5" custLinFactNeighborX="-6166" custLinFactNeighborY="362">
        <dgm:presLayoutVars>
          <dgm:bulletEnabled val="1"/>
        </dgm:presLayoutVars>
      </dgm:prSet>
      <dgm:spPr/>
    </dgm:pt>
    <dgm:pt modelId="{A838F1BF-D82B-49BF-AD01-79DF7ECDA160}" type="pres">
      <dgm:prSet presAssocID="{2766F598-97A3-4703-A5FE-63048283C119}" presName="spacing" presStyleCnt="0"/>
      <dgm:spPr/>
    </dgm:pt>
    <dgm:pt modelId="{B3445756-2E51-4B0F-BF93-FE640041FFA3}" type="pres">
      <dgm:prSet presAssocID="{E0F3C98C-51DC-42AE-AB7E-2BFB1051F195}" presName="linNode" presStyleCnt="0"/>
      <dgm:spPr/>
    </dgm:pt>
    <dgm:pt modelId="{2C616197-B719-4AFD-84AC-7116B037DE98}" type="pres">
      <dgm:prSet presAssocID="{E0F3C98C-51DC-42AE-AB7E-2BFB1051F195}" presName="parentShp" presStyleLbl="node1" presStyleIdx="3" presStyleCnt="5" custScaleX="47380" custLinFactNeighborX="6917" custLinFactNeighborY="-4123">
        <dgm:presLayoutVars>
          <dgm:bulletEnabled val="1"/>
        </dgm:presLayoutVars>
      </dgm:prSet>
      <dgm:spPr/>
    </dgm:pt>
    <dgm:pt modelId="{56772DDD-A1B7-493B-9D58-7845DA84C689}" type="pres">
      <dgm:prSet presAssocID="{E0F3C98C-51DC-42AE-AB7E-2BFB1051F195}" presName="childShp" presStyleLbl="bgAccFollowNode1" presStyleIdx="3" presStyleCnt="5" custLinFactNeighborX="10072" custLinFactNeighborY="-4123">
        <dgm:presLayoutVars>
          <dgm:bulletEnabled val="1"/>
        </dgm:presLayoutVars>
      </dgm:prSet>
      <dgm:spPr/>
    </dgm:pt>
    <dgm:pt modelId="{86E1988C-D5AE-453D-88BF-DC487C2F6520}" type="pres">
      <dgm:prSet presAssocID="{6BE2E4F5-E42B-404A-AB55-F067C3B567F4}" presName="spacing" presStyleCnt="0"/>
      <dgm:spPr/>
    </dgm:pt>
    <dgm:pt modelId="{80C6828A-407F-43F6-AF28-F4512EB665E9}" type="pres">
      <dgm:prSet presAssocID="{5422D97C-C350-4E5B-AB41-69BC5DAD08D8}" presName="linNode" presStyleCnt="0"/>
      <dgm:spPr/>
    </dgm:pt>
    <dgm:pt modelId="{21473128-01C4-4501-A45F-C6EFD0D902F7}" type="pres">
      <dgm:prSet presAssocID="{5422D97C-C350-4E5B-AB41-69BC5DAD08D8}" presName="parentShp" presStyleLbl="node1" presStyleIdx="4" presStyleCnt="5" custScaleX="48600" custLinFactNeighborX="16036" custLinFactNeighborY="-4429">
        <dgm:presLayoutVars>
          <dgm:bulletEnabled val="1"/>
        </dgm:presLayoutVars>
      </dgm:prSet>
      <dgm:spPr/>
    </dgm:pt>
    <dgm:pt modelId="{6D00FF94-3E5C-4DF8-B40C-B76E6C211A2C}" type="pres">
      <dgm:prSet presAssocID="{5422D97C-C350-4E5B-AB41-69BC5DAD08D8}" presName="childShp" presStyleLbl="bgAccFollowNode1" presStyleIdx="4" presStyleCnt="5" custLinFactNeighborX="23935" custLinFactNeighborY="185">
        <dgm:presLayoutVars>
          <dgm:bulletEnabled val="1"/>
        </dgm:presLayoutVars>
      </dgm:prSet>
      <dgm:spPr/>
    </dgm:pt>
  </dgm:ptLst>
  <dgm:cxnLst>
    <dgm:cxn modelId="{FB865D02-B47F-4719-8E53-E8F0FB5FFE27}" type="presOf" srcId="{C79FC78E-2E9A-461B-9CF8-2A8A956AF4EB}" destId="{9D4BE5EC-8322-407E-A385-9DD145420174}" srcOrd="0" destOrd="0" presId="urn:microsoft.com/office/officeart/2005/8/layout/vList6"/>
    <dgm:cxn modelId="{FEF78F0A-F862-4B89-98AC-4FCF23AE66B3}" srcId="{97630B18-4DD5-4BD2-AD52-CF868A938A9A}" destId="{7937E73E-66BC-46E7-9A5A-79A0742ABA09}" srcOrd="0" destOrd="0" parTransId="{B5EB3FF7-F85A-4BFD-AC43-720A82E4B4A4}" sibTransId="{0CEACB2B-3CD8-4F1F-944F-F6F889C596D6}"/>
    <dgm:cxn modelId="{1803FD0C-B806-4BF0-9917-6D0B9F534C20}" type="presOf" srcId="{E0F3C98C-51DC-42AE-AB7E-2BFB1051F195}" destId="{2C616197-B719-4AFD-84AC-7116B037DE98}" srcOrd="0" destOrd="0" presId="urn:microsoft.com/office/officeart/2005/8/layout/vList6"/>
    <dgm:cxn modelId="{D3102E23-BCBA-418C-BC9F-9893BAF90086}" srcId="{C79FC78E-2E9A-461B-9CF8-2A8A956AF4EB}" destId="{9D4636BD-2E7D-4213-B789-856FDEFA24CF}" srcOrd="0" destOrd="0" parTransId="{A9339F6A-6598-4306-A0BC-ED67911F8285}" sibTransId="{176B8E54-B290-4C09-9D1F-C5B1DF13D0D8}"/>
    <dgm:cxn modelId="{A9D15228-870F-4429-A7B8-15F416547711}" type="presOf" srcId="{97630B18-4DD5-4BD2-AD52-CF868A938A9A}" destId="{CFB411A7-3012-4F50-8EDF-2C70B042515C}" srcOrd="0" destOrd="0" presId="urn:microsoft.com/office/officeart/2005/8/layout/vList6"/>
    <dgm:cxn modelId="{98566E63-D032-47F9-B126-FE07B2BF44D7}" srcId="{B512C5C4-5F27-41CF-8F07-FD65FD5B09FA}" destId="{C79FC78E-2E9A-461B-9CF8-2A8A956AF4EB}" srcOrd="0" destOrd="0" parTransId="{DF876871-49D9-4C0B-B038-96E587831F2B}" sibTransId="{1F3CA58B-F90E-43BE-B51C-362E0621536C}"/>
    <dgm:cxn modelId="{7D373E66-3914-42C8-B7E9-7162CE141C06}" srcId="{B512C5C4-5F27-41CF-8F07-FD65FD5B09FA}" destId="{281C5F82-2EA7-44F0-B7BE-B0BE5C1B414E}" srcOrd="1" destOrd="0" parTransId="{EFD73D95-9337-444B-8CF6-320CF5A38F37}" sibTransId="{629EDAC3-013E-4A89-AC33-E83230C37669}"/>
    <dgm:cxn modelId="{5F8C6766-0DA1-449E-9A15-CB6C8E5A4B8A}" type="presOf" srcId="{281C5F82-2EA7-44F0-B7BE-B0BE5C1B414E}" destId="{7EF57F8A-DCFC-4733-8964-FF5F1B1CA949}" srcOrd="0" destOrd="0" presId="urn:microsoft.com/office/officeart/2005/8/layout/vList6"/>
    <dgm:cxn modelId="{3D0DB647-CD25-4D33-81DE-7EC18E416384}" srcId="{5422D97C-C350-4E5B-AB41-69BC5DAD08D8}" destId="{19EDF94D-4C18-4D33-9FC7-EC31624EB4A1}" srcOrd="0" destOrd="0" parTransId="{EF4B03DB-E62B-467E-BF79-3693E69DFED3}" sibTransId="{D7162A40-0F06-4045-80DF-8BC269D4107C}"/>
    <dgm:cxn modelId="{95753568-935C-44BB-91E8-4BFC31BCAF53}" srcId="{B512C5C4-5F27-41CF-8F07-FD65FD5B09FA}" destId="{5422D97C-C350-4E5B-AB41-69BC5DAD08D8}" srcOrd="4" destOrd="0" parTransId="{7CC42F9C-1281-4E0C-B8E2-BBEA234742A1}" sibTransId="{0CA124C5-3C97-494B-8C86-0F73FD3DD102}"/>
    <dgm:cxn modelId="{B2695C4A-B5AD-4B68-815D-F986B5A5AD44}" srcId="{B512C5C4-5F27-41CF-8F07-FD65FD5B09FA}" destId="{97630B18-4DD5-4BD2-AD52-CF868A938A9A}" srcOrd="2" destOrd="0" parTransId="{E6C55E4C-9DB2-4292-BBEC-63896BCE4EB4}" sibTransId="{2766F598-97A3-4703-A5FE-63048283C119}"/>
    <dgm:cxn modelId="{BAA25050-D601-4303-BAB4-26707C9DE4F9}" srcId="{E0F3C98C-51DC-42AE-AB7E-2BFB1051F195}" destId="{59180B35-0A59-4C4D-B14F-E0A36143C7E9}" srcOrd="0" destOrd="0" parTransId="{9F1711BE-20AC-4AB8-AE72-4FFD065F2A10}" sibTransId="{33FD214E-318D-47CC-B5AA-D1C716AED458}"/>
    <dgm:cxn modelId="{AA155451-00D1-4AA2-BF43-90B68E7662B5}" type="presOf" srcId="{19EDF94D-4C18-4D33-9FC7-EC31624EB4A1}" destId="{6D00FF94-3E5C-4DF8-B40C-B76E6C211A2C}" srcOrd="0" destOrd="0" presId="urn:microsoft.com/office/officeart/2005/8/layout/vList6"/>
    <dgm:cxn modelId="{9693FB5A-4B89-4A30-8477-2BAF09DF9950}" type="presOf" srcId="{B512C5C4-5F27-41CF-8F07-FD65FD5B09FA}" destId="{58D41363-BCFB-475F-B775-4B64E33EE98A}" srcOrd="0" destOrd="0" presId="urn:microsoft.com/office/officeart/2005/8/layout/vList6"/>
    <dgm:cxn modelId="{B08C809E-03E7-4646-8185-DD0D43C3E7DA}" srcId="{281C5F82-2EA7-44F0-B7BE-B0BE5C1B414E}" destId="{C077C387-92BA-4DDA-9EE0-91FF44586221}" srcOrd="0" destOrd="0" parTransId="{AE0D6246-C253-428F-AAAA-341474789505}" sibTransId="{462C4205-1763-445B-9E8B-D1CF83753091}"/>
    <dgm:cxn modelId="{5CF670A0-0564-4FF2-B952-D73DD4784BBC}" type="presOf" srcId="{7937E73E-66BC-46E7-9A5A-79A0742ABA09}" destId="{BAA21D68-2A6A-49A3-BE68-0930AB580FAD}" srcOrd="0" destOrd="0" presId="urn:microsoft.com/office/officeart/2005/8/layout/vList6"/>
    <dgm:cxn modelId="{7396D0A0-F43B-4D6E-A038-37D520C07240}" type="presOf" srcId="{59180B35-0A59-4C4D-B14F-E0A36143C7E9}" destId="{56772DDD-A1B7-493B-9D58-7845DA84C689}" srcOrd="0" destOrd="0" presId="urn:microsoft.com/office/officeart/2005/8/layout/vList6"/>
    <dgm:cxn modelId="{EF9C68A8-383A-42AB-A63B-BCC4DE550B31}" type="presOf" srcId="{9D4636BD-2E7D-4213-B789-856FDEFA24CF}" destId="{80621040-BB0F-4BC1-A6DC-F7BE98274D1A}" srcOrd="0" destOrd="0" presId="urn:microsoft.com/office/officeart/2005/8/layout/vList6"/>
    <dgm:cxn modelId="{24DDD2D4-C81B-4C11-8E0C-D009CD30C99A}" type="presOf" srcId="{C077C387-92BA-4DDA-9EE0-91FF44586221}" destId="{4A304DF4-C47D-40DA-A2C4-0340920933A5}" srcOrd="0" destOrd="0" presId="urn:microsoft.com/office/officeart/2005/8/layout/vList6"/>
    <dgm:cxn modelId="{FEF4F2F8-8525-43BC-8F3A-9380E89F18D0}" type="presOf" srcId="{5422D97C-C350-4E5B-AB41-69BC5DAD08D8}" destId="{21473128-01C4-4501-A45F-C6EFD0D902F7}" srcOrd="0" destOrd="0" presId="urn:microsoft.com/office/officeart/2005/8/layout/vList6"/>
    <dgm:cxn modelId="{22833EF9-7BB4-4B4B-840A-C0C48745DC44}" srcId="{B512C5C4-5F27-41CF-8F07-FD65FD5B09FA}" destId="{E0F3C98C-51DC-42AE-AB7E-2BFB1051F195}" srcOrd="3" destOrd="0" parTransId="{8C27A175-6018-4369-8EDD-260678EC5165}" sibTransId="{6BE2E4F5-E42B-404A-AB55-F067C3B567F4}"/>
    <dgm:cxn modelId="{3ACC73F9-A394-437E-AF05-FDFFD3104EA7}" type="presParOf" srcId="{58D41363-BCFB-475F-B775-4B64E33EE98A}" destId="{7447CFF6-E2F5-4735-90F5-55DF5A8CDF4B}" srcOrd="0" destOrd="0" presId="urn:microsoft.com/office/officeart/2005/8/layout/vList6"/>
    <dgm:cxn modelId="{99C0E0F6-BC2E-45FE-8084-5E110F673ADB}" type="presParOf" srcId="{7447CFF6-E2F5-4735-90F5-55DF5A8CDF4B}" destId="{9D4BE5EC-8322-407E-A385-9DD145420174}" srcOrd="0" destOrd="0" presId="urn:microsoft.com/office/officeart/2005/8/layout/vList6"/>
    <dgm:cxn modelId="{32F287CE-199E-4B02-A9CF-6EA4496EBA0E}" type="presParOf" srcId="{7447CFF6-E2F5-4735-90F5-55DF5A8CDF4B}" destId="{80621040-BB0F-4BC1-A6DC-F7BE98274D1A}" srcOrd="1" destOrd="0" presId="urn:microsoft.com/office/officeart/2005/8/layout/vList6"/>
    <dgm:cxn modelId="{0B0D64E8-7123-40DA-9175-C8DAC8FB491D}" type="presParOf" srcId="{58D41363-BCFB-475F-B775-4B64E33EE98A}" destId="{0DFDBE65-1F78-463A-BFB4-F3A8A80921C1}" srcOrd="1" destOrd="0" presId="urn:microsoft.com/office/officeart/2005/8/layout/vList6"/>
    <dgm:cxn modelId="{A4D3298A-94E0-463F-B197-E9CCA2E2EFC4}" type="presParOf" srcId="{58D41363-BCFB-475F-B775-4B64E33EE98A}" destId="{5FAE6087-94E9-4CB3-8E4E-AF9E0212D6BE}" srcOrd="2" destOrd="0" presId="urn:microsoft.com/office/officeart/2005/8/layout/vList6"/>
    <dgm:cxn modelId="{668A8FCA-B5C0-48E7-AC69-449B660A8CC9}" type="presParOf" srcId="{5FAE6087-94E9-4CB3-8E4E-AF9E0212D6BE}" destId="{7EF57F8A-DCFC-4733-8964-FF5F1B1CA949}" srcOrd="0" destOrd="0" presId="urn:microsoft.com/office/officeart/2005/8/layout/vList6"/>
    <dgm:cxn modelId="{82D31C4C-0BC4-4848-8A3A-3A9E25D9B42F}" type="presParOf" srcId="{5FAE6087-94E9-4CB3-8E4E-AF9E0212D6BE}" destId="{4A304DF4-C47D-40DA-A2C4-0340920933A5}" srcOrd="1" destOrd="0" presId="urn:microsoft.com/office/officeart/2005/8/layout/vList6"/>
    <dgm:cxn modelId="{D54B45EC-DC39-42F3-B53A-48ACD7D4828C}" type="presParOf" srcId="{58D41363-BCFB-475F-B775-4B64E33EE98A}" destId="{85CA7CD9-A88B-47AC-AF10-E643EF28C043}" srcOrd="3" destOrd="0" presId="urn:microsoft.com/office/officeart/2005/8/layout/vList6"/>
    <dgm:cxn modelId="{2BE0745F-C418-4403-8534-382D2908E046}" type="presParOf" srcId="{58D41363-BCFB-475F-B775-4B64E33EE98A}" destId="{19766F4A-C362-4CE8-96AE-0F1DC2E18419}" srcOrd="4" destOrd="0" presId="urn:microsoft.com/office/officeart/2005/8/layout/vList6"/>
    <dgm:cxn modelId="{857CACEF-04F2-4CC5-A70F-9F34C990BF79}" type="presParOf" srcId="{19766F4A-C362-4CE8-96AE-0F1DC2E18419}" destId="{CFB411A7-3012-4F50-8EDF-2C70B042515C}" srcOrd="0" destOrd="0" presId="urn:microsoft.com/office/officeart/2005/8/layout/vList6"/>
    <dgm:cxn modelId="{AEC93F70-143F-476C-9BCD-C4B96F7887E4}" type="presParOf" srcId="{19766F4A-C362-4CE8-96AE-0F1DC2E18419}" destId="{BAA21D68-2A6A-49A3-BE68-0930AB580FAD}" srcOrd="1" destOrd="0" presId="urn:microsoft.com/office/officeart/2005/8/layout/vList6"/>
    <dgm:cxn modelId="{3457667F-EAD6-4469-AE1C-E1197E74A3A4}" type="presParOf" srcId="{58D41363-BCFB-475F-B775-4B64E33EE98A}" destId="{A838F1BF-D82B-49BF-AD01-79DF7ECDA160}" srcOrd="5" destOrd="0" presId="urn:microsoft.com/office/officeart/2005/8/layout/vList6"/>
    <dgm:cxn modelId="{C47941DE-5CF4-43B4-9CCF-1AA9385AF2F7}" type="presParOf" srcId="{58D41363-BCFB-475F-B775-4B64E33EE98A}" destId="{B3445756-2E51-4B0F-BF93-FE640041FFA3}" srcOrd="6" destOrd="0" presId="urn:microsoft.com/office/officeart/2005/8/layout/vList6"/>
    <dgm:cxn modelId="{445B64F2-A3F2-47A0-AA79-AAC48FC3B404}" type="presParOf" srcId="{B3445756-2E51-4B0F-BF93-FE640041FFA3}" destId="{2C616197-B719-4AFD-84AC-7116B037DE98}" srcOrd="0" destOrd="0" presId="urn:microsoft.com/office/officeart/2005/8/layout/vList6"/>
    <dgm:cxn modelId="{C1BEA6F5-74B4-401A-A22A-8210CF6C222C}" type="presParOf" srcId="{B3445756-2E51-4B0F-BF93-FE640041FFA3}" destId="{56772DDD-A1B7-493B-9D58-7845DA84C689}" srcOrd="1" destOrd="0" presId="urn:microsoft.com/office/officeart/2005/8/layout/vList6"/>
    <dgm:cxn modelId="{D969F772-868F-466E-AFDB-87FB956FEED3}" type="presParOf" srcId="{58D41363-BCFB-475F-B775-4B64E33EE98A}" destId="{86E1988C-D5AE-453D-88BF-DC487C2F6520}" srcOrd="7" destOrd="0" presId="urn:microsoft.com/office/officeart/2005/8/layout/vList6"/>
    <dgm:cxn modelId="{52A7E5AA-A75B-4EE4-ABC7-38F64CA75938}" type="presParOf" srcId="{58D41363-BCFB-475F-B775-4B64E33EE98A}" destId="{80C6828A-407F-43F6-AF28-F4512EB665E9}" srcOrd="8" destOrd="0" presId="urn:microsoft.com/office/officeart/2005/8/layout/vList6"/>
    <dgm:cxn modelId="{E1255A96-93E3-4186-920D-7EF33914E1D1}" type="presParOf" srcId="{80C6828A-407F-43F6-AF28-F4512EB665E9}" destId="{21473128-01C4-4501-A45F-C6EFD0D902F7}" srcOrd="0" destOrd="0" presId="urn:microsoft.com/office/officeart/2005/8/layout/vList6"/>
    <dgm:cxn modelId="{5DF6694E-4597-457F-8942-76B8323B65EA}" type="presParOf" srcId="{80C6828A-407F-43F6-AF28-F4512EB665E9}" destId="{6D00FF94-3E5C-4DF8-B40C-B76E6C211A2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51D72-96EB-47EA-A94B-1B9F5B2E3EFA}">
      <dsp:nvSpPr>
        <dsp:cNvPr id="0" name=""/>
        <dsp:cNvSpPr/>
      </dsp:nvSpPr>
      <dsp:spPr>
        <a:xfrm>
          <a:off x="5175" y="799253"/>
          <a:ext cx="1547023" cy="928214"/>
        </a:xfrm>
        <a:prstGeom prst="roundRect">
          <a:avLst>
            <a:gd name="adj" fmla="val 1000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Discovery</a:t>
          </a:r>
        </a:p>
      </dsp:txBody>
      <dsp:txXfrm>
        <a:off x="32361" y="826439"/>
        <a:ext cx="1492651" cy="873842"/>
      </dsp:txXfrm>
    </dsp:sp>
    <dsp:sp modelId="{0467BEA5-ACCE-46B4-8C1C-6377DD925C87}">
      <dsp:nvSpPr>
        <dsp:cNvPr id="0" name=""/>
        <dsp:cNvSpPr/>
      </dsp:nvSpPr>
      <dsp:spPr>
        <a:xfrm>
          <a:off x="1706902" y="1071529"/>
          <a:ext cx="327969" cy="38366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06902" y="1148261"/>
        <a:ext cx="229578" cy="230197"/>
      </dsp:txXfrm>
    </dsp:sp>
    <dsp:sp modelId="{2AEE1D05-E6E1-435E-8974-9AF6ED714839}">
      <dsp:nvSpPr>
        <dsp:cNvPr id="0" name=""/>
        <dsp:cNvSpPr/>
      </dsp:nvSpPr>
      <dsp:spPr>
        <a:xfrm>
          <a:off x="2171009" y="799253"/>
          <a:ext cx="1547023" cy="928214"/>
        </a:xfrm>
        <a:prstGeom prst="roundRect">
          <a:avLst>
            <a:gd name="adj" fmla="val 10000"/>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Structuring</a:t>
          </a:r>
        </a:p>
      </dsp:txBody>
      <dsp:txXfrm>
        <a:off x="2198195" y="826439"/>
        <a:ext cx="1492651" cy="873842"/>
      </dsp:txXfrm>
    </dsp:sp>
    <dsp:sp modelId="{D06F65CC-FA55-4144-AD7E-68869DECE4A5}">
      <dsp:nvSpPr>
        <dsp:cNvPr id="0" name=""/>
        <dsp:cNvSpPr/>
      </dsp:nvSpPr>
      <dsp:spPr>
        <a:xfrm>
          <a:off x="3872735" y="1071529"/>
          <a:ext cx="327969" cy="383661"/>
        </a:xfrm>
        <a:prstGeom prst="rightArrow">
          <a:avLst>
            <a:gd name="adj1" fmla="val 60000"/>
            <a:gd name="adj2" fmla="val 50000"/>
          </a:avLst>
        </a:prstGeom>
        <a:solidFill>
          <a:schemeClr val="accent3">
            <a:shade val="90000"/>
            <a:hueOff val="337604"/>
            <a:satOff val="-11013"/>
            <a:lumOff val="3434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35" y="1148261"/>
        <a:ext cx="229578" cy="230197"/>
      </dsp:txXfrm>
    </dsp:sp>
    <dsp:sp modelId="{0EF8D09C-C261-400A-AAE6-5FC8F3D84F6C}">
      <dsp:nvSpPr>
        <dsp:cNvPr id="0" name=""/>
        <dsp:cNvSpPr/>
      </dsp:nvSpPr>
      <dsp:spPr>
        <a:xfrm>
          <a:off x="4336843" y="799253"/>
          <a:ext cx="1547023" cy="928214"/>
        </a:xfrm>
        <a:prstGeom prst="roundRect">
          <a:avLst>
            <a:gd name="adj" fmla="val 1000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Cleaning</a:t>
          </a:r>
        </a:p>
      </dsp:txBody>
      <dsp:txXfrm>
        <a:off x="4364029" y="826439"/>
        <a:ext cx="1492651" cy="873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51D72-96EB-47EA-A94B-1B9F5B2E3EFA}">
      <dsp:nvSpPr>
        <dsp:cNvPr id="0" name=""/>
        <dsp:cNvSpPr/>
      </dsp:nvSpPr>
      <dsp:spPr>
        <a:xfrm>
          <a:off x="5175" y="799253"/>
          <a:ext cx="1547023" cy="928214"/>
        </a:xfrm>
        <a:prstGeom prst="roundRect">
          <a:avLst>
            <a:gd name="adj" fmla="val 1000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Publishing</a:t>
          </a:r>
        </a:p>
      </dsp:txBody>
      <dsp:txXfrm>
        <a:off x="32361" y="826439"/>
        <a:ext cx="1492651" cy="873842"/>
      </dsp:txXfrm>
    </dsp:sp>
    <dsp:sp modelId="{0467BEA5-ACCE-46B4-8C1C-6377DD925C87}">
      <dsp:nvSpPr>
        <dsp:cNvPr id="0" name=""/>
        <dsp:cNvSpPr/>
      </dsp:nvSpPr>
      <dsp:spPr>
        <a:xfrm rot="10800000">
          <a:off x="1687112" y="1071529"/>
          <a:ext cx="327969" cy="38366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85503" y="1148261"/>
        <a:ext cx="229578" cy="230197"/>
      </dsp:txXfrm>
    </dsp:sp>
    <dsp:sp modelId="{2AEE1D05-E6E1-435E-8974-9AF6ED714839}">
      <dsp:nvSpPr>
        <dsp:cNvPr id="0" name=""/>
        <dsp:cNvSpPr/>
      </dsp:nvSpPr>
      <dsp:spPr>
        <a:xfrm>
          <a:off x="2171009" y="799253"/>
          <a:ext cx="1547023" cy="928214"/>
        </a:xfrm>
        <a:prstGeom prst="roundRect">
          <a:avLst>
            <a:gd name="adj" fmla="val 10000"/>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Validating</a:t>
          </a:r>
        </a:p>
      </dsp:txBody>
      <dsp:txXfrm>
        <a:off x="2198195" y="826439"/>
        <a:ext cx="1492651" cy="873842"/>
      </dsp:txXfrm>
    </dsp:sp>
    <dsp:sp modelId="{D06F65CC-FA55-4144-AD7E-68869DECE4A5}">
      <dsp:nvSpPr>
        <dsp:cNvPr id="0" name=""/>
        <dsp:cNvSpPr/>
      </dsp:nvSpPr>
      <dsp:spPr>
        <a:xfrm rot="10800000">
          <a:off x="3852945" y="1071529"/>
          <a:ext cx="327969" cy="383661"/>
        </a:xfrm>
        <a:prstGeom prst="rightArrow">
          <a:avLst>
            <a:gd name="adj1" fmla="val 60000"/>
            <a:gd name="adj2" fmla="val 50000"/>
          </a:avLst>
        </a:prstGeom>
        <a:solidFill>
          <a:schemeClr val="accent3">
            <a:shade val="90000"/>
            <a:hueOff val="337604"/>
            <a:satOff val="-11013"/>
            <a:lumOff val="3434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951336" y="1148261"/>
        <a:ext cx="229578" cy="230197"/>
      </dsp:txXfrm>
    </dsp:sp>
    <dsp:sp modelId="{0EF8D09C-C261-400A-AAE6-5FC8F3D84F6C}">
      <dsp:nvSpPr>
        <dsp:cNvPr id="0" name=""/>
        <dsp:cNvSpPr/>
      </dsp:nvSpPr>
      <dsp:spPr>
        <a:xfrm>
          <a:off x="4336842" y="799253"/>
          <a:ext cx="1547023" cy="928214"/>
        </a:xfrm>
        <a:prstGeom prst="roundRect">
          <a:avLst>
            <a:gd name="adj" fmla="val 1000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Enriching</a:t>
          </a:r>
        </a:p>
      </dsp:txBody>
      <dsp:txXfrm>
        <a:off x="4364028" y="826439"/>
        <a:ext cx="1492651" cy="873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43BA-7110-4D76-8B6C-E6D7D1888D33}">
      <dsp:nvSpPr>
        <dsp:cNvPr id="0" name=""/>
        <dsp:cNvSpPr/>
      </dsp:nvSpPr>
      <dsp:spPr>
        <a:xfrm>
          <a:off x="107754" y="3529794"/>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anose="020B0604020202020204" pitchFamily="2" charset="0"/>
              <a:cs typeface="Times New Roman" panose="02020603050405020304" pitchFamily="18" charset="0"/>
            </a:rPr>
            <a:t>Data</a:t>
          </a:r>
        </a:p>
        <a:p>
          <a:pPr marL="228600" lvl="1" indent="-228600" algn="ctr" defTabSz="1066800">
            <a:lnSpc>
              <a:spcPct val="90000"/>
            </a:lnSpc>
            <a:spcBef>
              <a:spcPct val="0"/>
            </a:spcBef>
            <a:spcAft>
              <a:spcPct val="15000"/>
            </a:spcAft>
            <a:buFontTx/>
            <a:buNone/>
          </a:pPr>
          <a:r>
            <a:rPr lang="en-US" sz="2400" b="0" kern="1200">
              <a:latin typeface="Sitka Banner Semibold" panose="020B0604020202020204" pitchFamily="2" charset="0"/>
              <a:cs typeface="Times New Roman" panose="02020603050405020304" pitchFamily="18" charset="0"/>
            </a:rPr>
            <a:t>formatting</a:t>
          </a:r>
        </a:p>
      </dsp:txBody>
      <dsp:txXfrm>
        <a:off x="161941" y="3583981"/>
        <a:ext cx="1741704" cy="1795536"/>
      </dsp:txXfrm>
    </dsp:sp>
    <dsp:sp modelId="{CE6DE9F7-98C3-405F-B8CD-E304703FD3E4}">
      <dsp:nvSpPr>
        <dsp:cNvPr id="0" name=""/>
        <dsp:cNvSpPr/>
      </dsp:nvSpPr>
      <dsp:spPr>
        <a:xfrm rot="1262763">
          <a:off x="1086909" y="4908054"/>
          <a:ext cx="1992444" cy="1992444"/>
        </a:xfrm>
        <a:prstGeom prst="leftCircularArrow">
          <a:avLst>
            <a:gd name="adj1" fmla="val 2118"/>
            <a:gd name="adj2" fmla="val 254460"/>
            <a:gd name="adj3" fmla="val 891314"/>
            <a:gd name="adj4" fmla="val 7885833"/>
            <a:gd name="adj5" fmla="val 2471"/>
          </a:avLst>
        </a:prstGeom>
        <a:gradFill rotWithShape="0">
          <a:gsLst>
            <a:gs pos="0">
              <a:schemeClr val="accent3">
                <a:shade val="90000"/>
                <a:hueOff val="0"/>
                <a:satOff val="0"/>
                <a:lumOff val="0"/>
                <a:alphaOff val="0"/>
                <a:lumMod val="110000"/>
                <a:satMod val="105000"/>
                <a:tint val="67000"/>
              </a:schemeClr>
            </a:gs>
            <a:gs pos="50000">
              <a:schemeClr val="accent3">
                <a:shade val="90000"/>
                <a:hueOff val="0"/>
                <a:satOff val="0"/>
                <a:lumOff val="0"/>
                <a:alphaOff val="0"/>
                <a:lumMod val="105000"/>
                <a:satMod val="103000"/>
                <a:tint val="73000"/>
              </a:schemeClr>
            </a:gs>
            <a:gs pos="100000">
              <a:schemeClr val="accent3">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0A6FE544-B3B4-455A-A1F5-EC37B1E6F753}">
      <dsp:nvSpPr>
        <dsp:cNvPr id="0" name=""/>
        <dsp:cNvSpPr/>
      </dsp:nvSpPr>
      <dsp:spPr>
        <a:xfrm>
          <a:off x="567587" y="5533558"/>
          <a:ext cx="1507740" cy="837636"/>
        </a:xfrm>
        <a:prstGeom prst="roundRect">
          <a:avLst>
            <a:gd name="adj" fmla="val 10000"/>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92121" y="5558092"/>
        <a:ext cx="1458672" cy="788568"/>
      </dsp:txXfrm>
    </dsp:sp>
    <dsp:sp modelId="{7026A475-178C-40D7-9C62-BFBE2E905714}">
      <dsp:nvSpPr>
        <dsp:cNvPr id="0" name=""/>
        <dsp:cNvSpPr/>
      </dsp:nvSpPr>
      <dsp:spPr>
        <a:xfrm>
          <a:off x="2360464" y="3525690"/>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1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Missing</a:t>
          </a:r>
        </a:p>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data</a:t>
          </a:r>
        </a:p>
      </dsp:txBody>
      <dsp:txXfrm>
        <a:off x="2414651" y="4099125"/>
        <a:ext cx="1741704" cy="1795536"/>
      </dsp:txXfrm>
    </dsp:sp>
    <dsp:sp modelId="{29E04398-C828-4691-AD34-839E7E1CEB59}">
      <dsp:nvSpPr>
        <dsp:cNvPr id="0" name=""/>
        <dsp:cNvSpPr/>
      </dsp:nvSpPr>
      <dsp:spPr>
        <a:xfrm rot="20969957">
          <a:off x="3303549" y="2622555"/>
          <a:ext cx="2209005" cy="2209005"/>
        </a:xfrm>
        <a:prstGeom prst="circularArrow">
          <a:avLst>
            <a:gd name="adj1" fmla="val 1911"/>
            <a:gd name="adj2" fmla="val 228427"/>
            <a:gd name="adj3" fmla="val 20508861"/>
            <a:gd name="adj4" fmla="val 13488309"/>
            <a:gd name="adj5" fmla="val 2229"/>
          </a:avLst>
        </a:prstGeom>
        <a:gradFill rotWithShape="0">
          <a:gsLst>
            <a:gs pos="0">
              <a:schemeClr val="accent3">
                <a:shade val="90000"/>
                <a:hueOff val="112535"/>
                <a:satOff val="-3671"/>
                <a:lumOff val="11448"/>
                <a:alphaOff val="0"/>
                <a:lumMod val="110000"/>
                <a:satMod val="105000"/>
                <a:tint val="67000"/>
              </a:schemeClr>
            </a:gs>
            <a:gs pos="50000">
              <a:schemeClr val="accent3">
                <a:shade val="90000"/>
                <a:hueOff val="112535"/>
                <a:satOff val="-3671"/>
                <a:lumOff val="11448"/>
                <a:alphaOff val="0"/>
                <a:lumMod val="105000"/>
                <a:satMod val="103000"/>
                <a:tint val="73000"/>
              </a:schemeClr>
            </a:gs>
            <a:gs pos="100000">
              <a:schemeClr val="accent3">
                <a:shade val="90000"/>
                <a:hueOff val="112535"/>
                <a:satOff val="-3671"/>
                <a:lumOff val="1144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213AC4D8-306C-4EDD-8B91-C0C121089433}">
      <dsp:nvSpPr>
        <dsp:cNvPr id="0" name=""/>
        <dsp:cNvSpPr/>
      </dsp:nvSpPr>
      <dsp:spPr>
        <a:xfrm>
          <a:off x="2795964" y="3118513"/>
          <a:ext cx="1507740" cy="837636"/>
        </a:xfrm>
        <a:prstGeom prst="flowChartAlternateProcess">
          <a:avLst/>
        </a:prstGeom>
        <a:gradFill rotWithShape="0">
          <a:gsLst>
            <a:gs pos="0">
              <a:schemeClr val="accent3">
                <a:alpha val="90000"/>
                <a:hueOff val="0"/>
                <a:satOff val="0"/>
                <a:lumOff val="0"/>
                <a:alphaOff val="-10000"/>
                <a:lumMod val="110000"/>
                <a:satMod val="105000"/>
                <a:tint val="67000"/>
              </a:schemeClr>
            </a:gs>
            <a:gs pos="50000">
              <a:schemeClr val="accent3">
                <a:alpha val="90000"/>
                <a:hueOff val="0"/>
                <a:satOff val="0"/>
                <a:lumOff val="0"/>
                <a:alphaOff val="-10000"/>
                <a:lumMod val="105000"/>
                <a:satMod val="103000"/>
                <a:tint val="73000"/>
              </a:schemeClr>
            </a:gs>
            <a:gs pos="100000">
              <a:schemeClr val="accent3">
                <a:alpha val="90000"/>
                <a:hueOff val="0"/>
                <a:satOff val="0"/>
                <a:lumOff val="0"/>
                <a:alphaOff val="-1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endParaRPr lang="en-US" sz="4500" kern="1200"/>
        </a:p>
      </dsp:txBody>
      <dsp:txXfrm>
        <a:off x="2836853" y="3159402"/>
        <a:ext cx="1425962" cy="755858"/>
      </dsp:txXfrm>
    </dsp:sp>
    <dsp:sp modelId="{27059B83-B212-47AA-BE20-DA0FADDDC8F7}">
      <dsp:nvSpPr>
        <dsp:cNvPr id="0" name=""/>
        <dsp:cNvSpPr/>
      </dsp:nvSpPr>
      <dsp:spPr>
        <a:xfrm>
          <a:off x="4596911" y="3486488"/>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2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Duplicates</a:t>
          </a:r>
        </a:p>
      </dsp:txBody>
      <dsp:txXfrm>
        <a:off x="4651098" y="3540675"/>
        <a:ext cx="1741704" cy="1795536"/>
      </dsp:txXfrm>
    </dsp:sp>
    <dsp:sp modelId="{F2691CA7-0ABC-4FFF-B279-24099794C8A9}">
      <dsp:nvSpPr>
        <dsp:cNvPr id="0" name=""/>
        <dsp:cNvSpPr/>
      </dsp:nvSpPr>
      <dsp:spPr>
        <a:xfrm rot="956680">
          <a:off x="5566386" y="4855141"/>
          <a:ext cx="1958150" cy="1958150"/>
        </a:xfrm>
        <a:prstGeom prst="leftCircularArrow">
          <a:avLst>
            <a:gd name="adj1" fmla="val 2155"/>
            <a:gd name="adj2" fmla="val 259137"/>
            <a:gd name="adj3" fmla="val 777413"/>
            <a:gd name="adj4" fmla="val 7767255"/>
            <a:gd name="adj5" fmla="val 2514"/>
          </a:avLst>
        </a:prstGeom>
        <a:gradFill rotWithShape="0">
          <a:gsLst>
            <a:gs pos="0">
              <a:schemeClr val="accent3">
                <a:shade val="90000"/>
                <a:hueOff val="225070"/>
                <a:satOff val="-7342"/>
                <a:lumOff val="22897"/>
                <a:alphaOff val="0"/>
                <a:lumMod val="110000"/>
                <a:satMod val="105000"/>
                <a:tint val="67000"/>
              </a:schemeClr>
            </a:gs>
            <a:gs pos="50000">
              <a:schemeClr val="accent3">
                <a:shade val="90000"/>
                <a:hueOff val="225070"/>
                <a:satOff val="-7342"/>
                <a:lumOff val="22897"/>
                <a:alphaOff val="0"/>
                <a:lumMod val="105000"/>
                <a:satMod val="103000"/>
                <a:tint val="73000"/>
              </a:schemeClr>
            </a:gs>
            <a:gs pos="100000">
              <a:schemeClr val="accent3">
                <a:shade val="90000"/>
                <a:hueOff val="225070"/>
                <a:satOff val="-7342"/>
                <a:lumOff val="22897"/>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E52CDC2-E18C-45A2-85D0-D3FEA4841449}">
      <dsp:nvSpPr>
        <dsp:cNvPr id="0" name=""/>
        <dsp:cNvSpPr/>
      </dsp:nvSpPr>
      <dsp:spPr>
        <a:xfrm>
          <a:off x="5076291" y="5533970"/>
          <a:ext cx="1507740" cy="837636"/>
        </a:xfrm>
        <a:prstGeom prst="roundRect">
          <a:avLst>
            <a:gd name="adj" fmla="val 10000"/>
          </a:avLst>
        </a:prstGeom>
        <a:gradFill rotWithShape="0">
          <a:gsLst>
            <a:gs pos="0">
              <a:schemeClr val="accent3">
                <a:alpha val="90000"/>
                <a:hueOff val="0"/>
                <a:satOff val="0"/>
                <a:lumOff val="0"/>
                <a:alphaOff val="-20000"/>
                <a:lumMod val="110000"/>
                <a:satMod val="105000"/>
                <a:tint val="67000"/>
              </a:schemeClr>
            </a:gs>
            <a:gs pos="50000">
              <a:schemeClr val="accent3">
                <a:alpha val="90000"/>
                <a:hueOff val="0"/>
                <a:satOff val="0"/>
                <a:lumOff val="0"/>
                <a:alphaOff val="-20000"/>
                <a:lumMod val="105000"/>
                <a:satMod val="103000"/>
                <a:tint val="73000"/>
              </a:schemeClr>
            </a:gs>
            <a:gs pos="100000">
              <a:schemeClr val="accent3">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100825" y="5558504"/>
        <a:ext cx="1458672" cy="788568"/>
      </dsp:txXfrm>
    </dsp:sp>
    <dsp:sp modelId="{55BF24D3-8E3D-4F1C-9DE2-E12ECF85CA92}">
      <dsp:nvSpPr>
        <dsp:cNvPr id="0" name=""/>
        <dsp:cNvSpPr/>
      </dsp:nvSpPr>
      <dsp:spPr>
        <a:xfrm>
          <a:off x="6821851" y="3483177"/>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3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Outliers</a:t>
          </a:r>
        </a:p>
      </dsp:txBody>
      <dsp:txXfrm>
        <a:off x="6876038" y="4056612"/>
        <a:ext cx="1741704" cy="1795536"/>
      </dsp:txXfrm>
    </dsp:sp>
    <dsp:sp modelId="{BE1EEEB9-9D07-4826-93C0-673AE5BC423E}">
      <dsp:nvSpPr>
        <dsp:cNvPr id="0" name=""/>
        <dsp:cNvSpPr/>
      </dsp:nvSpPr>
      <dsp:spPr>
        <a:xfrm rot="20846514">
          <a:off x="7702617" y="2646155"/>
          <a:ext cx="2087548" cy="2087548"/>
        </a:xfrm>
        <a:prstGeom prst="circularArrow">
          <a:avLst>
            <a:gd name="adj1" fmla="val 2022"/>
            <a:gd name="adj2" fmla="val 242331"/>
            <a:gd name="adj3" fmla="val 20529728"/>
            <a:gd name="adj4" fmla="val 13523081"/>
            <a:gd name="adj5" fmla="val 2359"/>
          </a:avLst>
        </a:prstGeom>
        <a:gradFill rotWithShape="0">
          <a:gsLst>
            <a:gs pos="0">
              <a:schemeClr val="accent3">
                <a:shade val="90000"/>
                <a:hueOff val="337604"/>
                <a:satOff val="-11013"/>
                <a:lumOff val="34345"/>
                <a:alphaOff val="0"/>
                <a:lumMod val="110000"/>
                <a:satMod val="105000"/>
                <a:tint val="67000"/>
              </a:schemeClr>
            </a:gs>
            <a:gs pos="50000">
              <a:schemeClr val="accent3">
                <a:shade val="90000"/>
                <a:hueOff val="337604"/>
                <a:satOff val="-11013"/>
                <a:lumOff val="34345"/>
                <a:alphaOff val="0"/>
                <a:lumMod val="105000"/>
                <a:satMod val="103000"/>
                <a:tint val="73000"/>
              </a:schemeClr>
            </a:gs>
            <a:gs pos="100000">
              <a:schemeClr val="accent3">
                <a:shade val="90000"/>
                <a:hueOff val="337604"/>
                <a:satOff val="-11013"/>
                <a:lumOff val="3434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774F654-B26A-4147-AEA3-5598303F7596}">
      <dsp:nvSpPr>
        <dsp:cNvPr id="0" name=""/>
        <dsp:cNvSpPr/>
      </dsp:nvSpPr>
      <dsp:spPr>
        <a:xfrm>
          <a:off x="7291545" y="3132286"/>
          <a:ext cx="1507740" cy="837636"/>
        </a:xfrm>
        <a:prstGeom prst="roundRect">
          <a:avLst>
            <a:gd name="adj" fmla="val 10000"/>
          </a:avLst>
        </a:prstGeom>
        <a:gradFill rotWithShape="0">
          <a:gsLst>
            <a:gs pos="0">
              <a:schemeClr val="accent3">
                <a:alpha val="90000"/>
                <a:hueOff val="0"/>
                <a:satOff val="0"/>
                <a:lumOff val="0"/>
                <a:alphaOff val="-30000"/>
                <a:lumMod val="110000"/>
                <a:satMod val="105000"/>
                <a:tint val="67000"/>
              </a:schemeClr>
            </a:gs>
            <a:gs pos="50000">
              <a:schemeClr val="accent3">
                <a:alpha val="90000"/>
                <a:hueOff val="0"/>
                <a:satOff val="0"/>
                <a:lumOff val="0"/>
                <a:alphaOff val="-30000"/>
                <a:lumMod val="105000"/>
                <a:satMod val="103000"/>
                <a:tint val="73000"/>
              </a:schemeClr>
            </a:gs>
            <a:gs pos="100000">
              <a:schemeClr val="accent3">
                <a:alpha val="90000"/>
                <a:hueOff val="0"/>
                <a:satOff val="0"/>
                <a:lumOff val="0"/>
                <a:alphaOff val="-3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7316079" y="3156820"/>
        <a:ext cx="1458672" cy="788568"/>
      </dsp:txXfrm>
    </dsp:sp>
    <dsp:sp modelId="{D461E9BD-F222-4688-B2A1-B06333F48853}">
      <dsp:nvSpPr>
        <dsp:cNvPr id="0" name=""/>
        <dsp:cNvSpPr/>
      </dsp:nvSpPr>
      <dsp:spPr>
        <a:xfrm>
          <a:off x="8985887" y="3489464"/>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4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Data</a:t>
          </a:r>
        </a:p>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errors</a:t>
          </a:r>
        </a:p>
      </dsp:txBody>
      <dsp:txXfrm>
        <a:off x="9040074" y="3543651"/>
        <a:ext cx="1741704" cy="1795536"/>
      </dsp:txXfrm>
    </dsp:sp>
    <dsp:sp modelId="{C085E0B6-50E8-460B-AAD6-75BE650B2D44}">
      <dsp:nvSpPr>
        <dsp:cNvPr id="0" name=""/>
        <dsp:cNvSpPr/>
      </dsp:nvSpPr>
      <dsp:spPr>
        <a:xfrm>
          <a:off x="9459634" y="5533970"/>
          <a:ext cx="1507740" cy="837636"/>
        </a:xfrm>
        <a:prstGeom prst="roundRect">
          <a:avLst>
            <a:gd name="adj" fmla="val 10000"/>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9484168" y="5558504"/>
        <a:ext cx="1458672" cy="788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21040-BB0F-4BC1-A6DC-F7BE98274D1A}">
      <dsp:nvSpPr>
        <dsp:cNvPr id="0" name=""/>
        <dsp:cNvSpPr/>
      </dsp:nvSpPr>
      <dsp:spPr>
        <a:xfrm>
          <a:off x="1639462" y="0"/>
          <a:ext cx="5116233" cy="875837"/>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Removing or correcting data that is incorrect, incomplete, or irrelevant.</a:t>
          </a:r>
        </a:p>
      </dsp:txBody>
      <dsp:txXfrm>
        <a:off x="1639462" y="109480"/>
        <a:ext cx="4787794" cy="656877"/>
      </dsp:txXfrm>
    </dsp:sp>
    <dsp:sp modelId="{9D4BE5EC-8322-407E-A385-9DD145420174}">
      <dsp:nvSpPr>
        <dsp:cNvPr id="0" name=""/>
        <dsp:cNvSpPr/>
      </dsp:nvSpPr>
      <dsp:spPr>
        <a:xfrm>
          <a:off x="0" y="0"/>
          <a:ext cx="1630066" cy="875837"/>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Cleaning</a:t>
          </a:r>
        </a:p>
      </dsp:txBody>
      <dsp:txXfrm>
        <a:off x="42755" y="42755"/>
        <a:ext cx="1544556" cy="790327"/>
      </dsp:txXfrm>
    </dsp:sp>
    <dsp:sp modelId="{4A304DF4-C47D-40DA-A2C4-0340920933A5}">
      <dsp:nvSpPr>
        <dsp:cNvPr id="0" name=""/>
        <dsp:cNvSpPr/>
      </dsp:nvSpPr>
      <dsp:spPr>
        <a:xfrm>
          <a:off x="1918741" y="928946"/>
          <a:ext cx="5116233" cy="875837"/>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Breaking down complex data structures into simpler, more manageable forms. </a:t>
          </a:r>
        </a:p>
      </dsp:txBody>
      <dsp:txXfrm>
        <a:off x="1918741" y="1038426"/>
        <a:ext cx="4787794" cy="656877"/>
      </dsp:txXfrm>
    </dsp:sp>
    <dsp:sp modelId="{7EF57F8A-DCFC-4733-8964-FF5F1B1CA949}">
      <dsp:nvSpPr>
        <dsp:cNvPr id="0" name=""/>
        <dsp:cNvSpPr/>
      </dsp:nvSpPr>
      <dsp:spPr>
        <a:xfrm>
          <a:off x="372649" y="927597"/>
          <a:ext cx="1588454" cy="875837"/>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Parsing</a:t>
          </a:r>
        </a:p>
      </dsp:txBody>
      <dsp:txXfrm>
        <a:off x="415404" y="970352"/>
        <a:ext cx="1502944" cy="790327"/>
      </dsp:txXfrm>
    </dsp:sp>
    <dsp:sp modelId="{BAA21D68-2A6A-49A3-BE68-0930AB580FAD}">
      <dsp:nvSpPr>
        <dsp:cNvPr id="0" name=""/>
        <dsp:cNvSpPr/>
      </dsp:nvSpPr>
      <dsp:spPr>
        <a:xfrm>
          <a:off x="2303123" y="1931631"/>
          <a:ext cx="5116233" cy="875837"/>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Selecting a subset of the data based on specific criteria, such as data ranges or numerical values.</a:t>
          </a:r>
        </a:p>
      </dsp:txBody>
      <dsp:txXfrm>
        <a:off x="2303123" y="2041111"/>
        <a:ext cx="4787794" cy="656877"/>
      </dsp:txXfrm>
    </dsp:sp>
    <dsp:sp modelId="{CFB411A7-3012-4F50-8EDF-2C70B042515C}">
      <dsp:nvSpPr>
        <dsp:cNvPr id="0" name=""/>
        <dsp:cNvSpPr/>
      </dsp:nvSpPr>
      <dsp:spPr>
        <a:xfrm>
          <a:off x="780430" y="1888049"/>
          <a:ext cx="1616047" cy="875837"/>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Filtering</a:t>
          </a:r>
        </a:p>
      </dsp:txBody>
      <dsp:txXfrm>
        <a:off x="823185" y="1930804"/>
        <a:ext cx="1530537" cy="790327"/>
      </dsp:txXfrm>
    </dsp:sp>
    <dsp:sp modelId="{56772DDD-A1B7-493B-9D58-7845DA84C689}">
      <dsp:nvSpPr>
        <dsp:cNvPr id="0" name=""/>
        <dsp:cNvSpPr/>
      </dsp:nvSpPr>
      <dsp:spPr>
        <a:xfrm>
          <a:off x="2856973" y="2855771"/>
          <a:ext cx="5116233" cy="875837"/>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Combining data from multiple sources into a single, unified dataset.</a:t>
          </a:r>
        </a:p>
      </dsp:txBody>
      <dsp:txXfrm>
        <a:off x="2856973" y="2965251"/>
        <a:ext cx="4787794" cy="656877"/>
      </dsp:txXfrm>
    </dsp:sp>
    <dsp:sp modelId="{2C616197-B719-4AFD-84AC-7116B037DE98}">
      <dsp:nvSpPr>
        <dsp:cNvPr id="0" name=""/>
        <dsp:cNvSpPr/>
      </dsp:nvSpPr>
      <dsp:spPr>
        <a:xfrm>
          <a:off x="1251277" y="2855771"/>
          <a:ext cx="1616047" cy="875837"/>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Joining</a:t>
          </a:r>
        </a:p>
      </dsp:txBody>
      <dsp:txXfrm>
        <a:off x="1294032" y="2898526"/>
        <a:ext cx="1530537" cy="790327"/>
      </dsp:txXfrm>
    </dsp:sp>
    <dsp:sp modelId="{6D00FF94-3E5C-4DF8-B40C-B76E6C211A2C}">
      <dsp:nvSpPr>
        <dsp:cNvPr id="0" name=""/>
        <dsp:cNvSpPr/>
      </dsp:nvSpPr>
      <dsp:spPr>
        <a:xfrm>
          <a:off x="3350621" y="3856922"/>
          <a:ext cx="5116233" cy="875837"/>
        </a:xfrm>
        <a:prstGeom prst="rightArrow">
          <a:avLst>
            <a:gd name="adj1" fmla="val 75000"/>
            <a:gd name="adj2" fmla="val 5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Summarizing data into groups or categories, such as calculating averages or counts.</a:t>
          </a:r>
        </a:p>
      </dsp:txBody>
      <dsp:txXfrm>
        <a:off x="3350621" y="3966402"/>
        <a:ext cx="4787794" cy="656877"/>
      </dsp:txXfrm>
    </dsp:sp>
    <dsp:sp modelId="{21473128-01C4-4501-A45F-C6EFD0D902F7}">
      <dsp:nvSpPr>
        <dsp:cNvPr id="0" name=""/>
        <dsp:cNvSpPr/>
      </dsp:nvSpPr>
      <dsp:spPr>
        <a:xfrm>
          <a:off x="1697020" y="3816513"/>
          <a:ext cx="1657659" cy="875837"/>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Aggregating</a:t>
          </a:r>
        </a:p>
      </dsp:txBody>
      <dsp:txXfrm>
        <a:off x="1739775" y="3859268"/>
        <a:ext cx="1572149" cy="7903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11/30/2023</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implilearn.com/data-wrangling-articl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datanami.com/2020/07/06/data-prep-still-dominates-data-scientists-time-survey-find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Dataframes can be created in a variety of ways.  You can create a dataframe manually or you can do it automagically through a file upload.  </a:t>
            </a:r>
          </a:p>
          <a:p>
            <a:pPr marL="0" indent="0" algn="l">
              <a:buFont typeface="Courier New" panose="02070309020205020404" pitchFamily="49" charset="0"/>
              <a:buNone/>
            </a:pPr>
            <a:endParaRPr lang="en-US" b="0" i="0">
              <a:effectLst/>
              <a:latin typeface="-apple-system"/>
            </a:endParaRPr>
          </a:p>
          <a:p>
            <a:pPr marL="171450" indent="-171450" algn="l">
              <a:buFont typeface="Courier New" panose="02070309020205020404" pitchFamily="49" charset="0"/>
              <a:buChar char="o"/>
            </a:pPr>
            <a:r>
              <a:rPr lang="en-US" b="0" i="0">
                <a:effectLst/>
                <a:latin typeface="-apple-system"/>
              </a:rPr>
              <a:t>Here’s the simple line of code to load a comma separated file (a .csv file) into a dataframe.    </a:t>
            </a:r>
          </a:p>
          <a:p>
            <a:pPr marL="171450" indent="-171450" algn="l">
              <a:buFont typeface="Courier New" panose="02070309020205020404" pitchFamily="49" charset="0"/>
              <a:buChar char="o"/>
            </a:pPr>
            <a:r>
              <a:rPr lang="en-US" b="0" i="0">
                <a:effectLst/>
                <a:latin typeface="-apple-system"/>
              </a:rPr>
              <a:t>Behind the scenes, the method loads the .csv file and then inserts the contents into the dataframe data structure, as we see here.</a:t>
            </a:r>
          </a:p>
          <a:p>
            <a:pPr marL="0" indent="0" algn="l">
              <a:buFont typeface="Courier New" panose="02070309020205020404" pitchFamily="49" charset="0"/>
              <a:buNone/>
            </a:pPr>
            <a:endParaRPr lang="en-US" b="0" i="0">
              <a:effectLst/>
              <a:latin typeface="-apple-system"/>
            </a:endParaRPr>
          </a:p>
          <a:p>
            <a:pPr marL="0" indent="0" algn="l">
              <a:buFont typeface="Courier New" panose="02070309020205020404" pitchFamily="49" charset="0"/>
              <a:buNone/>
            </a:pPr>
            <a:r>
              <a:rPr lang="en-US" sz="1800">
                <a:effectLst/>
                <a:latin typeface="Calibri" panose="020F0502020204030204" pitchFamily="34" charset="0"/>
                <a:ea typeface="Calibri" panose="020F0502020204030204" pitchFamily="34" charset="0"/>
                <a:cs typeface="Times New Roman" panose="02020603050405020304" pitchFamily="18" charset="0"/>
              </a:rPr>
              <a:t>In addition to the read_csv() method, Pandas also supports data uploads from a variety of other sources such as Excel, pickle files, URLs and more.</a:t>
            </a:r>
            <a:endParaRPr lang="en-US" sz="1800" b="0" i="0">
              <a:effectLst/>
              <a:latin typeface="-apple-system"/>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123495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Sometimes, you may want to add a column to an existing dataframe.  And the code to do that is shown here.  Note carefully how the column names are referenced in this sample code, as strings in single quotes, inside brackets.</a:t>
            </a:r>
          </a:p>
          <a:p>
            <a:pPr marL="0" indent="0" algn="l">
              <a:buFont typeface="Courier New" panose="02070309020205020404" pitchFamily="49" charset="0"/>
              <a:buNone/>
            </a:pPr>
            <a:endParaRPr lang="en-US" b="0" i="0">
              <a:effectLst/>
              <a:latin typeface="-apple-system"/>
            </a:endParaRPr>
          </a:p>
          <a:p>
            <a:pPr marL="171450" indent="-171450" algn="l">
              <a:buFont typeface="Courier New" panose="02070309020205020404" pitchFamily="49" charset="0"/>
              <a:buChar char="o"/>
            </a:pPr>
            <a:r>
              <a:rPr lang="en-US" sz="1800">
                <a:effectLst/>
                <a:latin typeface="Calibri" panose="020F0502020204030204" pitchFamily="34" charset="0"/>
                <a:ea typeface="Calibri" panose="020F0502020204030204" pitchFamily="34" charset="0"/>
                <a:cs typeface="Times New Roman" panose="02020603050405020304" pitchFamily="18" charset="0"/>
              </a:rPr>
              <a:t>And here’s what happens when you execute this line of code to calculate the difference between two columns.”</a:t>
            </a:r>
            <a:endParaRPr lang="en-US" b="0" i="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20576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...and here’s the command to drop a column or row.  The axis argument specifies whether to delete a row (0) or a column (1). Here we are deleting a column.  </a:t>
            </a:r>
          </a:p>
          <a:p>
            <a:pPr marL="0" indent="0" algn="l">
              <a:buFont typeface="Courier New" panose="02070309020205020404" pitchFamily="49" charset="0"/>
              <a:buNone/>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b="0" i="0">
                <a:effectLst/>
                <a:latin typeface="-apple-system"/>
              </a:rPr>
              <a:t>Note:  if you do not assign the dataframe back to itself – as we do here – or assign it to another variable name, the drop method </a:t>
            </a:r>
            <a:r>
              <a:rPr lang="en-US" b="1" i="0">
                <a:effectLst/>
                <a:latin typeface="-apple-system"/>
              </a:rPr>
              <a:t>does not change the original dataframe!!  </a:t>
            </a:r>
            <a:r>
              <a:rPr lang="en-US" b="0" i="0">
                <a:effectLst/>
                <a:latin typeface="-apple-system"/>
              </a:rPr>
              <a:t>You can also force the change by assigning True to the inplace argument.  </a:t>
            </a:r>
            <a:endParaRPr lang="en-US" b="1" i="0">
              <a:effectLst/>
              <a:latin typeface="-apple-system"/>
            </a:endParaRPr>
          </a:p>
          <a:p>
            <a:pPr marL="0" indent="0" algn="l">
              <a:buFont typeface="Courier New" panose="02070309020205020404" pitchFamily="49" charset="0"/>
              <a:buNone/>
            </a:pPr>
            <a:endParaRPr lang="en-US" b="0" i="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And here’s what happens when this line of code is executed.</a:t>
            </a:r>
          </a:p>
          <a:p>
            <a:pPr marL="0" indent="0" algn="l">
              <a:buFont typeface="Courier New" panose="02070309020205020404" pitchFamily="49" charset="0"/>
              <a:buNone/>
            </a:pPr>
            <a:endParaRPr lang="en-US" b="1" i="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63690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basic data statistics and visualization.</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65438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With any data science or AI project, the first order of business is to work up your data.  What does the dataset look like?  Are you missing any values?  Are there outliers?  Here’s the simple dataframe you’ll encounter in one of our Python notebook exercises.  Let’s use it to take a quick look at some of the statistical methods built into the dataframe object.  </a:t>
            </a:r>
          </a:p>
          <a:p>
            <a:pPr marL="0" indent="0" algn="l">
              <a:buFont typeface="Courier New" panose="02070309020205020404" pitchFamily="49" charset="0"/>
              <a:buNone/>
            </a:pPr>
            <a:endParaRPr lang="en-US" b="0" i="0">
              <a:effectLst/>
              <a:latin typeface="-apple-system"/>
            </a:endParaRPr>
          </a:p>
          <a:p>
            <a:pPr marL="171450" indent="-171450" algn="l">
              <a:buFont typeface="Courier New" panose="02070309020205020404" pitchFamily="49" charset="0"/>
              <a:buChar char="o"/>
            </a:pPr>
            <a:r>
              <a:rPr lang="en-US" b="0" i="0">
                <a:effectLst/>
                <a:latin typeface="-apple-system"/>
              </a:rPr>
              <a:t>The count() method counts the number of instances in a column.</a:t>
            </a:r>
          </a:p>
          <a:p>
            <a:pPr marL="171450" indent="-171450" algn="l">
              <a:buFont typeface="Courier New" panose="02070309020205020404" pitchFamily="49" charset="0"/>
              <a:buChar char="o"/>
            </a:pPr>
            <a:r>
              <a:rPr lang="en-US" b="0" i="0">
                <a:effectLst/>
                <a:latin typeface="-apple-system"/>
              </a:rPr>
              <a:t>Here we ask for the mean() or average for the Height column.  You can apply this to any numeric column.</a:t>
            </a:r>
          </a:p>
          <a:p>
            <a:pPr marL="171450" indent="-171450" algn="l">
              <a:buFont typeface="Courier New" panose="02070309020205020404" pitchFamily="49" charset="0"/>
              <a:buChar char="o"/>
            </a:pPr>
            <a:r>
              <a:rPr lang="en-US" b="0" i="0">
                <a:effectLst/>
                <a:latin typeface="-apple-system"/>
              </a:rPr>
              <a:t>And finally, the describe() method.  This method prints a list of basic statistics for each of the columns – count, mean, standard deviation, min, the 25</a:t>
            </a:r>
            <a:r>
              <a:rPr lang="en-US" b="0" i="0" baseline="30000">
                <a:effectLst/>
                <a:latin typeface="-apple-system"/>
              </a:rPr>
              <a:t>th</a:t>
            </a:r>
            <a:r>
              <a:rPr lang="en-US" b="0" i="0">
                <a:effectLst/>
                <a:latin typeface="-apple-system"/>
              </a:rPr>
              <a:t>, 50</a:t>
            </a:r>
            <a:r>
              <a:rPr lang="en-US" b="0" i="0" baseline="30000">
                <a:effectLst/>
                <a:latin typeface="-apple-system"/>
              </a:rPr>
              <a:t>th</a:t>
            </a:r>
            <a:r>
              <a:rPr lang="en-US" b="0" i="0">
                <a:effectLst/>
                <a:latin typeface="-apple-system"/>
              </a:rPr>
              <a:t>, and 75</a:t>
            </a:r>
            <a:r>
              <a:rPr lang="en-US" b="0" i="0" baseline="30000">
                <a:effectLst/>
                <a:latin typeface="-apple-system"/>
              </a:rPr>
              <a:t>th</a:t>
            </a:r>
            <a:r>
              <a:rPr lang="en-US" b="0" i="0">
                <a:effectLst/>
                <a:latin typeface="-apple-system"/>
              </a:rPr>
              <a:t>  percentiles, and the max value.  This is a handy method as it allows you to quickly size up your dataset.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46211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In addition to basic statistics, I strongly recommend that visualize your data.  As they say, a picture is worth a thousand words.  In the next couple of slides, I’m going to quickly introduce some basic plots.  The first is the histogram. </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b="0" i="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Here’s a sample line of code to create a histogram.</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And here’s what you get when you execute that line of code.</a:t>
            </a:r>
          </a:p>
          <a:p>
            <a:pPr marL="0" indent="0" algn="l">
              <a:buFont typeface="Courier New" panose="02070309020205020404" pitchFamily="49" charset="0"/>
              <a:buNone/>
            </a:pPr>
            <a:endParaRPr lang="en-US" b="0" i="0">
              <a:effectLst/>
              <a:latin typeface="-apple-system"/>
            </a:endParaRPr>
          </a:p>
          <a:p>
            <a:pPr marL="0" indent="0" algn="l">
              <a:buFont typeface="Courier New" panose="02070309020205020404" pitchFamily="49" charset="0"/>
              <a:buNone/>
            </a:pPr>
            <a:r>
              <a:rPr lang="en-US" b="0" i="0">
                <a:effectLst/>
                <a:latin typeface="-apple-system"/>
              </a:rPr>
              <a:t>A histogram is a display of statistical information that uses bars to show the frequency of data items in successive numerical buckets of equal size.</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342006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Moving on to the scatterplot.</a:t>
            </a:r>
          </a:p>
          <a:p>
            <a:pPr marL="0" indent="0" algn="l">
              <a:buFont typeface="Courier New" panose="02070309020205020404" pitchFamily="49" charset="0"/>
              <a:buNone/>
            </a:pPr>
            <a:endParaRPr lang="en-US" b="0" i="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Here’s a sample line of code to create a basic scatterplot.</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And this is what you get when you execute that line of code.</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Scatterplots are a nice way to identify possible distributions, look for outliers, and estimate correlations.  In this example and the one on the next slide, I do not plot a regression line.  But that can be added easily.</a:t>
            </a:r>
          </a:p>
          <a:p>
            <a:pPr marL="0" indent="0" algn="l">
              <a:buFont typeface="Courier New" panose="02070309020205020404" pitchFamily="49" charset="0"/>
              <a:buNone/>
            </a:pPr>
            <a:endParaRPr lang="en-US" b="0" i="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54696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We can use Matplotlib to jazz up the simple scatterplot from the previous slide.  Matplotlib is a library that allows you to visualize your data in sophisticated ways. It’s a great tool.  And we cover this library more fully in our data workshop series.  But here, I just want to give you a brief introduction to it.</a:t>
            </a:r>
          </a:p>
          <a:p>
            <a:pPr marL="0" indent="0" algn="l">
              <a:buFont typeface="Courier New" panose="02070309020205020404" pitchFamily="49" charset="0"/>
              <a:buNone/>
            </a:pPr>
            <a:endParaRPr lang="en-US" b="0" i="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Again, here’s a block of code to create a scatterplot.  Note the additional methods available to us – grid(), title(), </a:t>
            </a:r>
            <a:r>
              <a:rPr lang="en-US" b="0" i="0" err="1">
                <a:effectLst/>
                <a:latin typeface="-apple-system"/>
              </a:rPr>
              <a:t>xlabel</a:t>
            </a:r>
            <a:r>
              <a:rPr lang="en-US" b="0" i="0">
                <a:effectLst/>
                <a:latin typeface="-apple-system"/>
              </a:rPr>
              <a:t>(), and </a:t>
            </a:r>
            <a:r>
              <a:rPr lang="en-US" b="0" i="0" err="1">
                <a:effectLst/>
                <a:latin typeface="-apple-system"/>
              </a:rPr>
              <a:t>ylabel</a:t>
            </a:r>
            <a:r>
              <a:rPr lang="en-US" b="0" i="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And here’s what this block of code produces when you execute it…</a:t>
            </a:r>
          </a:p>
          <a:p>
            <a:pPr marL="0" indent="0" algn="l">
              <a:buFont typeface="Courier New" panose="02070309020205020404" pitchFamily="49" charset="0"/>
              <a:buNone/>
            </a:pPr>
            <a:endParaRPr lang="en-US" b="0" i="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155343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creating a visualization, you may want to save your plot to a file.  And the </a:t>
            </a:r>
            <a:r>
              <a:rPr lang="en-US" err="1"/>
              <a:t>savefig</a:t>
            </a:r>
            <a:r>
              <a:rPr lang="en-US"/>
              <a:t>() method allows you to do that.</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1643425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I end this briefing with some reading recommendations.  Edward Tufte is one of the world’s leading authorities on data visualization.</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352924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33333"/>
                </a:solidFill>
                <a:effectLst/>
                <a:latin typeface="Poppins" panose="00000500000000000000" pitchFamily="2" charset="0"/>
              </a:rPr>
              <a:t>There are 6 broad steps in data wrangling, which are:</a:t>
            </a:r>
          </a:p>
          <a:p>
            <a:endParaRPr lang="en-US" b="0" i="0">
              <a:solidFill>
                <a:srgbClr val="333333"/>
              </a:solidFill>
              <a:effectLst/>
              <a:latin typeface="Poppins" panose="00000500000000000000" pitchFamily="2" charset="0"/>
            </a:endParaRPr>
          </a:p>
          <a:p>
            <a:r>
              <a:rPr lang="en-US" b="1" i="0">
                <a:solidFill>
                  <a:srgbClr val="333333"/>
                </a:solidFill>
                <a:effectLst/>
                <a:latin typeface="Poppins" panose="00000500000000000000" pitchFamily="2" charset="0"/>
              </a:rPr>
              <a:t>Step 1 Discovery</a:t>
            </a:r>
            <a:r>
              <a:rPr lang="en-US" b="0" i="0">
                <a:solidFill>
                  <a:srgbClr val="333333"/>
                </a:solidFill>
                <a:effectLst/>
                <a:latin typeface="Poppins" panose="00000500000000000000" pitchFamily="2" charset="0"/>
              </a:rPr>
              <a:t>:</a:t>
            </a:r>
            <a:r>
              <a:rPr lang="en-US" b="1" i="0">
                <a:solidFill>
                  <a:srgbClr val="333333"/>
                </a:solidFill>
                <a:effectLst/>
                <a:latin typeface="Poppins" panose="00000500000000000000" pitchFamily="2" charset="0"/>
              </a:rPr>
              <a:t> </a:t>
            </a:r>
            <a:r>
              <a:rPr lang="en-US" b="0" i="0">
                <a:solidFill>
                  <a:srgbClr val="333333"/>
                </a:solidFill>
                <a:effectLst/>
                <a:latin typeface="Poppins" panose="00000500000000000000" pitchFamily="2" charset="0"/>
              </a:rPr>
              <a:t>Understanding the data.</a:t>
            </a:r>
          </a:p>
          <a:p>
            <a:r>
              <a:rPr lang="en-US" b="1" i="0">
                <a:solidFill>
                  <a:srgbClr val="333333"/>
                </a:solidFill>
                <a:effectLst/>
                <a:latin typeface="Poppins" panose="00000500000000000000" pitchFamily="2" charset="0"/>
              </a:rPr>
              <a:t>Step 2 Structuring</a:t>
            </a:r>
            <a:r>
              <a:rPr lang="en-US" b="0" i="0">
                <a:solidFill>
                  <a:srgbClr val="333333"/>
                </a:solidFill>
                <a:effectLst/>
                <a:latin typeface="Poppins" panose="00000500000000000000" pitchFamily="2" charset="0"/>
              </a:rPr>
              <a:t>: Structuring different data types into standardized formats.</a:t>
            </a:r>
          </a:p>
          <a:p>
            <a:r>
              <a:rPr lang="en-US" b="1" i="0">
                <a:solidFill>
                  <a:srgbClr val="333333"/>
                </a:solidFill>
                <a:effectLst/>
                <a:latin typeface="Poppins" panose="00000500000000000000" pitchFamily="2" charset="0"/>
              </a:rPr>
              <a:t>Step 3 Cleaning</a:t>
            </a:r>
            <a:r>
              <a:rPr lang="en-US" b="0" i="0">
                <a:solidFill>
                  <a:srgbClr val="333333"/>
                </a:solidFill>
                <a:effectLst/>
                <a:latin typeface="Poppins" panose="00000500000000000000" pitchFamily="2" charset="0"/>
              </a:rPr>
              <a:t>: Eliminating redundant and incomplete data.</a:t>
            </a:r>
          </a:p>
          <a:p>
            <a:r>
              <a:rPr lang="en-US" b="1" i="0">
                <a:solidFill>
                  <a:srgbClr val="333333"/>
                </a:solidFill>
                <a:effectLst/>
                <a:latin typeface="Poppins" panose="00000500000000000000" pitchFamily="2" charset="0"/>
              </a:rPr>
              <a:t>Step 4 Enriching</a:t>
            </a:r>
            <a:r>
              <a:rPr lang="en-US" b="0" i="0">
                <a:solidFill>
                  <a:srgbClr val="333333"/>
                </a:solidFill>
                <a:effectLst/>
                <a:latin typeface="Poppins" panose="00000500000000000000" pitchFamily="2" charset="0"/>
              </a:rPr>
              <a:t>: Enhancing data by supplementing it with data from internal/external sources.</a:t>
            </a:r>
          </a:p>
          <a:p>
            <a:r>
              <a:rPr lang="en-US" b="1" i="0">
                <a:solidFill>
                  <a:srgbClr val="333333"/>
                </a:solidFill>
                <a:effectLst/>
                <a:latin typeface="Poppins" panose="00000500000000000000" pitchFamily="2" charset="0"/>
              </a:rPr>
              <a:t>Step 5 Validating</a:t>
            </a:r>
            <a:r>
              <a:rPr lang="en-US" b="0" i="0">
                <a:solidFill>
                  <a:srgbClr val="333333"/>
                </a:solidFill>
                <a:effectLst/>
                <a:latin typeface="Poppins" panose="00000500000000000000" pitchFamily="2" charset="0"/>
              </a:rPr>
              <a:t>: Checking for accuracy and data quality.</a:t>
            </a:r>
          </a:p>
          <a:p>
            <a:r>
              <a:rPr lang="en-US" b="1" i="0">
                <a:solidFill>
                  <a:srgbClr val="333333"/>
                </a:solidFill>
                <a:effectLst/>
                <a:latin typeface="Poppins" panose="00000500000000000000" pitchFamily="2" charset="0"/>
              </a:rPr>
              <a:t>Step 6 Publishing</a:t>
            </a:r>
            <a:r>
              <a:rPr lang="en-US" b="0" i="0">
                <a:solidFill>
                  <a:srgbClr val="333333"/>
                </a:solidFill>
                <a:effectLst/>
                <a:latin typeface="Poppins" panose="00000500000000000000" pitchFamily="2" charset="0"/>
              </a:rPr>
              <a:t>: Releasing data for analytics.</a:t>
            </a:r>
          </a:p>
          <a:p>
            <a:endParaRPr lang="en-US" b="0" i="0">
              <a:solidFill>
                <a:srgbClr val="333333"/>
              </a:solidFill>
              <a:effectLst/>
              <a:latin typeface="Poppins" panose="00000500000000000000" pitchFamily="2" charset="0"/>
            </a:endParaRPr>
          </a:p>
          <a:p>
            <a:r>
              <a:rPr lang="en-US" b="0" i="0">
                <a:solidFill>
                  <a:srgbClr val="333333"/>
                </a:solidFill>
                <a:effectLst/>
                <a:latin typeface="Poppins" panose="00000500000000000000" pitchFamily="2" charset="0"/>
              </a:rPr>
              <a:t>=====</a:t>
            </a:r>
          </a:p>
          <a:p>
            <a:r>
              <a:rPr lang="en-US" b="0" i="0">
                <a:solidFill>
                  <a:srgbClr val="333333"/>
                </a:solidFill>
                <a:effectLst/>
                <a:latin typeface="Poppins" panose="00000500000000000000" pitchFamily="2" charset="0"/>
              </a:rPr>
              <a:t>https://www.turing.com/kb/data-wrangling-and-importing-csv-in-python</a:t>
            </a: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8815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51565E"/>
                </a:solidFill>
                <a:effectLst/>
                <a:latin typeface="Roboto" panose="02000000000000000000" pitchFamily="2" charset="0"/>
              </a:rPr>
              <a:t>Did you know, data professionals spend almost 80% of their time wrangling the data, leaving a mere 20% for exploration and modeling? </a:t>
            </a:r>
          </a:p>
          <a:p>
            <a:endParaRPr lang="en-US" b="0" i="0">
              <a:solidFill>
                <a:srgbClr val="51565E"/>
              </a:solidFill>
              <a:effectLst/>
              <a:latin typeface="Roboto" panose="02000000000000000000" pitchFamily="2" charset="0"/>
            </a:endParaRPr>
          </a:p>
          <a:p>
            <a:r>
              <a:rPr lang="en-US"/>
              <a:t>Some may question if the amount of work and time devoted to data wrangling is worth the effort. </a:t>
            </a:r>
          </a:p>
          <a:p>
            <a:endParaRPr lang="en-US"/>
          </a:p>
          <a:p>
            <a:r>
              <a:rPr lang="en-US"/>
              <a:t>A simple analogy will help you understand. The foundation of a skyscraper is expensive and time-consuming before the above-ground structure starts. Still, this solid foundation is extremely valuable for the building to stand tall and serve its purpose for decades. </a:t>
            </a:r>
            <a:r>
              <a:rPr lang="en-US" b="0" i="0">
                <a:solidFill>
                  <a:srgbClr val="51565E"/>
                </a:solidFill>
                <a:effectLst/>
                <a:latin typeface="Roboto" panose="02000000000000000000" pitchFamily="2" charset="0"/>
              </a:rPr>
              <a:t>Similarly, once the code and infrastructure foundation are gathered for data handling, it will deliver immediate results (sometimes almost instantly) for as long as the process is relevant. </a:t>
            </a:r>
          </a:p>
          <a:p>
            <a:endParaRPr lang="en-US" b="0" i="0">
              <a:solidFill>
                <a:srgbClr val="51565E"/>
              </a:solidFill>
              <a:effectLst/>
              <a:latin typeface="Roboto" panose="02000000000000000000" pitchFamily="2" charset="0"/>
            </a:endParaRPr>
          </a:p>
          <a:p>
            <a:r>
              <a:rPr lang="en-US" b="0" i="0">
                <a:solidFill>
                  <a:srgbClr val="51565E"/>
                </a:solidFill>
                <a:effectLst/>
                <a:latin typeface="Roboto" panose="02000000000000000000" pitchFamily="2" charset="0"/>
              </a:rPr>
              <a:t>However, skipping necessary data-wrangling steps will lead to significant downfalls, missed opportunities, and erroneous models that damage the reputation of analysis within the organization.</a:t>
            </a:r>
          </a:p>
          <a:p>
            <a:endParaRPr lang="en-US" b="0" i="0">
              <a:solidFill>
                <a:srgbClr val="51565E"/>
              </a:solidFill>
              <a:effectLst/>
              <a:latin typeface="Roboto" panose="02000000000000000000" pitchFamily="2" charset="0"/>
            </a:endParaRPr>
          </a:p>
          <a:p>
            <a:r>
              <a:rPr lang="en-US" b="0" i="0">
                <a:solidFill>
                  <a:srgbClr val="51565E"/>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563C1"/>
                </a:solidFill>
                <a:effectLst/>
                <a:latin typeface="Times New Roman"/>
                <a:ea typeface="DengXian"/>
                <a:cs typeface="Times New Roman"/>
                <a:hlinkClick r:id="rId3"/>
              </a:rPr>
              <a:t>https://www.simplilearn.com/data-wrangling-article</a:t>
            </a:r>
            <a:endParaRPr lang="en-US" sz="1800" dirty="0">
              <a:effectLst/>
              <a:latin typeface="Times New Roman"/>
              <a:ea typeface="DengXian"/>
              <a:cs typeface="Times New Roman"/>
            </a:endParaRPr>
          </a:p>
          <a:p>
            <a:r>
              <a:rPr lang="en-US" dirty="0">
                <a:solidFill>
                  <a:srgbClr val="000000"/>
                </a:solidFill>
                <a:hlinkClick r:id="rId4"/>
              </a:rPr>
              <a:t>https://www.datanami.com/2020/07/06/data-prep-still-dominates-data-scientists-time-survey-finds/</a:t>
            </a:r>
            <a:endParaRPr lang="en-US">
              <a:solidFill>
                <a:srgbClr val="000000"/>
              </a:solidFill>
              <a:ea typeface="Calibri" panose="020F0502020204030204"/>
              <a:cs typeface="Calibri" panose="020F0502020204030204"/>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72074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474747"/>
                </a:solidFill>
                <a:effectLst/>
                <a:latin typeface="Ubuntu" panose="020B0504030602030204" pitchFamily="34" charset="0"/>
              </a:rPr>
              <a:t>Here are some common challenges that data wranglers face:</a:t>
            </a:r>
          </a:p>
          <a:p>
            <a:pPr algn="l"/>
            <a:endParaRPr lang="en-US" b="0" i="0">
              <a:solidFill>
                <a:srgbClr val="474747"/>
              </a:solidFill>
              <a:effectLst/>
              <a:latin typeface="Ubuntu" panose="020B0504030602030204" pitchFamily="34" charset="0"/>
            </a:endParaRPr>
          </a:p>
          <a:p>
            <a:pPr algn="l">
              <a:buFont typeface="Arial" panose="020B0604020202020204" pitchFamily="34" charset="0"/>
              <a:buChar char="•"/>
            </a:pPr>
            <a:r>
              <a:rPr lang="en-US" b="1" i="0">
                <a:solidFill>
                  <a:srgbClr val="3D3D3D"/>
                </a:solidFill>
                <a:effectLst/>
                <a:latin typeface="Ubuntu" panose="020B0504030602030204" pitchFamily="34" charset="0"/>
              </a:rPr>
              <a:t>Data quality issues</a:t>
            </a:r>
            <a:r>
              <a:rPr lang="en-US" b="0" i="0">
                <a:solidFill>
                  <a:srgbClr val="3D3D3D"/>
                </a:solidFill>
                <a:effectLst/>
                <a:latin typeface="Ubuntu" panose="020B0504030602030204" pitchFamily="34" charset="0"/>
              </a:rPr>
              <a:t>: Data may be incomplete, inconsistent, or inaccurate, which can lead to errors in analysis.</a:t>
            </a:r>
          </a:p>
          <a:p>
            <a:pPr algn="l">
              <a:buFont typeface="Arial" panose="020B0604020202020204" pitchFamily="34" charset="0"/>
              <a:buChar char="•"/>
            </a:pPr>
            <a:r>
              <a:rPr lang="en-US" b="1" i="0">
                <a:solidFill>
                  <a:srgbClr val="3D3D3D"/>
                </a:solidFill>
                <a:effectLst/>
                <a:latin typeface="Ubuntu" panose="020B0504030602030204" pitchFamily="34" charset="0"/>
              </a:rPr>
              <a:t>Data format issues</a:t>
            </a:r>
            <a:r>
              <a:rPr lang="en-US" b="0" i="0">
                <a:solidFill>
                  <a:srgbClr val="3D3D3D"/>
                </a:solidFill>
                <a:effectLst/>
                <a:latin typeface="Ubuntu" panose="020B0504030602030204" pitchFamily="34" charset="0"/>
              </a:rPr>
              <a:t>: Data may be in different formats, such as CSV, JSON, or XML, and may require conversion to a unified format for analysis.</a:t>
            </a:r>
          </a:p>
          <a:p>
            <a:pPr algn="l">
              <a:buFont typeface="Arial" panose="020B0604020202020204" pitchFamily="34" charset="0"/>
              <a:buChar char="•"/>
            </a:pPr>
            <a:r>
              <a:rPr lang="en-US" b="1" i="0">
                <a:solidFill>
                  <a:srgbClr val="3D3D3D"/>
                </a:solidFill>
                <a:effectLst/>
                <a:latin typeface="Ubuntu" panose="020B0504030602030204" pitchFamily="34" charset="0"/>
              </a:rPr>
              <a:t>Data size issues</a:t>
            </a:r>
            <a:r>
              <a:rPr lang="en-US" b="0" i="0">
                <a:solidFill>
                  <a:srgbClr val="3D3D3D"/>
                </a:solidFill>
                <a:effectLst/>
                <a:latin typeface="Ubuntu" panose="020B0504030602030204" pitchFamily="34" charset="0"/>
              </a:rPr>
              <a:t>: As data volumes continue to grow, processing and analyzing large datasets can become a significant challenge.</a:t>
            </a:r>
          </a:p>
          <a:p>
            <a:pPr algn="l">
              <a:buFont typeface="Arial" panose="020B0604020202020204" pitchFamily="34" charset="0"/>
              <a:buChar char="•"/>
            </a:pPr>
            <a:r>
              <a:rPr lang="en-US" b="1" i="0">
                <a:solidFill>
                  <a:srgbClr val="3D3D3D"/>
                </a:solidFill>
                <a:effectLst/>
                <a:latin typeface="Ubuntu" panose="020B0504030602030204" pitchFamily="34" charset="0"/>
              </a:rPr>
              <a:t>Data integration issues</a:t>
            </a:r>
            <a:r>
              <a:rPr lang="en-US" b="0" i="0">
                <a:solidFill>
                  <a:srgbClr val="3D3D3D"/>
                </a:solidFill>
                <a:effectLst/>
                <a:latin typeface="Ubuntu" panose="020B0504030602030204" pitchFamily="34" charset="0"/>
              </a:rPr>
              <a:t>: Combining data from different sources can be difficult, especially if the data has different structures or uses different identifiers.</a:t>
            </a:r>
          </a:p>
          <a:p>
            <a:endParaRPr lang="en-US"/>
          </a:p>
          <a:p>
            <a:r>
              <a:rPr lang="en-US"/>
              <a:t>====</a:t>
            </a:r>
          </a:p>
          <a:p>
            <a:r>
              <a:rPr lang="en-US"/>
              <a:t>https://www.capellasolutions.com/blog/taming-the-data-beast-the-art-of-efficient-data-wrangling</a:t>
            </a: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46696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74747"/>
                </a:solidFill>
                <a:effectLst/>
                <a:latin typeface="Ubuntu" panose="020B0504030602030204" pitchFamily="34" charset="0"/>
              </a:rPr>
              <a:t>To overcome challenges, data wranglers need to use a combination of tools, techniques, and best practices.</a:t>
            </a:r>
          </a:p>
          <a:p>
            <a:endParaRPr lang="en-US" b="0" i="0">
              <a:solidFill>
                <a:srgbClr val="474747"/>
              </a:solidFill>
              <a:effectLst/>
              <a:latin typeface="Ubuntu" panose="020B0504030602030204" pitchFamily="34" charset="0"/>
            </a:endParaRPr>
          </a:p>
          <a:p>
            <a:r>
              <a:rPr lang="en-US" b="0" i="0">
                <a:solidFill>
                  <a:srgbClr val="474747"/>
                </a:solidFill>
                <a:effectLst/>
                <a:latin typeface="Ubuntu" panose="020B0504030602030204" pitchFamily="34" charset="0"/>
              </a:rPr>
              <a:t>Data-wrangling techniques are diverse, encompassing processes such as </a:t>
            </a:r>
            <a:r>
              <a:rPr lang="en-US" b="1" i="0">
                <a:solidFill>
                  <a:srgbClr val="474747"/>
                </a:solidFill>
                <a:effectLst/>
                <a:latin typeface="Ubuntu" panose="020B0504030602030204" pitchFamily="34" charset="0"/>
              </a:rPr>
              <a:t>Data Cleaning, Data Parsing, Data Filtering, Data joining, and Data Aggregating</a:t>
            </a:r>
            <a:r>
              <a:rPr lang="en-US" b="0" i="0">
                <a:solidFill>
                  <a:srgbClr val="474747"/>
                </a:solidFill>
                <a:effectLst/>
                <a:latin typeface="Ubuntu" panose="020B0504030602030204" pitchFamily="34" charset="0"/>
              </a:rPr>
              <a:t>. It is important to note that this list is not exhaustive, as there are many other data-wrangling techniques available.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76131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To ensure a successful and efficient data-wrangling process, here are some practices you can implement.</a:t>
            </a:r>
          </a:p>
          <a:p>
            <a:endParaRPr lang="en-US"/>
          </a:p>
          <a:p>
            <a:pPr algn="l">
              <a:buFont typeface="Arial" panose="020B0604020202020204" pitchFamily="34" charset="0"/>
              <a:buNone/>
            </a:pPr>
            <a:r>
              <a:rPr lang="en-US" b="1" i="0">
                <a:solidFill>
                  <a:srgbClr val="374151"/>
                </a:solidFill>
                <a:effectLst/>
                <a:latin typeface="Söhne"/>
              </a:rPr>
              <a:t>Plan: </a:t>
            </a:r>
            <a:r>
              <a:rPr lang="en-US" b="0" i="0">
                <a:solidFill>
                  <a:srgbClr val="374151"/>
                </a:solidFill>
                <a:effectLst/>
                <a:latin typeface="Söhne"/>
              </a:rPr>
              <a:t>Define the objectives of your data-wrangling project and plan out the necessary steps and tools to achieve your goals.</a:t>
            </a:r>
          </a:p>
          <a:p>
            <a:pPr algn="l">
              <a:buFont typeface="Arial" panose="020B0604020202020204" pitchFamily="34" charset="0"/>
              <a:buNone/>
            </a:pPr>
            <a:r>
              <a:rPr lang="en-US" b="1" i="0">
                <a:solidFill>
                  <a:srgbClr val="374151"/>
                </a:solidFill>
                <a:effectLst/>
                <a:latin typeface="Söhne"/>
              </a:rPr>
              <a:t>Documentation: </a:t>
            </a:r>
            <a:r>
              <a:rPr lang="en-US" b="0" i="0">
                <a:solidFill>
                  <a:srgbClr val="374151"/>
                </a:solidFill>
                <a:effectLst/>
                <a:latin typeface="Söhne"/>
              </a:rPr>
              <a:t>Keep track of the data-wrangling process and document any changes made to the data, enabling others to understand your work and reproduce your results.</a:t>
            </a:r>
          </a:p>
          <a:p>
            <a:pPr algn="l">
              <a:buFont typeface="Arial" panose="020B0604020202020204" pitchFamily="34" charset="0"/>
              <a:buNone/>
            </a:pPr>
            <a:r>
              <a:rPr lang="en-US" b="1" i="0">
                <a:solidFill>
                  <a:srgbClr val="374151"/>
                </a:solidFill>
                <a:effectLst/>
                <a:latin typeface="Söhne"/>
              </a:rPr>
              <a:t>Test: </a:t>
            </a:r>
            <a:r>
              <a:rPr lang="en-US" b="0" i="0">
                <a:solidFill>
                  <a:srgbClr val="374151"/>
                </a:solidFill>
                <a:effectLst/>
                <a:latin typeface="Söhne"/>
              </a:rPr>
              <a:t>Test your data-wrangling processes on a small subset of the data before applying them to the full dataset to ensure they're functioning as intended.</a:t>
            </a:r>
          </a:p>
          <a:p>
            <a:pPr algn="l">
              <a:buFont typeface="Arial" panose="020B0604020202020204" pitchFamily="34" charset="0"/>
              <a:buNone/>
            </a:pPr>
            <a:r>
              <a:rPr lang="en-US" b="1" i="0">
                <a:solidFill>
                  <a:srgbClr val="374151"/>
                </a:solidFill>
                <a:effectLst/>
                <a:latin typeface="Söhne"/>
              </a:rPr>
              <a:t>Preservation: </a:t>
            </a:r>
            <a:r>
              <a:rPr lang="en-US" b="0" i="0">
                <a:solidFill>
                  <a:srgbClr val="374151"/>
                </a:solidFill>
                <a:effectLst/>
                <a:latin typeface="Söhne"/>
              </a:rPr>
              <a:t>Always keep a copy of the original data in case you need to revisit and make changes or corrections later.</a:t>
            </a:r>
          </a:p>
          <a:p>
            <a:pPr algn="l">
              <a:buFont typeface="Arial" panose="020B0604020202020204" pitchFamily="34" charset="0"/>
              <a:buNone/>
            </a:pPr>
            <a:r>
              <a:rPr lang="en-US" b="1" i="0">
                <a:solidFill>
                  <a:srgbClr val="374151"/>
                </a:solidFill>
                <a:effectLst/>
                <a:latin typeface="Söhne"/>
              </a:rPr>
              <a:t>Automate: </a:t>
            </a:r>
            <a:r>
              <a:rPr lang="en-US" b="0" i="0">
                <a:solidFill>
                  <a:srgbClr val="374151"/>
                </a:solidFill>
                <a:effectLst/>
                <a:latin typeface="Söhne"/>
              </a:rPr>
              <a:t>Use tools and techniques to automate repetitive or complex data-wrangling tasks, such as writing scripts or macros.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2942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basic data statistics and visualization.</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49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pple-system"/>
              </a:rPr>
              <a:t>So, what is Pandas?  I thought the Panda was a cute bear from China.  Well – in this case – Pandas is a data wrangling framework.  The creators of this tool describe it this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pple-system"/>
              </a:rPr>
              <a:t>Pandas is a fast, powerful, flexible and friendly open-source API (application programming interface), built on top of the Python programming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pple-system"/>
              </a:rPr>
              <a:t>In short, Pandas provides a wonderful set of tools for managing 2-dimensional data.  What?  Well, that’s nothing more than data in a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effectLst/>
                <a:latin typeface="-apple-system"/>
              </a:rPr>
              <a:t>At the very heart of Pandas lies the dataframe.  And in my opinion, the Pandas DataFrame is one of the greatest inventions since sliced bread.  The DataFrame is a powerful and useful data structure – a natural fit for table data – data usually stored in a plain text file, separated by tabs.</a:t>
            </a:r>
          </a:p>
          <a:p>
            <a:pPr algn="l"/>
            <a:endParaRPr lang="en-US" b="0" i="0">
              <a:effectLst/>
              <a:latin typeface="-apple-system"/>
            </a:endParaRPr>
          </a:p>
          <a:p>
            <a:pPr marL="171450" indent="-171450" algn="l">
              <a:buFont typeface="Courier New" panose="02070309020205020404" pitchFamily="49" charset="0"/>
              <a:buChar char="o"/>
            </a:pPr>
            <a:r>
              <a:rPr lang="en-US" b="0" i="0">
                <a:effectLst/>
                <a:latin typeface="-apple-system"/>
              </a:rPr>
              <a:t>A DataFrame is a named 2-dimensional object…</a:t>
            </a:r>
          </a:p>
          <a:p>
            <a:pPr marL="171450" indent="-171450" algn="l">
              <a:buFont typeface="Courier New" panose="02070309020205020404" pitchFamily="49" charset="0"/>
              <a:buChar char="o"/>
            </a:pPr>
            <a:r>
              <a:rPr lang="en-US" b="0" i="0">
                <a:effectLst/>
                <a:latin typeface="-apple-system"/>
              </a:rPr>
              <a:t>… Comprised of rows and columns.  </a:t>
            </a:r>
          </a:p>
          <a:p>
            <a:pPr marL="171450" indent="-171450" algn="l">
              <a:buFont typeface="Courier New" panose="02070309020205020404" pitchFamily="49" charset="0"/>
              <a:buChar char="o"/>
            </a:pPr>
            <a:r>
              <a:rPr lang="en-US" b="0" i="0">
                <a:effectLst/>
                <a:latin typeface="-apple-system"/>
              </a:rPr>
              <a:t>The first row in a dataframe contains the column headings.</a:t>
            </a:r>
          </a:p>
          <a:p>
            <a:pPr marL="171450" indent="-171450" algn="l">
              <a:buFont typeface="Courier New" panose="02070309020205020404" pitchFamily="49" charset="0"/>
              <a:buChar char="o"/>
            </a:pPr>
            <a:r>
              <a:rPr lang="en-US" b="0" i="0">
                <a:effectLst/>
                <a:latin typeface="-apple-system"/>
              </a:rPr>
              <a:t>You can also think of the dataframe as a collection of one-dimensional series.  </a:t>
            </a:r>
          </a:p>
          <a:p>
            <a:pPr marL="0" indent="0" algn="l">
              <a:buFont typeface="Courier New" panose="02070309020205020404" pitchFamily="49" charset="0"/>
              <a:buNone/>
            </a:pPr>
            <a:endParaRPr lang="en-US" b="0" i="0">
              <a:effectLst/>
              <a:latin typeface="-apple-system"/>
            </a:endParaRPr>
          </a:p>
          <a:p>
            <a:pPr marL="0" indent="0" algn="l">
              <a:buFont typeface="Courier New" panose="02070309020205020404" pitchFamily="49" charset="0"/>
              <a:buNone/>
            </a:pPr>
            <a:r>
              <a:rPr lang="en-US" b="0" i="0">
                <a:effectLst/>
                <a:latin typeface="-apple-system"/>
              </a:rPr>
              <a:t>So, the DataFrame is the way Pandas represents a table, and a Series is the data-structure Pandas uses to represent a column.  Note: Pandas is built on top of the </a:t>
            </a:r>
            <a:r>
              <a:rPr lang="en-US" b="0" i="0" u="none" strike="noStrike">
                <a:effectLst/>
                <a:latin typeface="-apple-system"/>
                <a:hlinkClick r:id="rId3"/>
              </a:rPr>
              <a:t>Numpy</a:t>
            </a:r>
            <a:r>
              <a:rPr lang="en-US" b="0" i="0">
                <a:effectLst/>
                <a:latin typeface="-apple-system"/>
              </a:rPr>
              <a:t> library.  Thus, most of the functions used to manage Numpy Arrays also work with Pandas Series and DataFrames.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1974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78394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30040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5472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31914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F78080-8D0A-4BE8-A5B4-CB115102D52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53256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F78080-8D0A-4BE8-A5B4-CB115102D52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13352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78080-8D0A-4BE8-A5B4-CB115102D524}"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47330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F78080-8D0A-4BE8-A5B4-CB115102D524}"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5395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78080-8D0A-4BE8-A5B4-CB115102D524}"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3392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8080-8D0A-4BE8-A5B4-CB115102D52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65034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8080-8D0A-4BE8-A5B4-CB115102D52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7705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340893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4.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www.turing.com/kb/data-wrangling-and-importing-csv-in-python"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60_98EA9210.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hyperlink" Target="https://www.capellasolutions.com/blog/taming-the-data-beast-the-art-of-efficient-data-wrangling"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image" Target="../media/image5.png"/><Relationship Id="rId5" Type="http://schemas.openxmlformats.org/officeDocument/2006/relationships/diagramQuickStyle" Target="../diagrams/quickStyle3.xml"/><Relationship Id="rId10" Type="http://schemas.openxmlformats.org/officeDocument/2006/relationships/image" Target="../media/image4.png"/><Relationship Id="rId4" Type="http://schemas.openxmlformats.org/officeDocument/2006/relationships/diagramLayout" Target="../diagrams/layout3.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www.capellasolutions.com/blog/taming-the-data-beast-the-art-of-efficient-data-wrangling"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capellasolutions.com/blog/taming-the-data-beast-the-art-of-efficient-data-wrangling" TargetMode="Externa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a:latin typeface="Palatino Linotype" panose="02040502050505030304" pitchFamily="18" charset="0"/>
                <a:cs typeface="Segoe UI" panose="020B0502040204020203" pitchFamily="34" charset="0"/>
              </a:rPr>
              <a:t>Python for AI</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venir Black" panose="02000503020000020003" pitchFamily="2" charset="0"/>
              </a:rPr>
              <a:t>Creating a DataFrame from a File</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2554175"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2554175" y="298182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pic>
        <p:nvPicPr>
          <p:cNvPr id="6" name="Picture 5">
            <a:extLst>
              <a:ext uri="{FF2B5EF4-FFF2-40B4-BE49-F238E27FC236}">
                <a16:creationId xmlns:a16="http://schemas.microsoft.com/office/drawing/2014/main" id="{AF78A85A-426E-6DC8-5CEC-D467F407C29D}"/>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7" name="Picture 6">
            <a:extLst>
              <a:ext uri="{FF2B5EF4-FFF2-40B4-BE49-F238E27FC236}">
                <a16:creationId xmlns:a16="http://schemas.microsoft.com/office/drawing/2014/main" id="{C9F82DFE-D1D9-7D90-120C-8F0FB0806587}"/>
              </a:ext>
            </a:extLst>
          </p:cNvPr>
          <p:cNvPicPr>
            <a:picLocks noChangeAspect="1"/>
          </p:cNvPicPr>
          <p:nvPr/>
        </p:nvPicPr>
        <p:blipFill>
          <a:blip r:embed="rId5"/>
          <a:stretch>
            <a:fillRect/>
          </a:stretch>
        </p:blipFill>
        <p:spPr>
          <a:xfrm>
            <a:off x="2583208" y="1793027"/>
            <a:ext cx="7025583" cy="545812"/>
          </a:xfrm>
          <a:prstGeom prst="rect">
            <a:avLst/>
          </a:prstGeom>
          <a:ln w="3175">
            <a:solidFill>
              <a:schemeClr val="tx1">
                <a:lumMod val="65000"/>
                <a:lumOff val="35000"/>
              </a:schemeClr>
            </a:solidFill>
          </a:ln>
        </p:spPr>
      </p:pic>
    </p:spTree>
    <p:custDataLst>
      <p:tags r:id="rId1"/>
    </p:custDataLst>
    <p:extLst>
      <p:ext uri="{BB962C8B-B14F-4D97-AF65-F5344CB8AC3E}">
        <p14:creationId xmlns:p14="http://schemas.microsoft.com/office/powerpoint/2010/main" val="142364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Adding a New Column</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639774"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1639774" y="297674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pic>
        <p:nvPicPr>
          <p:cNvPr id="6" name="Picture 5">
            <a:extLst>
              <a:ext uri="{FF2B5EF4-FFF2-40B4-BE49-F238E27FC236}">
                <a16:creationId xmlns:a16="http://schemas.microsoft.com/office/drawing/2014/main" id="{A420A464-E2C4-BF57-3699-E9C326D7723E}"/>
              </a:ext>
            </a:extLst>
          </p:cNvPr>
          <p:cNvPicPr>
            <a:picLocks noChangeAspect="1"/>
          </p:cNvPicPr>
          <p:nvPr/>
        </p:nvPicPr>
        <p:blipFill>
          <a:blip r:embed="rId4"/>
          <a:stretch>
            <a:fillRect/>
          </a:stretch>
        </p:blipFill>
        <p:spPr>
          <a:xfrm>
            <a:off x="465317" y="1646772"/>
            <a:ext cx="11261365" cy="479207"/>
          </a:xfrm>
          <a:prstGeom prst="rect">
            <a:avLst/>
          </a:prstGeom>
          <a:ln w="3175">
            <a:solidFill>
              <a:schemeClr val="tx1">
                <a:lumMod val="85000"/>
                <a:lumOff val="15000"/>
              </a:schemeClr>
            </a:solidFill>
          </a:ln>
        </p:spPr>
      </p:pic>
      <p:graphicFrame>
        <p:nvGraphicFramePr>
          <p:cNvPr id="9" name="Table 3">
            <a:extLst>
              <a:ext uri="{FF2B5EF4-FFF2-40B4-BE49-F238E27FC236}">
                <a16:creationId xmlns:a16="http://schemas.microsoft.com/office/drawing/2014/main" id="{890BF685-3B88-0857-A84F-EC1892670FD4}"/>
              </a:ext>
            </a:extLst>
          </p:cNvPr>
          <p:cNvGraphicFramePr>
            <a:graphicFrameLocks noGrp="1"/>
          </p:cNvGraphicFramePr>
          <p:nvPr/>
        </p:nvGraphicFramePr>
        <p:xfrm>
          <a:off x="8840671" y="2976740"/>
          <a:ext cx="1800225"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tblGrid>
              <a:tr h="370840">
                <a:tc>
                  <a:txBody>
                    <a:bodyPr/>
                    <a:lstStyle/>
                    <a:p>
                      <a:r>
                        <a:rPr lang="en-US" b="0">
                          <a:solidFill>
                            <a:schemeClr val="tx1"/>
                          </a:solidFill>
                        </a:rPr>
                        <a:t>gdpChange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pPr algn="r"/>
                      <a:r>
                        <a:rPr lang="en-US"/>
                        <a:t>3982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pPr algn="r"/>
                      <a:r>
                        <a:rPr lang="en-US"/>
                        <a:t>4115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pPr algn="r"/>
                      <a:r>
                        <a:rPr lang="en-US"/>
                        <a:t>3052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pic>
        <p:nvPicPr>
          <p:cNvPr id="7" name="Picture 6">
            <a:extLst>
              <a:ext uri="{FF2B5EF4-FFF2-40B4-BE49-F238E27FC236}">
                <a16:creationId xmlns:a16="http://schemas.microsoft.com/office/drawing/2014/main" id="{21DBB678-2899-47E9-00D7-9A80C9B21AB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32866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Dropping a Column</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639774"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1639774" y="297674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graphicFrame>
        <p:nvGraphicFramePr>
          <p:cNvPr id="9" name="Table 3">
            <a:extLst>
              <a:ext uri="{FF2B5EF4-FFF2-40B4-BE49-F238E27FC236}">
                <a16:creationId xmlns:a16="http://schemas.microsoft.com/office/drawing/2014/main" id="{890BF685-3B88-0857-A84F-EC1892670FD4}"/>
              </a:ext>
            </a:extLst>
          </p:cNvPr>
          <p:cNvGraphicFramePr>
            <a:graphicFrameLocks noGrp="1"/>
          </p:cNvGraphicFramePr>
          <p:nvPr/>
        </p:nvGraphicFramePr>
        <p:xfrm>
          <a:off x="8840671" y="2976740"/>
          <a:ext cx="1800225"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tblGrid>
              <a:tr h="370840">
                <a:tc>
                  <a:txBody>
                    <a:bodyPr/>
                    <a:lstStyle/>
                    <a:p>
                      <a:r>
                        <a:rPr lang="en-US" b="0">
                          <a:solidFill>
                            <a:schemeClr val="tx1"/>
                          </a:solidFill>
                        </a:rPr>
                        <a:t>gdpChange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pPr algn="r"/>
                      <a:r>
                        <a:rPr lang="en-US"/>
                        <a:t>3982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pPr algn="r"/>
                      <a:r>
                        <a:rPr lang="en-US"/>
                        <a:t>4115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pPr algn="r"/>
                      <a:r>
                        <a:rPr lang="en-US"/>
                        <a:t>3052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pic>
        <p:nvPicPr>
          <p:cNvPr id="12" name="Picture 11">
            <a:extLst>
              <a:ext uri="{FF2B5EF4-FFF2-40B4-BE49-F238E27FC236}">
                <a16:creationId xmlns:a16="http://schemas.microsoft.com/office/drawing/2014/main" id="{95587524-1673-CFF8-F99E-3AF74AA9626C}"/>
              </a:ext>
            </a:extLst>
          </p:cNvPr>
          <p:cNvPicPr>
            <a:picLocks noChangeAspect="1"/>
          </p:cNvPicPr>
          <p:nvPr/>
        </p:nvPicPr>
        <p:blipFill>
          <a:blip r:embed="rId4"/>
          <a:stretch>
            <a:fillRect/>
          </a:stretch>
        </p:blipFill>
        <p:spPr>
          <a:xfrm>
            <a:off x="2043441" y="1621805"/>
            <a:ext cx="8105118" cy="533566"/>
          </a:xfrm>
          <a:prstGeom prst="rect">
            <a:avLst/>
          </a:prstGeom>
          <a:ln w="3175">
            <a:solidFill>
              <a:schemeClr val="tx1">
                <a:lumMod val="85000"/>
                <a:lumOff val="15000"/>
              </a:schemeClr>
            </a:solidFill>
          </a:ln>
        </p:spPr>
      </p:pic>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346853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acticum AI">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a:extLst>
              <a:ext uri="{FF2B5EF4-FFF2-40B4-BE49-F238E27FC236}">
                <a16:creationId xmlns:a16="http://schemas.microsoft.com/office/drawing/2014/main" id="{E9B01DD0-E8BF-BF5F-D7C6-C612C171A5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flipH="1">
            <a:off x="11072551" y="5776267"/>
            <a:ext cx="831910" cy="831910"/>
          </a:xfrm>
          <a:prstGeom prst="rect">
            <a:avLst/>
          </a:prstGeom>
        </p:spPr>
      </p:pic>
      <p:sp>
        <p:nvSpPr>
          <p:cNvPr id="4" name="Title 3">
            <a:extLst>
              <a:ext uri="{FF2B5EF4-FFF2-40B4-BE49-F238E27FC236}">
                <a16:creationId xmlns:a16="http://schemas.microsoft.com/office/drawing/2014/main" id="{1F8B85C5-4FB4-42DD-949E-25639170299E}"/>
              </a:ext>
            </a:extLst>
          </p:cNvPr>
          <p:cNvSpPr>
            <a:spLocks noGrp="1"/>
          </p:cNvSpPr>
          <p:nvPr>
            <p:ph type="title"/>
          </p:nvPr>
        </p:nvSpPr>
        <p:spPr>
          <a:xfrm>
            <a:off x="849435" y="3821109"/>
            <a:ext cx="10515600" cy="1761275"/>
          </a:xfrm>
        </p:spPr>
        <p:txBody>
          <a:bodyPr>
            <a:normAutofit/>
          </a:bodyPr>
          <a:lstStyle/>
          <a:p>
            <a:pPr>
              <a:spcBef>
                <a:spcPts val="1000"/>
              </a:spcBef>
            </a:pPr>
            <a:r>
              <a:rPr lang="en-US" sz="2800">
                <a:solidFill>
                  <a:schemeClr val="bg2">
                    <a:lumMod val="50000"/>
                  </a:schemeClr>
                </a:solidFill>
                <a:latin typeface="Avenir" panose="02000503020000020003" pitchFamily="2" charset="0"/>
                <a:ea typeface="+mn-ea"/>
                <a:cs typeface="Segoe UI" panose="020B0502040204020203" pitchFamily="34" charset="0"/>
              </a:rPr>
              <a:t>Basic Data Stats &amp; Visualization</a:t>
            </a:r>
          </a:p>
        </p:txBody>
      </p:sp>
    </p:spTree>
    <p:extLst>
      <p:ext uri="{BB962C8B-B14F-4D97-AF65-F5344CB8AC3E}">
        <p14:creationId xmlns:p14="http://schemas.microsoft.com/office/powerpoint/2010/main" val="348213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a:extLst>
              <a:ext uri="{FF2B5EF4-FFF2-40B4-BE49-F238E27FC236}">
                <a16:creationId xmlns:a16="http://schemas.microsoft.com/office/drawing/2014/main" id="{BCD70C6D-54D8-83D3-314B-ED3B69F343FD}"/>
              </a:ext>
            </a:extLst>
          </p:cNvPr>
          <p:cNvPicPr>
            <a:picLocks noChangeAspect="1"/>
          </p:cNvPicPr>
          <p:nvPr/>
        </p:nvPicPr>
        <p:blipFill>
          <a:blip r:embed="rId5"/>
          <a:stretch>
            <a:fillRect/>
          </a:stretch>
        </p:blipFill>
        <p:spPr>
          <a:xfrm>
            <a:off x="279269" y="1002636"/>
            <a:ext cx="3955132" cy="5855364"/>
          </a:xfrm>
          <a:prstGeom prst="rect">
            <a:avLst/>
          </a:prstGeom>
        </p:spPr>
      </p:pic>
      <p:pic>
        <p:nvPicPr>
          <p:cNvPr id="10" name="Picture 9">
            <a:extLst>
              <a:ext uri="{FF2B5EF4-FFF2-40B4-BE49-F238E27FC236}">
                <a16:creationId xmlns:a16="http://schemas.microsoft.com/office/drawing/2014/main" id="{5A09830D-7FF3-A7FC-4CB8-D3C2B4D92F96}"/>
              </a:ext>
            </a:extLst>
          </p:cNvPr>
          <p:cNvPicPr>
            <a:picLocks noChangeAspect="1"/>
          </p:cNvPicPr>
          <p:nvPr/>
        </p:nvPicPr>
        <p:blipFill>
          <a:blip r:embed="rId6"/>
          <a:stretch>
            <a:fillRect/>
          </a:stretch>
        </p:blipFill>
        <p:spPr>
          <a:xfrm>
            <a:off x="4884372" y="1511268"/>
            <a:ext cx="6873318" cy="598982"/>
          </a:xfrm>
          <a:prstGeom prst="rect">
            <a:avLst/>
          </a:prstGeom>
          <a:ln w="3175">
            <a:solidFill>
              <a:schemeClr val="tx1">
                <a:lumMod val="75000"/>
                <a:lumOff val="25000"/>
              </a:schemeClr>
            </a:solidFill>
          </a:ln>
        </p:spPr>
      </p:pic>
      <p:pic>
        <p:nvPicPr>
          <p:cNvPr id="13" name="Picture 12">
            <a:extLst>
              <a:ext uri="{FF2B5EF4-FFF2-40B4-BE49-F238E27FC236}">
                <a16:creationId xmlns:a16="http://schemas.microsoft.com/office/drawing/2014/main" id="{5CA2ED0F-DCBF-6A6A-3F13-6380F2ADC89D}"/>
              </a:ext>
            </a:extLst>
          </p:cNvPr>
          <p:cNvPicPr>
            <a:picLocks noChangeAspect="1"/>
          </p:cNvPicPr>
          <p:nvPr/>
        </p:nvPicPr>
        <p:blipFill>
          <a:blip r:embed="rId7"/>
          <a:stretch>
            <a:fillRect/>
          </a:stretch>
        </p:blipFill>
        <p:spPr>
          <a:xfrm>
            <a:off x="4884372" y="2855631"/>
            <a:ext cx="6873318" cy="584007"/>
          </a:xfrm>
          <a:prstGeom prst="rect">
            <a:avLst/>
          </a:prstGeom>
          <a:ln w="3175">
            <a:solidFill>
              <a:schemeClr val="tx1">
                <a:lumMod val="75000"/>
                <a:lumOff val="25000"/>
              </a:schemeClr>
            </a:solidFill>
          </a:ln>
        </p:spPr>
      </p:pic>
      <p:pic>
        <p:nvPicPr>
          <p:cNvPr id="15" name="Picture 14">
            <a:extLst>
              <a:ext uri="{FF2B5EF4-FFF2-40B4-BE49-F238E27FC236}">
                <a16:creationId xmlns:a16="http://schemas.microsoft.com/office/drawing/2014/main" id="{A9EA9CF6-33B3-6522-4C04-9B83A75736C4}"/>
              </a:ext>
            </a:extLst>
          </p:cNvPr>
          <p:cNvPicPr>
            <a:picLocks noChangeAspect="1"/>
          </p:cNvPicPr>
          <p:nvPr/>
        </p:nvPicPr>
        <p:blipFill>
          <a:blip r:embed="rId8"/>
          <a:stretch>
            <a:fillRect/>
          </a:stretch>
        </p:blipFill>
        <p:spPr>
          <a:xfrm>
            <a:off x="4884372" y="4185020"/>
            <a:ext cx="6873318" cy="556900"/>
          </a:xfrm>
          <a:prstGeom prst="rect">
            <a:avLst/>
          </a:prstGeom>
          <a:ln w="3175">
            <a:solidFill>
              <a:schemeClr val="tx1">
                <a:lumMod val="75000"/>
                <a:lumOff val="25000"/>
              </a:schemeClr>
            </a:solidFill>
          </a:ln>
        </p:spPr>
      </p:pic>
      <p:sp>
        <p:nvSpPr>
          <p:cNvPr id="9" name="Title 1">
            <a:extLst>
              <a:ext uri="{FF2B5EF4-FFF2-40B4-BE49-F238E27FC236}">
                <a16:creationId xmlns:a16="http://schemas.microsoft.com/office/drawing/2014/main" id="{4B7F1342-E43F-1C9E-82F7-D05AD79762FC}"/>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Basic Dataframe Statistics</a:t>
            </a:r>
          </a:p>
        </p:txBody>
      </p:sp>
    </p:spTree>
    <p:custDataLst>
      <p:tags r:id="rId1"/>
    </p:custDataLst>
    <p:extLst>
      <p:ext uri="{BB962C8B-B14F-4D97-AF65-F5344CB8AC3E}">
        <p14:creationId xmlns:p14="http://schemas.microsoft.com/office/powerpoint/2010/main" val="17839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3" name="Picture 2">
            <a:extLst>
              <a:ext uri="{FF2B5EF4-FFF2-40B4-BE49-F238E27FC236}">
                <a16:creationId xmlns:a16="http://schemas.microsoft.com/office/drawing/2014/main" id="{E72BAB60-1851-AA2F-D8D0-F570B97F5A4E}"/>
              </a:ext>
            </a:extLst>
          </p:cNvPr>
          <p:cNvPicPr>
            <a:picLocks noChangeAspect="1"/>
          </p:cNvPicPr>
          <p:nvPr/>
        </p:nvPicPr>
        <p:blipFill>
          <a:blip r:embed="rId5"/>
          <a:stretch>
            <a:fillRect/>
          </a:stretch>
        </p:blipFill>
        <p:spPr>
          <a:xfrm>
            <a:off x="3271837" y="2631758"/>
            <a:ext cx="5648325" cy="3600450"/>
          </a:xfrm>
          <a:prstGeom prst="rect">
            <a:avLst/>
          </a:prstGeom>
        </p:spPr>
      </p:pic>
      <p:pic>
        <p:nvPicPr>
          <p:cNvPr id="5" name="Picture 4">
            <a:extLst>
              <a:ext uri="{FF2B5EF4-FFF2-40B4-BE49-F238E27FC236}">
                <a16:creationId xmlns:a16="http://schemas.microsoft.com/office/drawing/2014/main" id="{2DAB6E9E-61EC-1319-85D4-FFF2B252564F}"/>
              </a:ext>
            </a:extLst>
          </p:cNvPr>
          <p:cNvPicPr>
            <a:picLocks noChangeAspect="1"/>
          </p:cNvPicPr>
          <p:nvPr/>
        </p:nvPicPr>
        <p:blipFill>
          <a:blip r:embed="rId6"/>
          <a:stretch>
            <a:fillRect/>
          </a:stretch>
        </p:blipFill>
        <p:spPr>
          <a:xfrm>
            <a:off x="3160871" y="1441132"/>
            <a:ext cx="5648325" cy="539220"/>
          </a:xfrm>
          <a:prstGeom prst="rect">
            <a:avLst/>
          </a:prstGeom>
          <a:ln w="3175">
            <a:solidFill>
              <a:schemeClr val="tx1">
                <a:lumMod val="75000"/>
                <a:lumOff val="25000"/>
              </a:schemeClr>
            </a:solidFill>
          </a:ln>
        </p:spPr>
      </p:pic>
      <p:sp>
        <p:nvSpPr>
          <p:cNvPr id="6" name="Title 1">
            <a:extLst>
              <a:ext uri="{FF2B5EF4-FFF2-40B4-BE49-F238E27FC236}">
                <a16:creationId xmlns:a16="http://schemas.microsoft.com/office/drawing/2014/main" id="{787879C1-5D5C-64A1-7C9B-27B2E8C314C4}"/>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Histogram</a:t>
            </a:r>
          </a:p>
        </p:txBody>
      </p:sp>
    </p:spTree>
    <p:custDataLst>
      <p:tags r:id="rId1"/>
    </p:custDataLst>
    <p:extLst>
      <p:ext uri="{BB962C8B-B14F-4D97-AF65-F5344CB8AC3E}">
        <p14:creationId xmlns:p14="http://schemas.microsoft.com/office/powerpoint/2010/main" val="399271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4" name="Picture 3">
            <a:extLst>
              <a:ext uri="{FF2B5EF4-FFF2-40B4-BE49-F238E27FC236}">
                <a16:creationId xmlns:a16="http://schemas.microsoft.com/office/drawing/2014/main" id="{BAB9716A-6879-E596-F258-2730F38A50D7}"/>
              </a:ext>
            </a:extLst>
          </p:cNvPr>
          <p:cNvPicPr>
            <a:picLocks noChangeAspect="1"/>
          </p:cNvPicPr>
          <p:nvPr/>
        </p:nvPicPr>
        <p:blipFill>
          <a:blip r:embed="rId5"/>
          <a:stretch>
            <a:fillRect/>
          </a:stretch>
        </p:blipFill>
        <p:spPr>
          <a:xfrm>
            <a:off x="3004184" y="2677477"/>
            <a:ext cx="5857875" cy="3819525"/>
          </a:xfrm>
          <a:prstGeom prst="rect">
            <a:avLst/>
          </a:prstGeom>
        </p:spPr>
      </p:pic>
      <p:pic>
        <p:nvPicPr>
          <p:cNvPr id="8" name="Picture 7">
            <a:extLst>
              <a:ext uri="{FF2B5EF4-FFF2-40B4-BE49-F238E27FC236}">
                <a16:creationId xmlns:a16="http://schemas.microsoft.com/office/drawing/2014/main" id="{977D444A-8BEB-55B8-E4BB-5D4824C391A4}"/>
              </a:ext>
            </a:extLst>
          </p:cNvPr>
          <p:cNvPicPr>
            <a:picLocks noChangeAspect="1"/>
          </p:cNvPicPr>
          <p:nvPr/>
        </p:nvPicPr>
        <p:blipFill>
          <a:blip r:embed="rId6"/>
          <a:stretch>
            <a:fillRect/>
          </a:stretch>
        </p:blipFill>
        <p:spPr>
          <a:xfrm>
            <a:off x="2833617" y="1463992"/>
            <a:ext cx="6524765" cy="517207"/>
          </a:xfrm>
          <a:prstGeom prst="rect">
            <a:avLst/>
          </a:prstGeom>
          <a:ln w="3175">
            <a:solidFill>
              <a:schemeClr val="tx1">
                <a:lumMod val="75000"/>
                <a:lumOff val="25000"/>
              </a:schemeClr>
            </a:solidFill>
          </a:ln>
        </p:spPr>
      </p:pic>
      <p:sp>
        <p:nvSpPr>
          <p:cNvPr id="5" name="Title 1">
            <a:extLst>
              <a:ext uri="{FF2B5EF4-FFF2-40B4-BE49-F238E27FC236}">
                <a16:creationId xmlns:a16="http://schemas.microsoft.com/office/drawing/2014/main" id="{94FA14E0-0D11-AD8B-7FAF-F115B32CE53C}"/>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Scatterplot</a:t>
            </a:r>
          </a:p>
        </p:txBody>
      </p:sp>
    </p:spTree>
    <p:custDataLst>
      <p:tags r:id="rId1"/>
    </p:custDataLst>
    <p:extLst>
      <p:ext uri="{BB962C8B-B14F-4D97-AF65-F5344CB8AC3E}">
        <p14:creationId xmlns:p14="http://schemas.microsoft.com/office/powerpoint/2010/main" val="136282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a:extLst>
              <a:ext uri="{FF2B5EF4-FFF2-40B4-BE49-F238E27FC236}">
                <a16:creationId xmlns:a16="http://schemas.microsoft.com/office/drawing/2014/main" id="{EC928D18-4555-0FFC-B464-4B0F4ABF6953}"/>
              </a:ext>
            </a:extLst>
          </p:cNvPr>
          <p:cNvPicPr>
            <a:picLocks noChangeAspect="1"/>
          </p:cNvPicPr>
          <p:nvPr/>
        </p:nvPicPr>
        <p:blipFill>
          <a:blip r:embed="rId5"/>
          <a:stretch>
            <a:fillRect/>
          </a:stretch>
        </p:blipFill>
        <p:spPr>
          <a:xfrm>
            <a:off x="2078021" y="2490111"/>
            <a:ext cx="8035957" cy="1877778"/>
          </a:xfrm>
          <a:prstGeom prst="rect">
            <a:avLst/>
          </a:prstGeom>
          <a:ln w="3175">
            <a:solidFill>
              <a:schemeClr val="tx1">
                <a:lumMod val="75000"/>
                <a:lumOff val="25000"/>
              </a:schemeClr>
            </a:solidFill>
          </a:ln>
        </p:spPr>
      </p:pic>
      <p:sp>
        <p:nvSpPr>
          <p:cNvPr id="5" name="Title 1">
            <a:extLst>
              <a:ext uri="{FF2B5EF4-FFF2-40B4-BE49-F238E27FC236}">
                <a16:creationId xmlns:a16="http://schemas.microsoft.com/office/drawing/2014/main" id="{0DBD3BEE-43A5-FBDA-94BE-D79C2C2655C5}"/>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Matplotlib Scatterplot</a:t>
            </a:r>
          </a:p>
        </p:txBody>
      </p:sp>
      <p:pic>
        <p:nvPicPr>
          <p:cNvPr id="12" name="Picture 11">
            <a:extLst>
              <a:ext uri="{FF2B5EF4-FFF2-40B4-BE49-F238E27FC236}">
                <a16:creationId xmlns:a16="http://schemas.microsoft.com/office/drawing/2014/main" id="{02C04D69-D7DF-0C39-826C-B621354D6D6A}"/>
              </a:ext>
            </a:extLst>
          </p:cNvPr>
          <p:cNvPicPr>
            <a:picLocks noChangeAspect="1"/>
          </p:cNvPicPr>
          <p:nvPr/>
        </p:nvPicPr>
        <p:blipFill>
          <a:blip r:embed="rId6"/>
          <a:stretch>
            <a:fillRect/>
          </a:stretch>
        </p:blipFill>
        <p:spPr>
          <a:xfrm>
            <a:off x="3076575" y="1753552"/>
            <a:ext cx="6038850" cy="4029075"/>
          </a:xfrm>
          <a:prstGeom prst="rect">
            <a:avLst/>
          </a:prstGeom>
        </p:spPr>
      </p:pic>
    </p:spTree>
    <p:custDataLst>
      <p:tags r:id="rId1"/>
    </p:custDataLst>
    <p:extLst>
      <p:ext uri="{BB962C8B-B14F-4D97-AF65-F5344CB8AC3E}">
        <p14:creationId xmlns:p14="http://schemas.microsoft.com/office/powerpoint/2010/main" val="95404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DEFA3-F34D-F03B-5675-E1E52A133BC2}"/>
              </a:ext>
            </a:extLst>
          </p:cNvPr>
          <p:cNvPicPr>
            <a:picLocks noChangeAspect="1"/>
          </p:cNvPicPr>
          <p:nvPr/>
        </p:nvPicPr>
        <p:blipFill>
          <a:blip r:embed="rId4"/>
          <a:stretch>
            <a:fillRect/>
          </a:stretch>
        </p:blipFill>
        <p:spPr>
          <a:xfrm>
            <a:off x="3269694" y="3156585"/>
            <a:ext cx="5652611" cy="544830"/>
          </a:xfrm>
          <a:prstGeom prst="rect">
            <a:avLst/>
          </a:prstGeom>
          <a:ln w="3175">
            <a:solidFill>
              <a:schemeClr val="tx1">
                <a:lumMod val="75000"/>
                <a:lumOff val="25000"/>
              </a:schemeClr>
            </a:solidFill>
          </a:ln>
        </p:spPr>
      </p:pic>
      <p:pic>
        <p:nvPicPr>
          <p:cNvPr id="4" name="Picture 3">
            <a:extLst>
              <a:ext uri="{FF2B5EF4-FFF2-40B4-BE49-F238E27FC236}">
                <a16:creationId xmlns:a16="http://schemas.microsoft.com/office/drawing/2014/main" id="{6E6C6BDE-2E29-6BCB-DA46-5E255A7092F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5" name="Title 1">
            <a:extLst>
              <a:ext uri="{FF2B5EF4-FFF2-40B4-BE49-F238E27FC236}">
                <a16:creationId xmlns:a16="http://schemas.microsoft.com/office/drawing/2014/main" id="{6151F78E-13BC-6250-6797-1465D56A63A4}"/>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Saving a Plot</a:t>
            </a:r>
          </a:p>
        </p:txBody>
      </p:sp>
    </p:spTree>
    <p:custDataLst>
      <p:tags r:id="rId1"/>
    </p:custDataLst>
    <p:extLst>
      <p:ext uri="{BB962C8B-B14F-4D97-AF65-F5344CB8AC3E}">
        <p14:creationId xmlns:p14="http://schemas.microsoft.com/office/powerpoint/2010/main" val="14431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47E108-8A2F-81F4-8883-B8ED24ED941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26" name="Picture 2">
            <a:extLst>
              <a:ext uri="{FF2B5EF4-FFF2-40B4-BE49-F238E27FC236}">
                <a16:creationId xmlns:a16="http://schemas.microsoft.com/office/drawing/2014/main" id="{93599D82-294F-5C4C-6C67-6104F0203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7467" y="1219200"/>
            <a:ext cx="3074822" cy="36957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AC812A-A6A2-6F02-B6F3-1339C000B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5364" y="1219200"/>
            <a:ext cx="3074823" cy="36957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The Visual Display of Quantitative Information, 2nd Ed. by [Edward R.  Tufte]">
            <a:extLst>
              <a:ext uri="{FF2B5EF4-FFF2-40B4-BE49-F238E27FC236}">
                <a16:creationId xmlns:a16="http://schemas.microsoft.com/office/drawing/2014/main" id="{0D2B9652-2E5E-838A-8EC3-AC5B6CCAE5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759" y="685800"/>
            <a:ext cx="2981325"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04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solidFill>
                  <a:schemeClr val="tx1">
                    <a:lumMod val="85000"/>
                    <a:lumOff val="15000"/>
                  </a:schemeClr>
                </a:solidFill>
                <a:latin typeface="Selawik Semibold" panose="020B0604020202020204" pitchFamily="34" charset="0"/>
              </a:rPr>
              <a:t>What is Data Wrangling?</a:t>
            </a:r>
          </a:p>
        </p:txBody>
      </p:sp>
      <p:sp>
        <p:nvSpPr>
          <p:cNvPr id="22" name="TextBox 21">
            <a:extLst>
              <a:ext uri="{FF2B5EF4-FFF2-40B4-BE49-F238E27FC236}">
                <a16:creationId xmlns:a16="http://schemas.microsoft.com/office/drawing/2014/main" id="{2E5FD647-3E29-77AC-854B-770B2296DF2B}"/>
              </a:ext>
            </a:extLst>
          </p:cNvPr>
          <p:cNvSpPr txBox="1"/>
          <p:nvPr/>
        </p:nvSpPr>
        <p:spPr>
          <a:xfrm>
            <a:off x="1839736" y="1449230"/>
            <a:ext cx="7918798" cy="912173"/>
          </a:xfrm>
          <a:prstGeom prst="rect">
            <a:avLst/>
          </a:prstGeom>
          <a:noFill/>
        </p:spPr>
        <p:txBody>
          <a:bodyPr wrap="square">
            <a:spAutoFit/>
          </a:bodyPr>
          <a:lstStyle/>
          <a:p>
            <a:pPr algn="just" defTabSz="676656">
              <a:spcAft>
                <a:spcPts val="600"/>
              </a:spcAft>
            </a:pPr>
            <a:r>
              <a:rPr lang="en-US" sz="1776" b="1" kern="1200">
                <a:solidFill>
                  <a:schemeClr val="tx1"/>
                </a:solidFill>
                <a:latin typeface="Abadi" panose="020B0604020104020204" pitchFamily="34" charset="0"/>
                <a:ea typeface="+mn-ea"/>
                <a:cs typeface="Times New Roman" panose="02020603050405020304" pitchFamily="18" charset="0"/>
              </a:rPr>
              <a:t>Data Wrangling </a:t>
            </a:r>
            <a:r>
              <a:rPr lang="en-US" sz="1776" kern="1200">
                <a:solidFill>
                  <a:schemeClr val="tx1"/>
                </a:solidFill>
                <a:latin typeface="Abadi" panose="020B0604020104020204" pitchFamily="34" charset="0"/>
                <a:ea typeface="+mn-ea"/>
                <a:cs typeface="Times New Roman" panose="02020603050405020304" pitchFamily="18" charset="0"/>
              </a:rPr>
              <a:t>is the process of gathering, collecting, and transforming raw data into another format for better understanding, decision-making, accessing, and analysis in less time. </a:t>
            </a:r>
            <a:endParaRPr lang="en-US" sz="2400">
              <a:latin typeface="Abadi" panose="020B060402010402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100D18BA-0219-1AD4-94ED-62A3250ECFF9}"/>
              </a:ext>
            </a:extLst>
          </p:cNvPr>
          <p:cNvGrpSpPr/>
          <p:nvPr/>
        </p:nvGrpSpPr>
        <p:grpSpPr>
          <a:xfrm>
            <a:off x="2854613" y="2029071"/>
            <a:ext cx="5889043" cy="4124106"/>
            <a:chOff x="3149955" y="2265300"/>
            <a:chExt cx="5889043" cy="4124106"/>
          </a:xfrm>
        </p:grpSpPr>
        <p:graphicFrame>
          <p:nvGraphicFramePr>
            <p:cNvPr id="25" name="Diagram 24">
              <a:extLst>
                <a:ext uri="{FF2B5EF4-FFF2-40B4-BE49-F238E27FC236}">
                  <a16:creationId xmlns:a16="http://schemas.microsoft.com/office/drawing/2014/main" id="{4D5BF486-6CB4-E5DA-9088-809E7931A74B}"/>
                </a:ext>
              </a:extLst>
            </p:cNvPr>
            <p:cNvGraphicFramePr/>
            <p:nvPr>
              <p:extLst>
                <p:ext uri="{D42A27DB-BD31-4B8C-83A1-F6EECF244321}">
                  <p14:modId xmlns:p14="http://schemas.microsoft.com/office/powerpoint/2010/main" val="3015371784"/>
                </p:ext>
              </p:extLst>
            </p:nvPr>
          </p:nvGraphicFramePr>
          <p:xfrm>
            <a:off x="3149955" y="2265300"/>
            <a:ext cx="5889043" cy="2526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7" name="Diagram 26">
              <a:extLst>
                <a:ext uri="{FF2B5EF4-FFF2-40B4-BE49-F238E27FC236}">
                  <a16:creationId xmlns:a16="http://schemas.microsoft.com/office/drawing/2014/main" id="{330F3686-57EE-146C-1968-36C4B71EDA2F}"/>
                </a:ext>
              </a:extLst>
            </p:cNvPr>
            <p:cNvGraphicFramePr/>
            <p:nvPr>
              <p:extLst>
                <p:ext uri="{D42A27DB-BD31-4B8C-83A1-F6EECF244321}">
                  <p14:modId xmlns:p14="http://schemas.microsoft.com/office/powerpoint/2010/main" val="4292209187"/>
                </p:ext>
              </p:extLst>
            </p:nvPr>
          </p:nvGraphicFramePr>
          <p:xfrm>
            <a:off x="3149955" y="3862685"/>
            <a:ext cx="5889042" cy="2526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 name="Arrow: Down 27">
              <a:extLst>
                <a:ext uri="{FF2B5EF4-FFF2-40B4-BE49-F238E27FC236}">
                  <a16:creationId xmlns:a16="http://schemas.microsoft.com/office/drawing/2014/main" id="{66EF21A2-07A0-61BA-FE8F-45A05890DAD4}"/>
                </a:ext>
              </a:extLst>
            </p:cNvPr>
            <p:cNvSpPr/>
            <p:nvPr/>
          </p:nvSpPr>
          <p:spPr>
            <a:xfrm>
              <a:off x="8122510" y="4185892"/>
              <a:ext cx="395862" cy="346379"/>
            </a:xfrm>
            <a:prstGeom prst="down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grpSp>
      <p:sp>
        <p:nvSpPr>
          <p:cNvPr id="2" name="TextBox 1">
            <a:extLst>
              <a:ext uri="{FF2B5EF4-FFF2-40B4-BE49-F238E27FC236}">
                <a16:creationId xmlns:a16="http://schemas.microsoft.com/office/drawing/2014/main" id="{8BA41520-C770-5997-7181-CA54E9D466E9}"/>
              </a:ext>
            </a:extLst>
          </p:cNvPr>
          <p:cNvSpPr txBox="1"/>
          <p:nvPr/>
        </p:nvSpPr>
        <p:spPr>
          <a:xfrm>
            <a:off x="4819191" y="5814623"/>
            <a:ext cx="3205908" cy="338554"/>
          </a:xfrm>
          <a:prstGeom prst="rect">
            <a:avLst/>
          </a:prstGeom>
          <a:noFill/>
        </p:spPr>
        <p:txBody>
          <a:bodyPr wrap="square" rtlCol="0">
            <a:spAutoFit/>
          </a:bodyPr>
          <a:lstStyle/>
          <a:p>
            <a:r>
              <a:rPr lang="en-US" sz="1600" b="0" i="0">
                <a:solidFill>
                  <a:srgbClr val="333333"/>
                </a:solidFill>
                <a:effectLst/>
                <a:latin typeface="Abadi" panose="020B0604020104020204" pitchFamily="34" charset="0"/>
                <a:cs typeface="Times New Roman" panose="02020603050405020304" pitchFamily="18" charset="0"/>
              </a:rPr>
              <a:t>Steps in data wrangling</a:t>
            </a:r>
            <a:endParaRPr lang="en-US" sz="1600">
              <a:latin typeface="Abadi" panose="020B0604020104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77D2F7A-CB2F-0133-4A67-A92ACE56B493}"/>
              </a:ext>
            </a:extLst>
          </p:cNvPr>
          <p:cNvSpPr txBox="1"/>
          <p:nvPr/>
        </p:nvSpPr>
        <p:spPr>
          <a:xfrm>
            <a:off x="0" y="6577060"/>
            <a:ext cx="8599846" cy="261610"/>
          </a:xfrm>
          <a:prstGeom prst="rect">
            <a:avLst/>
          </a:prstGeom>
          <a:noFill/>
        </p:spPr>
        <p:txBody>
          <a:bodyPr wrap="square" rtlCol="0">
            <a:spAutoFit/>
          </a:bodyPr>
          <a:lstStyle/>
          <a:p>
            <a:r>
              <a:rPr lang="en-US" sz="1100">
                <a:solidFill>
                  <a:schemeClr val="tx1">
                    <a:lumMod val="50000"/>
                    <a:lumOff val="50000"/>
                  </a:schemeClr>
                </a:solidFill>
                <a:latin typeface="Abadi" panose="020B0604020104020204" pitchFamily="34" charset="0"/>
              </a:rPr>
              <a:t>Sources: </a:t>
            </a:r>
            <a:r>
              <a:rPr lang="en-US" sz="1100">
                <a:solidFill>
                  <a:schemeClr val="tx1">
                    <a:lumMod val="50000"/>
                    <a:lumOff val="50000"/>
                  </a:schemeClr>
                </a:solidFill>
                <a:latin typeface="Abadi" panose="020B0604020104020204" pitchFamily="34" charset="0"/>
                <a:hlinkClick r:id="rId13">
                  <a:extLst>
                    <a:ext uri="{A12FA001-AC4F-418D-AE19-62706E023703}">
                      <ahyp:hlinkClr xmlns:ahyp="http://schemas.microsoft.com/office/drawing/2018/hyperlinkcolor" val="tx"/>
                    </a:ext>
                  </a:extLst>
                </a:hlinkClick>
              </a:rPr>
              <a:t>A Handy Guide to Data Wrangling and Importing CSV in Python (turing.com)</a:t>
            </a:r>
            <a:endParaRPr lang="en-US" sz="110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115890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solidFill>
                  <a:schemeClr val="tx1">
                    <a:lumMod val="85000"/>
                    <a:lumOff val="15000"/>
                  </a:schemeClr>
                </a:solidFill>
                <a:latin typeface="Selawik Semibold" panose="020B0604020202020204" pitchFamily="34" charset="0"/>
              </a:rPr>
              <a:t>Importance of Data Wrangling</a:t>
            </a:r>
          </a:p>
        </p:txBody>
      </p:sp>
      <p:grpSp>
        <p:nvGrpSpPr>
          <p:cNvPr id="15" name="Group 14">
            <a:extLst>
              <a:ext uri="{FF2B5EF4-FFF2-40B4-BE49-F238E27FC236}">
                <a16:creationId xmlns:a16="http://schemas.microsoft.com/office/drawing/2014/main" id="{6FFC69A8-8FEE-720F-1034-E28B3D3FC07F}"/>
              </a:ext>
            </a:extLst>
          </p:cNvPr>
          <p:cNvGrpSpPr/>
          <p:nvPr/>
        </p:nvGrpSpPr>
        <p:grpSpPr>
          <a:xfrm>
            <a:off x="3340765" y="1612452"/>
            <a:ext cx="5507421" cy="4099035"/>
            <a:chOff x="2759818" y="1653640"/>
            <a:chExt cx="5507421" cy="4099035"/>
          </a:xfrm>
        </p:grpSpPr>
        <p:graphicFrame>
          <p:nvGraphicFramePr>
            <p:cNvPr id="14" name="Chart 13">
              <a:extLst>
                <a:ext uri="{FF2B5EF4-FFF2-40B4-BE49-F238E27FC236}">
                  <a16:creationId xmlns:a16="http://schemas.microsoft.com/office/drawing/2014/main" id="{4B9F98C3-CC76-CFCE-7733-E192FF2C5574}"/>
                </a:ext>
              </a:extLst>
            </p:cNvPr>
            <p:cNvGraphicFramePr/>
            <p:nvPr>
              <p:extLst>
                <p:ext uri="{D42A27DB-BD31-4B8C-83A1-F6EECF244321}">
                  <p14:modId xmlns:p14="http://schemas.microsoft.com/office/powerpoint/2010/main" val="3010649249"/>
                </p:ext>
              </p:extLst>
            </p:nvPr>
          </p:nvGraphicFramePr>
          <p:xfrm>
            <a:off x="2759818" y="1653640"/>
            <a:ext cx="5507421" cy="4099035"/>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FBC2E31C-0869-C87D-7A8F-BE379E3AAFF8}"/>
                </a:ext>
              </a:extLst>
            </p:cNvPr>
            <p:cNvSpPr txBox="1"/>
            <p:nvPr/>
          </p:nvSpPr>
          <p:spPr>
            <a:xfrm>
              <a:off x="5626847" y="3908760"/>
              <a:ext cx="1185706" cy="584775"/>
            </a:xfrm>
            <a:prstGeom prst="rect">
              <a:avLst/>
            </a:prstGeom>
            <a:noFill/>
          </p:spPr>
          <p:txBody>
            <a:bodyPr wrap="square" rtlCol="0">
              <a:spAutoFit/>
            </a:bodyPr>
            <a:lstStyle/>
            <a:p>
              <a:r>
                <a:rPr lang="en-US" sz="3200">
                  <a:solidFill>
                    <a:schemeClr val="tx1">
                      <a:lumMod val="85000"/>
                      <a:lumOff val="15000"/>
                    </a:schemeClr>
                  </a:solidFill>
                  <a:latin typeface="Selawik Semibold" panose="020B0702040204020203" pitchFamily="34" charset="0"/>
                </a:rPr>
                <a:t>80%</a:t>
              </a:r>
            </a:p>
          </p:txBody>
        </p:sp>
        <p:sp>
          <p:nvSpPr>
            <p:cNvPr id="5" name="TextBox 4">
              <a:extLst>
                <a:ext uri="{FF2B5EF4-FFF2-40B4-BE49-F238E27FC236}">
                  <a16:creationId xmlns:a16="http://schemas.microsoft.com/office/drawing/2014/main" id="{7CCF4574-A196-1AA0-EED1-9188CA1FA866}"/>
                </a:ext>
              </a:extLst>
            </p:cNvPr>
            <p:cNvSpPr txBox="1"/>
            <p:nvPr/>
          </p:nvSpPr>
          <p:spPr>
            <a:xfrm>
              <a:off x="4327824" y="2552219"/>
              <a:ext cx="1185705" cy="584775"/>
            </a:xfrm>
            <a:prstGeom prst="rect">
              <a:avLst/>
            </a:prstGeom>
            <a:noFill/>
          </p:spPr>
          <p:txBody>
            <a:bodyPr wrap="square" rtlCol="0">
              <a:spAutoFit/>
            </a:bodyPr>
            <a:lstStyle/>
            <a:p>
              <a:r>
                <a:rPr lang="en-US" sz="3200">
                  <a:solidFill>
                    <a:schemeClr val="tx1">
                      <a:lumMod val="85000"/>
                      <a:lumOff val="15000"/>
                    </a:schemeClr>
                  </a:solidFill>
                  <a:latin typeface="Selawik Semibold" panose="020B0702040204020203" pitchFamily="34" charset="0"/>
                </a:rPr>
                <a:t>20%</a:t>
              </a:r>
            </a:p>
          </p:txBody>
        </p:sp>
      </p:grpSp>
      <p:grpSp>
        <p:nvGrpSpPr>
          <p:cNvPr id="6" name="Group 5">
            <a:extLst>
              <a:ext uri="{FF2B5EF4-FFF2-40B4-BE49-F238E27FC236}">
                <a16:creationId xmlns:a16="http://schemas.microsoft.com/office/drawing/2014/main" id="{404F093C-7DDF-E384-E053-DE28C69B21B5}"/>
              </a:ext>
            </a:extLst>
          </p:cNvPr>
          <p:cNvGrpSpPr/>
          <p:nvPr/>
        </p:nvGrpSpPr>
        <p:grpSpPr>
          <a:xfrm>
            <a:off x="951397" y="6016300"/>
            <a:ext cx="6080101" cy="461665"/>
            <a:chOff x="6120970" y="2704663"/>
            <a:chExt cx="6080101" cy="461665"/>
          </a:xfrm>
        </p:grpSpPr>
        <p:sp>
          <p:nvSpPr>
            <p:cNvPr id="7" name="TextBox 6">
              <a:extLst>
                <a:ext uri="{FF2B5EF4-FFF2-40B4-BE49-F238E27FC236}">
                  <a16:creationId xmlns:a16="http://schemas.microsoft.com/office/drawing/2014/main" id="{FA15F614-55C8-99BF-5EF7-8A8C6346F8FF}"/>
                </a:ext>
              </a:extLst>
            </p:cNvPr>
            <p:cNvSpPr txBox="1"/>
            <p:nvPr/>
          </p:nvSpPr>
          <p:spPr>
            <a:xfrm>
              <a:off x="6974020" y="2704663"/>
              <a:ext cx="5227051" cy="461665"/>
            </a:xfrm>
            <a:prstGeom prst="rect">
              <a:avLst/>
            </a:prstGeom>
            <a:noFill/>
          </p:spPr>
          <p:txBody>
            <a:bodyPr wrap="square" rtlCol="0">
              <a:spAutoFit/>
            </a:bodyPr>
            <a:lstStyle/>
            <a:p>
              <a:r>
                <a:rPr lang="en-US" sz="2400">
                  <a:solidFill>
                    <a:schemeClr val="tx1">
                      <a:lumMod val="75000"/>
                      <a:lumOff val="25000"/>
                    </a:schemeClr>
                  </a:solidFill>
                  <a:latin typeface="Selawik Semibold" panose="020B0604020202020204" pitchFamily="34" charset="0"/>
                </a:rPr>
                <a:t>Data Exploration and Modeling</a:t>
              </a:r>
            </a:p>
          </p:txBody>
        </p:sp>
        <p:sp>
          <p:nvSpPr>
            <p:cNvPr id="8" name="Rectangle 7">
              <a:extLst>
                <a:ext uri="{FF2B5EF4-FFF2-40B4-BE49-F238E27FC236}">
                  <a16:creationId xmlns:a16="http://schemas.microsoft.com/office/drawing/2014/main" id="{08C4BB89-9FC5-53B8-BAEE-0A6BA9D52DE4}"/>
                </a:ext>
              </a:extLst>
            </p:cNvPr>
            <p:cNvSpPr/>
            <p:nvPr/>
          </p:nvSpPr>
          <p:spPr>
            <a:xfrm>
              <a:off x="6120970" y="2769345"/>
              <a:ext cx="711200" cy="3323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110FB39D-66D7-289A-82E1-C7C3B2CE079A}"/>
              </a:ext>
            </a:extLst>
          </p:cNvPr>
          <p:cNvGrpSpPr/>
          <p:nvPr/>
        </p:nvGrpSpPr>
        <p:grpSpPr>
          <a:xfrm>
            <a:off x="7763503" y="6016300"/>
            <a:ext cx="8200335" cy="461665"/>
            <a:chOff x="6120970" y="4563472"/>
            <a:chExt cx="8200335" cy="461665"/>
          </a:xfrm>
        </p:grpSpPr>
        <p:sp>
          <p:nvSpPr>
            <p:cNvPr id="10" name="TextBox 9">
              <a:extLst>
                <a:ext uri="{FF2B5EF4-FFF2-40B4-BE49-F238E27FC236}">
                  <a16:creationId xmlns:a16="http://schemas.microsoft.com/office/drawing/2014/main" id="{249FC687-F8DB-D832-B396-87A44FCB9F5E}"/>
                </a:ext>
              </a:extLst>
            </p:cNvPr>
            <p:cNvSpPr txBox="1"/>
            <p:nvPr/>
          </p:nvSpPr>
          <p:spPr>
            <a:xfrm>
              <a:off x="6974020" y="4563472"/>
              <a:ext cx="7347285" cy="461665"/>
            </a:xfrm>
            <a:prstGeom prst="rect">
              <a:avLst/>
            </a:prstGeom>
            <a:noFill/>
          </p:spPr>
          <p:txBody>
            <a:bodyPr wrap="square" rtlCol="0">
              <a:spAutoFit/>
            </a:bodyPr>
            <a:lstStyle/>
            <a:p>
              <a:r>
                <a:rPr lang="en-US" sz="2400">
                  <a:solidFill>
                    <a:schemeClr val="tx1">
                      <a:lumMod val="75000"/>
                      <a:lumOff val="25000"/>
                    </a:schemeClr>
                  </a:solidFill>
                  <a:latin typeface="Selawik Semibold" panose="020B0604020202020204" pitchFamily="34" charset="0"/>
                </a:rPr>
                <a:t>Data Wrangling</a:t>
              </a:r>
            </a:p>
          </p:txBody>
        </p:sp>
        <p:sp>
          <p:nvSpPr>
            <p:cNvPr id="11" name="Rectangle 10">
              <a:extLst>
                <a:ext uri="{FF2B5EF4-FFF2-40B4-BE49-F238E27FC236}">
                  <a16:creationId xmlns:a16="http://schemas.microsoft.com/office/drawing/2014/main" id="{C212A72B-53D3-3BC9-9505-43F74CBB9CFE}"/>
                </a:ext>
              </a:extLst>
            </p:cNvPr>
            <p:cNvSpPr/>
            <p:nvPr/>
          </p:nvSpPr>
          <p:spPr>
            <a:xfrm>
              <a:off x="6120970" y="4609535"/>
              <a:ext cx="711200" cy="33230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5509648"/>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r>
              <a:rPr lang="en-US" sz="3200" b="1" i="0">
                <a:solidFill>
                  <a:srgbClr val="273239"/>
                </a:solidFill>
                <a:effectLst/>
                <a:latin typeface="Nunito" pitchFamily="2" charset="0"/>
              </a:rPr>
              <a:t>Common Data Wrangling Challenges </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grpSp>
        <p:nvGrpSpPr>
          <p:cNvPr id="4" name="Group 3">
            <a:extLst>
              <a:ext uri="{FF2B5EF4-FFF2-40B4-BE49-F238E27FC236}">
                <a16:creationId xmlns:a16="http://schemas.microsoft.com/office/drawing/2014/main" id="{294B0194-B5DF-EDE1-D5B2-57B546FF0EEC}"/>
              </a:ext>
            </a:extLst>
          </p:cNvPr>
          <p:cNvGrpSpPr/>
          <p:nvPr/>
        </p:nvGrpSpPr>
        <p:grpSpPr>
          <a:xfrm>
            <a:off x="549007" y="-965232"/>
            <a:ext cx="11093986" cy="8595360"/>
            <a:chOff x="-4990692" y="-395992"/>
            <a:chExt cx="12192000" cy="8595360"/>
          </a:xfrm>
        </p:grpSpPr>
        <p:graphicFrame>
          <p:nvGraphicFramePr>
            <p:cNvPr id="5" name="Diagram 4">
              <a:extLst>
                <a:ext uri="{FF2B5EF4-FFF2-40B4-BE49-F238E27FC236}">
                  <a16:creationId xmlns:a16="http://schemas.microsoft.com/office/drawing/2014/main" id="{4DA14A8F-27ED-13BE-8779-EED3A13EB858}"/>
                </a:ext>
              </a:extLst>
            </p:cNvPr>
            <p:cNvGraphicFramePr/>
            <p:nvPr>
              <p:extLst>
                <p:ext uri="{D42A27DB-BD31-4B8C-83A1-F6EECF244321}">
                  <p14:modId xmlns:p14="http://schemas.microsoft.com/office/powerpoint/2010/main" val="4110663481"/>
                </p:ext>
              </p:extLst>
            </p:nvPr>
          </p:nvGraphicFramePr>
          <p:xfrm>
            <a:off x="-4990692" y="-395992"/>
            <a:ext cx="12192000" cy="85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7F24AD5C-B44A-B303-BEB8-25C7A5A2D71E}"/>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3974689" y="5196191"/>
              <a:ext cx="703431" cy="703431"/>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CF03D3EF-84F4-9B47-97F4-18C5AAFE339F}"/>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1390583" y="2856558"/>
              <a:ext cx="602941" cy="58880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4E21C364-E428-A891-B114-E9B4DE21CAA6}"/>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1044857" y="5230894"/>
              <a:ext cx="653186" cy="65318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954BEAAF-798B-B366-8AE6-8738F8D68BE9}"/>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3347031" y="2766489"/>
              <a:ext cx="803921" cy="803921"/>
            </a:xfrm>
            <a:prstGeom prst="rect">
              <a:avLst/>
            </a:prstGeom>
          </p:spPr>
        </p:pic>
        <p:pic>
          <p:nvPicPr>
            <p:cNvPr id="10" name="Picture 9" descr="Shape, circle&#10;&#10;Description automatically generated">
              <a:extLst>
                <a:ext uri="{FF2B5EF4-FFF2-40B4-BE49-F238E27FC236}">
                  <a16:creationId xmlns:a16="http://schemas.microsoft.com/office/drawing/2014/main" id="{0D41F75C-0B68-D1EC-5A9F-E7F95FB1DBC8}"/>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5950023" y="5274962"/>
              <a:ext cx="602941" cy="555615"/>
            </a:xfrm>
            <a:prstGeom prst="rect">
              <a:avLst/>
            </a:prstGeom>
          </p:spPr>
        </p:pic>
      </p:grpSp>
      <p:sp>
        <p:nvSpPr>
          <p:cNvPr id="11" name="TextBox 10">
            <a:extLst>
              <a:ext uri="{FF2B5EF4-FFF2-40B4-BE49-F238E27FC236}">
                <a16:creationId xmlns:a16="http://schemas.microsoft.com/office/drawing/2014/main" id="{E87147A2-7B53-92C1-2C29-AE53F9B27D00}"/>
              </a:ext>
            </a:extLst>
          </p:cNvPr>
          <p:cNvSpPr txBox="1"/>
          <p:nvPr/>
        </p:nvSpPr>
        <p:spPr>
          <a:xfrm>
            <a:off x="0" y="6588077"/>
            <a:ext cx="8599846" cy="261610"/>
          </a:xfrm>
          <a:prstGeom prst="rect">
            <a:avLst/>
          </a:prstGeom>
          <a:noFill/>
        </p:spPr>
        <p:txBody>
          <a:bodyPr wrap="square" rtlCol="0">
            <a:spAutoFit/>
          </a:bodyPr>
          <a:lstStyle/>
          <a:p>
            <a:r>
              <a:rPr lang="en-US" sz="1100">
                <a:solidFill>
                  <a:schemeClr val="tx1">
                    <a:lumMod val="50000"/>
                    <a:lumOff val="50000"/>
                  </a:schemeClr>
                </a:solidFill>
                <a:latin typeface="Abadi" panose="020B0604020104020204" pitchFamily="34" charset="0"/>
              </a:rPr>
              <a:t>Sources: </a:t>
            </a:r>
            <a:r>
              <a:rPr lang="en-US" sz="1100">
                <a:solidFill>
                  <a:schemeClr val="tx1">
                    <a:lumMod val="50000"/>
                    <a:lumOff val="50000"/>
                  </a:schemeClr>
                </a:solidFill>
                <a:hlinkClick r:id="rId13">
                  <a:extLst>
                    <a:ext uri="{A12FA001-AC4F-418D-AE19-62706E023703}">
                      <ahyp:hlinkClr xmlns:ahyp="http://schemas.microsoft.com/office/drawing/2018/hyperlinkcolor" val="tx"/>
                    </a:ext>
                  </a:extLst>
                </a:hlinkClick>
              </a:rPr>
              <a:t>Taming the Data Beast: The Art of Efficient Data Wrangling (capellasolutions.com)</a:t>
            </a:r>
            <a:endParaRPr lang="en-US" sz="110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290031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r>
              <a:rPr lang="en-US" sz="3200" b="1" i="0">
                <a:solidFill>
                  <a:srgbClr val="273239"/>
                </a:solidFill>
                <a:effectLst/>
                <a:latin typeface="Nunito" pitchFamily="2" charset="0"/>
              </a:rPr>
              <a:t>Data Wrangling Techniques </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graphicFrame>
        <p:nvGraphicFramePr>
          <p:cNvPr id="2" name="Diagram 1">
            <a:extLst>
              <a:ext uri="{FF2B5EF4-FFF2-40B4-BE49-F238E27FC236}">
                <a16:creationId xmlns:a16="http://schemas.microsoft.com/office/drawing/2014/main" id="{159944CC-B563-20A3-5039-82D2AFDAFEAB}"/>
              </a:ext>
            </a:extLst>
          </p:cNvPr>
          <p:cNvGraphicFramePr/>
          <p:nvPr>
            <p:extLst>
              <p:ext uri="{D42A27DB-BD31-4B8C-83A1-F6EECF244321}">
                <p14:modId xmlns:p14="http://schemas.microsoft.com/office/powerpoint/2010/main" val="1234904491"/>
              </p:ext>
            </p:extLst>
          </p:nvPr>
        </p:nvGraphicFramePr>
        <p:xfrm>
          <a:off x="1641513" y="1437204"/>
          <a:ext cx="8527056" cy="4732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6A2375F-29BD-8827-0422-461DDED9F073}"/>
              </a:ext>
            </a:extLst>
          </p:cNvPr>
          <p:cNvSpPr txBox="1"/>
          <p:nvPr/>
        </p:nvSpPr>
        <p:spPr>
          <a:xfrm>
            <a:off x="0" y="6588077"/>
            <a:ext cx="8599846" cy="261610"/>
          </a:xfrm>
          <a:prstGeom prst="rect">
            <a:avLst/>
          </a:prstGeom>
          <a:noFill/>
        </p:spPr>
        <p:txBody>
          <a:bodyPr wrap="square" rtlCol="0">
            <a:spAutoFit/>
          </a:bodyPr>
          <a:lstStyle/>
          <a:p>
            <a:r>
              <a:rPr lang="en-US" sz="1100">
                <a:solidFill>
                  <a:schemeClr val="tx1">
                    <a:lumMod val="50000"/>
                    <a:lumOff val="50000"/>
                  </a:schemeClr>
                </a:solidFill>
                <a:latin typeface="Abadi" panose="020B0604020104020204" pitchFamily="34" charset="0"/>
              </a:rPr>
              <a:t>Sources: </a:t>
            </a:r>
            <a:r>
              <a:rPr lang="en-US" sz="1100">
                <a:solidFill>
                  <a:schemeClr val="tx1">
                    <a:lumMod val="50000"/>
                    <a:lumOff val="50000"/>
                  </a:schemeClr>
                </a:solidFill>
                <a:hlinkClick r:id="rId8">
                  <a:extLst>
                    <a:ext uri="{A12FA001-AC4F-418D-AE19-62706E023703}">
                      <ahyp:hlinkClr xmlns:ahyp="http://schemas.microsoft.com/office/drawing/2018/hyperlinkcolor" val="tx"/>
                    </a:ext>
                  </a:extLst>
                </a:hlinkClick>
              </a:rPr>
              <a:t>Taming the Data Beast: The Art of Efficient Data Wrangling (capellasolutions.com)</a:t>
            </a:r>
            <a:endParaRPr lang="en-US" sz="110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36411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solidFill>
                  <a:schemeClr val="tx1">
                    <a:lumMod val="85000"/>
                    <a:lumOff val="15000"/>
                  </a:schemeClr>
                </a:solidFill>
                <a:latin typeface="Selawik Semibold" panose="020B0604020202020204" pitchFamily="34" charset="0"/>
              </a:rPr>
              <a:t>Data Wrangling Best Practices</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grpSp>
        <p:nvGrpSpPr>
          <p:cNvPr id="4" name="Group 3">
            <a:extLst>
              <a:ext uri="{FF2B5EF4-FFF2-40B4-BE49-F238E27FC236}">
                <a16:creationId xmlns:a16="http://schemas.microsoft.com/office/drawing/2014/main" id="{40D76DA0-55A7-1260-5905-97760525F34C}"/>
              </a:ext>
            </a:extLst>
          </p:cNvPr>
          <p:cNvGrpSpPr/>
          <p:nvPr/>
        </p:nvGrpSpPr>
        <p:grpSpPr>
          <a:xfrm>
            <a:off x="2165543" y="1527702"/>
            <a:ext cx="7851769" cy="4584946"/>
            <a:chOff x="2165543" y="1648022"/>
            <a:chExt cx="7851769" cy="4584946"/>
          </a:xfrm>
        </p:grpSpPr>
        <p:pic>
          <p:nvPicPr>
            <p:cNvPr id="3" name="Graphic 2" descr="Open book with table lamp, books, pen and pencil">
              <a:extLst>
                <a:ext uri="{FF2B5EF4-FFF2-40B4-BE49-F238E27FC236}">
                  <a16:creationId xmlns:a16="http://schemas.microsoft.com/office/drawing/2014/main" id="{E9C235BC-FE5D-11BB-2EBC-AD92EBDCA072}"/>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8528" y="2067653"/>
              <a:ext cx="4165315" cy="4165315"/>
            </a:xfrm>
            <a:prstGeom prst="rect">
              <a:avLst/>
            </a:prstGeom>
          </p:spPr>
        </p:pic>
        <p:sp>
          <p:nvSpPr>
            <p:cNvPr id="25" name="Freeform: Shape 24">
              <a:extLst>
                <a:ext uri="{FF2B5EF4-FFF2-40B4-BE49-F238E27FC236}">
                  <a16:creationId xmlns:a16="http://schemas.microsoft.com/office/drawing/2014/main" id="{591B14BA-534C-771F-C8CE-60651C921717}"/>
                </a:ext>
              </a:extLst>
            </p:cNvPr>
            <p:cNvSpPr/>
            <p:nvPr/>
          </p:nvSpPr>
          <p:spPr>
            <a:xfrm>
              <a:off x="5089992" y="1648022"/>
              <a:ext cx="2052985" cy="1313910"/>
            </a:xfrm>
            <a:prstGeom prst="ellipse">
              <a:avLst/>
            </a:prstGeom>
            <a:solidFill>
              <a:srgbClr val="F1C4A8"/>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sz="1600" kern="1200">
                <a:solidFill>
                  <a:schemeClr val="bg2">
                    <a:lumMod val="25000"/>
                  </a:schemeClr>
                </a:solidFill>
                <a:latin typeface="Amasis MT Pro Medium" panose="02040604050005020304" pitchFamily="18" charset="0"/>
              </a:endParaRPr>
            </a:p>
          </p:txBody>
        </p:sp>
        <p:sp>
          <p:nvSpPr>
            <p:cNvPr id="27" name="Freeform: Shape 26">
              <a:extLst>
                <a:ext uri="{FF2B5EF4-FFF2-40B4-BE49-F238E27FC236}">
                  <a16:creationId xmlns:a16="http://schemas.microsoft.com/office/drawing/2014/main" id="{2F3FB2A5-6BA4-2B16-2466-10CFFCC4656A}"/>
                </a:ext>
              </a:extLst>
            </p:cNvPr>
            <p:cNvSpPr/>
            <p:nvPr/>
          </p:nvSpPr>
          <p:spPr>
            <a:xfrm>
              <a:off x="7964327" y="2780677"/>
              <a:ext cx="2052985" cy="1313910"/>
            </a:xfrm>
            <a:prstGeom prst="ellipse">
              <a:avLst/>
            </a:prstGeom>
            <a:solidFill>
              <a:srgbClr val="DDCBBA"/>
            </a:solidFill>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a:solidFill>
                  <a:schemeClr val="bg2">
                    <a:lumMod val="25000"/>
                  </a:schemeClr>
                </a:solidFill>
                <a:latin typeface="Selawik Semibold" panose="020B0702040204020203" pitchFamily="34" charset="0"/>
              </a:endParaRPr>
            </a:p>
          </p:txBody>
        </p:sp>
        <p:sp>
          <p:nvSpPr>
            <p:cNvPr id="29" name="Freeform: Shape 28">
              <a:extLst>
                <a:ext uri="{FF2B5EF4-FFF2-40B4-BE49-F238E27FC236}">
                  <a16:creationId xmlns:a16="http://schemas.microsoft.com/office/drawing/2014/main" id="{CC7C0E06-A141-E749-D75D-50893B778BCF}"/>
                </a:ext>
              </a:extLst>
            </p:cNvPr>
            <p:cNvSpPr/>
            <p:nvPr/>
          </p:nvSpPr>
          <p:spPr>
            <a:xfrm>
              <a:off x="7766725" y="4909226"/>
              <a:ext cx="2052985" cy="1313910"/>
            </a:xfrm>
            <a:prstGeom prst="ellipse">
              <a:avLst/>
            </a:prstGeom>
            <a:solidFill>
              <a:schemeClr val="accent6">
                <a:lumMod val="60000"/>
                <a:lumOff val="40000"/>
              </a:schemeClr>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a:solidFill>
                  <a:schemeClr val="bg2">
                    <a:lumMod val="25000"/>
                  </a:schemeClr>
                </a:solidFill>
                <a:latin typeface="Selawik Semibold" panose="020B0702040204020203" pitchFamily="34" charset="0"/>
              </a:endParaRPr>
            </a:p>
          </p:txBody>
        </p:sp>
        <p:sp>
          <p:nvSpPr>
            <p:cNvPr id="31" name="Freeform: Shape 30">
              <a:extLst>
                <a:ext uri="{FF2B5EF4-FFF2-40B4-BE49-F238E27FC236}">
                  <a16:creationId xmlns:a16="http://schemas.microsoft.com/office/drawing/2014/main" id="{FD0D7213-2537-8924-DA88-7C53696944A7}"/>
                </a:ext>
              </a:extLst>
            </p:cNvPr>
            <p:cNvSpPr/>
            <p:nvPr/>
          </p:nvSpPr>
          <p:spPr>
            <a:xfrm>
              <a:off x="2849596" y="4887437"/>
              <a:ext cx="2052985" cy="1313910"/>
            </a:xfrm>
            <a:prstGeom prst="ellipse">
              <a:avLst/>
            </a:prstGeom>
            <a:solidFill>
              <a:srgbClr val="F8E2A8"/>
            </a:solidFill>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a:solidFill>
                  <a:schemeClr val="bg2">
                    <a:lumMod val="25000"/>
                  </a:schemeClr>
                </a:solidFill>
                <a:latin typeface="Amasis MT Pro Medium" panose="02040604050005020304" pitchFamily="18" charset="0"/>
                <a:cs typeface="Aharoni" panose="02010803020104030203" pitchFamily="2" charset="-79"/>
              </a:endParaRPr>
            </a:p>
          </p:txBody>
        </p:sp>
        <p:sp>
          <p:nvSpPr>
            <p:cNvPr id="33" name="Freeform: Shape 32">
              <a:extLst>
                <a:ext uri="{FF2B5EF4-FFF2-40B4-BE49-F238E27FC236}">
                  <a16:creationId xmlns:a16="http://schemas.microsoft.com/office/drawing/2014/main" id="{90389C22-D067-558F-F5E5-7D5B3FEE36FC}"/>
                </a:ext>
              </a:extLst>
            </p:cNvPr>
            <p:cNvSpPr/>
            <p:nvPr/>
          </p:nvSpPr>
          <p:spPr>
            <a:xfrm>
              <a:off x="2165543" y="2873554"/>
              <a:ext cx="2052985" cy="1313910"/>
            </a:xfrm>
            <a:prstGeom prst="ellipse">
              <a:avLst/>
            </a:prstGeom>
            <a:solidFill>
              <a:srgbClr val="B3CFC4"/>
            </a:solid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sz="1600" kern="1200">
                <a:solidFill>
                  <a:schemeClr val="bg2">
                    <a:lumMod val="25000"/>
                  </a:schemeClr>
                </a:solidFill>
                <a:latin typeface="Amasis MT Pro Medium" panose="02040604050005020304" pitchFamily="18" charset="0"/>
                <a:cs typeface="Aldhabi" panose="01000000000000000000" pitchFamily="2" charset="-78"/>
              </a:endParaRPr>
            </a:p>
          </p:txBody>
        </p:sp>
        <p:cxnSp>
          <p:nvCxnSpPr>
            <p:cNvPr id="49" name="Straight Arrow Connector 48">
              <a:extLst>
                <a:ext uri="{FF2B5EF4-FFF2-40B4-BE49-F238E27FC236}">
                  <a16:creationId xmlns:a16="http://schemas.microsoft.com/office/drawing/2014/main" id="{1A665198-08BB-80B8-4983-60ED6BE05970}"/>
                </a:ext>
              </a:extLst>
            </p:cNvPr>
            <p:cNvCxnSpPr>
              <a:cxnSpLocks/>
            </p:cNvCxnSpPr>
            <p:nvPr/>
          </p:nvCxnSpPr>
          <p:spPr>
            <a:xfrm flipH="1" flipV="1">
              <a:off x="3342185" y="4273289"/>
              <a:ext cx="273956" cy="5283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E3DFFB9-A4FE-1A9E-134F-DDA61545C68F}"/>
                </a:ext>
              </a:extLst>
            </p:cNvPr>
            <p:cNvCxnSpPr>
              <a:cxnSpLocks/>
            </p:cNvCxnSpPr>
            <p:nvPr/>
          </p:nvCxnSpPr>
          <p:spPr>
            <a:xfrm flipV="1">
              <a:off x="4092196" y="2427688"/>
              <a:ext cx="693992" cy="352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1700E6A-A842-1489-8A47-48DC97C2D85C}"/>
                </a:ext>
              </a:extLst>
            </p:cNvPr>
            <p:cNvCxnSpPr>
              <a:cxnSpLocks/>
            </p:cNvCxnSpPr>
            <p:nvPr/>
          </p:nvCxnSpPr>
          <p:spPr>
            <a:xfrm flipH="1">
              <a:off x="9039854" y="4246330"/>
              <a:ext cx="140563" cy="582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1F399CD-C2F5-8753-82EB-F2C6A7D61B47}"/>
                </a:ext>
              </a:extLst>
            </p:cNvPr>
            <p:cNvCxnSpPr>
              <a:cxnSpLocks/>
            </p:cNvCxnSpPr>
            <p:nvPr/>
          </p:nvCxnSpPr>
          <p:spPr>
            <a:xfrm>
              <a:off x="7536008" y="2394613"/>
              <a:ext cx="686088" cy="314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2DEB3048-78A5-4B2C-45AB-4FD432C7F569}"/>
              </a:ext>
            </a:extLst>
          </p:cNvPr>
          <p:cNvSpPr txBox="1"/>
          <p:nvPr/>
        </p:nvSpPr>
        <p:spPr>
          <a:xfrm>
            <a:off x="0" y="6577060"/>
            <a:ext cx="8599846" cy="261610"/>
          </a:xfrm>
          <a:prstGeom prst="rect">
            <a:avLst/>
          </a:prstGeom>
          <a:noFill/>
        </p:spPr>
        <p:txBody>
          <a:bodyPr wrap="square" rtlCol="0">
            <a:spAutoFit/>
          </a:bodyPr>
          <a:lstStyle/>
          <a:p>
            <a:r>
              <a:rPr lang="en-US" sz="1100">
                <a:solidFill>
                  <a:schemeClr val="tx1">
                    <a:lumMod val="50000"/>
                    <a:lumOff val="50000"/>
                  </a:schemeClr>
                </a:solidFill>
                <a:latin typeface="Abadi" panose="020B0604020104020204" pitchFamily="34" charset="0"/>
              </a:rPr>
              <a:t>Sources: </a:t>
            </a:r>
            <a:r>
              <a:rPr lang="en-US" sz="1100">
                <a:solidFill>
                  <a:schemeClr val="tx1">
                    <a:lumMod val="50000"/>
                    <a:lumOff val="50000"/>
                  </a:schemeClr>
                </a:solidFill>
                <a:hlinkClick r:id="rId5">
                  <a:extLst>
                    <a:ext uri="{A12FA001-AC4F-418D-AE19-62706E023703}">
                      <ahyp:hlinkClr xmlns:ahyp="http://schemas.microsoft.com/office/drawing/2018/hyperlinkcolor" val="tx"/>
                    </a:ext>
                  </a:extLst>
                </a:hlinkClick>
              </a:rPr>
              <a:t>Taming the Data Beast: The Art of Efficient Data Wrangling (capellasolutions.com)</a:t>
            </a:r>
            <a:endParaRPr lang="en-US" sz="1100">
              <a:solidFill>
                <a:schemeClr val="tx1">
                  <a:lumMod val="50000"/>
                  <a:lumOff val="50000"/>
                </a:schemeClr>
              </a:solidFill>
              <a:latin typeface="Abadi" panose="020B0604020104020204" pitchFamily="34" charset="0"/>
            </a:endParaRPr>
          </a:p>
        </p:txBody>
      </p:sp>
      <p:sp>
        <p:nvSpPr>
          <p:cNvPr id="5" name="TextBox 4">
            <a:extLst>
              <a:ext uri="{FF2B5EF4-FFF2-40B4-BE49-F238E27FC236}">
                <a16:creationId xmlns:a16="http://schemas.microsoft.com/office/drawing/2014/main" id="{5C14D293-7744-4FA0-51D5-E7536F9F579E}"/>
              </a:ext>
            </a:extLst>
          </p:cNvPr>
          <p:cNvSpPr txBox="1"/>
          <p:nvPr/>
        </p:nvSpPr>
        <p:spPr>
          <a:xfrm>
            <a:off x="3364789" y="5058099"/>
            <a:ext cx="1074403" cy="646331"/>
          </a:xfrm>
          <a:prstGeom prst="rect">
            <a:avLst/>
          </a:prstGeom>
          <a:noFill/>
        </p:spPr>
        <p:txBody>
          <a:bodyPr wrap="square" rtlCol="0">
            <a:spAutoFit/>
          </a:bodyPr>
          <a:lstStyle/>
          <a:p>
            <a:pPr algn="ctr"/>
            <a:r>
              <a:rPr lang="en-US">
                <a:latin typeface="Amasis MT Pro Medium" panose="02040604050005020304" pitchFamily="18" charset="0"/>
              </a:rPr>
              <a:t>Plan ahead</a:t>
            </a:r>
          </a:p>
        </p:txBody>
      </p:sp>
      <p:sp>
        <p:nvSpPr>
          <p:cNvPr id="6" name="TextBox 5">
            <a:extLst>
              <a:ext uri="{FF2B5EF4-FFF2-40B4-BE49-F238E27FC236}">
                <a16:creationId xmlns:a16="http://schemas.microsoft.com/office/drawing/2014/main" id="{0B10111A-1761-354B-74CC-D642F7709750}"/>
              </a:ext>
            </a:extLst>
          </p:cNvPr>
          <p:cNvSpPr txBox="1"/>
          <p:nvPr/>
        </p:nvSpPr>
        <p:spPr>
          <a:xfrm>
            <a:off x="2519345" y="3087023"/>
            <a:ext cx="1355023" cy="646331"/>
          </a:xfrm>
          <a:prstGeom prst="rect">
            <a:avLst/>
          </a:prstGeom>
          <a:noFill/>
        </p:spPr>
        <p:txBody>
          <a:bodyPr wrap="square" rtlCol="0">
            <a:spAutoFit/>
          </a:bodyPr>
          <a:lstStyle/>
          <a:p>
            <a:pPr algn="ctr"/>
            <a:r>
              <a:rPr lang="en-US">
                <a:latin typeface="Amasis MT Pro Medium" panose="02040604050005020304" pitchFamily="18" charset="0"/>
              </a:rPr>
              <a:t>Document your work</a:t>
            </a:r>
          </a:p>
        </p:txBody>
      </p:sp>
      <p:sp>
        <p:nvSpPr>
          <p:cNvPr id="7" name="TextBox 6">
            <a:extLst>
              <a:ext uri="{FF2B5EF4-FFF2-40B4-BE49-F238E27FC236}">
                <a16:creationId xmlns:a16="http://schemas.microsoft.com/office/drawing/2014/main" id="{2C5C6B0F-465B-9899-1AE8-F911FBD05128}"/>
              </a:ext>
            </a:extLst>
          </p:cNvPr>
          <p:cNvSpPr txBox="1"/>
          <p:nvPr/>
        </p:nvSpPr>
        <p:spPr>
          <a:xfrm>
            <a:off x="5416964" y="1861491"/>
            <a:ext cx="1355023" cy="646331"/>
          </a:xfrm>
          <a:prstGeom prst="rect">
            <a:avLst/>
          </a:prstGeom>
          <a:noFill/>
        </p:spPr>
        <p:txBody>
          <a:bodyPr wrap="square" rtlCol="0">
            <a:spAutoFit/>
          </a:bodyPr>
          <a:lstStyle/>
          <a:p>
            <a:pPr algn="ctr"/>
            <a:r>
              <a:rPr lang="en-US">
                <a:latin typeface="Amasis MT Pro Medium" panose="02040604050005020304" pitchFamily="18" charset="0"/>
              </a:rPr>
              <a:t>Test your work</a:t>
            </a:r>
          </a:p>
        </p:txBody>
      </p:sp>
      <p:sp>
        <p:nvSpPr>
          <p:cNvPr id="8" name="TextBox 7">
            <a:extLst>
              <a:ext uri="{FF2B5EF4-FFF2-40B4-BE49-F238E27FC236}">
                <a16:creationId xmlns:a16="http://schemas.microsoft.com/office/drawing/2014/main" id="{07564E49-DCBB-7A2B-1282-0A3546D400F1}"/>
              </a:ext>
            </a:extLst>
          </p:cNvPr>
          <p:cNvSpPr txBox="1"/>
          <p:nvPr/>
        </p:nvSpPr>
        <p:spPr>
          <a:xfrm>
            <a:off x="8187512" y="2970762"/>
            <a:ext cx="1655573" cy="646331"/>
          </a:xfrm>
          <a:prstGeom prst="rect">
            <a:avLst/>
          </a:prstGeom>
          <a:noFill/>
        </p:spPr>
        <p:txBody>
          <a:bodyPr wrap="square" rtlCol="0">
            <a:spAutoFit/>
          </a:bodyPr>
          <a:lstStyle/>
          <a:p>
            <a:pPr algn="ctr"/>
            <a:r>
              <a:rPr lang="en-US">
                <a:latin typeface="Amasis MT Pro Medium" panose="02040604050005020304" pitchFamily="18" charset="0"/>
              </a:rPr>
              <a:t>Keep the original data</a:t>
            </a:r>
          </a:p>
        </p:txBody>
      </p:sp>
      <p:sp>
        <p:nvSpPr>
          <p:cNvPr id="9" name="TextBox 8">
            <a:extLst>
              <a:ext uri="{FF2B5EF4-FFF2-40B4-BE49-F238E27FC236}">
                <a16:creationId xmlns:a16="http://schemas.microsoft.com/office/drawing/2014/main" id="{F5E045DB-1EE4-CC5D-4976-55A31B2E8AD3}"/>
              </a:ext>
            </a:extLst>
          </p:cNvPr>
          <p:cNvSpPr txBox="1"/>
          <p:nvPr/>
        </p:nvSpPr>
        <p:spPr>
          <a:xfrm>
            <a:off x="7998956" y="5017509"/>
            <a:ext cx="1655573" cy="923330"/>
          </a:xfrm>
          <a:prstGeom prst="rect">
            <a:avLst/>
          </a:prstGeom>
          <a:noFill/>
        </p:spPr>
        <p:txBody>
          <a:bodyPr wrap="square" rtlCol="0">
            <a:spAutoFit/>
          </a:bodyPr>
          <a:lstStyle/>
          <a:p>
            <a:pPr algn="ctr"/>
            <a:r>
              <a:rPr lang="en-US">
                <a:latin typeface="Amasis MT Pro Medium" panose="02040604050005020304" pitchFamily="18" charset="0"/>
              </a:rPr>
              <a:t>Automate where possible</a:t>
            </a:r>
          </a:p>
        </p:txBody>
      </p:sp>
    </p:spTree>
    <p:extLst>
      <p:ext uri="{BB962C8B-B14F-4D97-AF65-F5344CB8AC3E}">
        <p14:creationId xmlns:p14="http://schemas.microsoft.com/office/powerpoint/2010/main" val="228408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acticum AI">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a:extLst>
              <a:ext uri="{FF2B5EF4-FFF2-40B4-BE49-F238E27FC236}">
                <a16:creationId xmlns:a16="http://schemas.microsoft.com/office/drawing/2014/main" id="{E9B01DD0-E8BF-BF5F-D7C6-C612C171A5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flipH="1">
            <a:off x="11072551" y="5776267"/>
            <a:ext cx="831910" cy="831910"/>
          </a:xfrm>
          <a:prstGeom prst="rect">
            <a:avLst/>
          </a:prstGeom>
        </p:spPr>
      </p:pic>
      <p:sp>
        <p:nvSpPr>
          <p:cNvPr id="4" name="Title 3">
            <a:extLst>
              <a:ext uri="{FF2B5EF4-FFF2-40B4-BE49-F238E27FC236}">
                <a16:creationId xmlns:a16="http://schemas.microsoft.com/office/drawing/2014/main" id="{1F8B85C5-4FB4-42DD-949E-25639170299E}"/>
              </a:ext>
            </a:extLst>
          </p:cNvPr>
          <p:cNvSpPr>
            <a:spLocks noGrp="1"/>
          </p:cNvSpPr>
          <p:nvPr>
            <p:ph type="title"/>
          </p:nvPr>
        </p:nvSpPr>
        <p:spPr>
          <a:xfrm>
            <a:off x="849435" y="3821109"/>
            <a:ext cx="10515600" cy="1761275"/>
          </a:xfrm>
        </p:spPr>
        <p:txBody>
          <a:bodyPr>
            <a:normAutofit/>
          </a:bodyPr>
          <a:lstStyle/>
          <a:p>
            <a:pPr>
              <a:spcBef>
                <a:spcPts val="1000"/>
              </a:spcBef>
            </a:pPr>
            <a:r>
              <a:rPr lang="en-US" sz="2800">
                <a:solidFill>
                  <a:schemeClr val="bg2">
                    <a:lumMod val="50000"/>
                  </a:schemeClr>
                </a:solidFill>
                <a:latin typeface="Avenir" panose="02000503020000020003" pitchFamily="2" charset="0"/>
                <a:ea typeface="+mn-ea"/>
                <a:cs typeface="Segoe UI" panose="020B0502040204020203" pitchFamily="34" charset="0"/>
              </a:rPr>
              <a:t>Pandas</a:t>
            </a:r>
          </a:p>
        </p:txBody>
      </p:sp>
    </p:spTree>
    <p:extLst>
      <p:ext uri="{BB962C8B-B14F-4D97-AF65-F5344CB8AC3E}">
        <p14:creationId xmlns:p14="http://schemas.microsoft.com/office/powerpoint/2010/main" val="19291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8A26A9-D93E-46CA-8DA8-1C6E18DFF967}"/>
              </a:ext>
            </a:extLst>
          </p:cNvPr>
          <p:cNvSpPr>
            <a:spLocks noGrp="1"/>
          </p:cNvSpPr>
          <p:nvPr>
            <p:ph type="title"/>
          </p:nvPr>
        </p:nvSpPr>
        <p:spPr>
          <a:xfrm>
            <a:off x="655320" y="-439546"/>
            <a:ext cx="10515600" cy="439546"/>
          </a:xfrm>
        </p:spPr>
        <p:txBody>
          <a:bodyPr>
            <a:normAutofit fontScale="90000"/>
          </a:bodyPr>
          <a:lstStyle/>
          <a:p>
            <a:r>
              <a:rPr lang="en-US"/>
              <a:t>pandas</a:t>
            </a:r>
          </a:p>
        </p:txBody>
      </p:sp>
      <p:pic>
        <p:nvPicPr>
          <p:cNvPr id="1030" name="Picture 6" descr="pandas logo">
            <a:extLst>
              <a:ext uri="{FF2B5EF4-FFF2-40B4-BE49-F238E27FC236}">
                <a16:creationId xmlns:a16="http://schemas.microsoft.com/office/drawing/2014/main" id="{86B06A74-6B1E-4893-8AB9-76CB79DD7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9" y="2481584"/>
            <a:ext cx="4688241" cy="1894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9411F93-01F4-47E2-627E-B9D575DD1DD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Anatomy of the Pandas DataFrame</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790700"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sp>
        <p:nvSpPr>
          <p:cNvPr id="6" name="Left Brace 5">
            <a:extLst>
              <a:ext uri="{FF2B5EF4-FFF2-40B4-BE49-F238E27FC236}">
                <a16:creationId xmlns:a16="http://schemas.microsoft.com/office/drawing/2014/main" id="{508D6838-DDF1-2228-51DF-84C510829D19}"/>
              </a:ext>
            </a:extLst>
          </p:cNvPr>
          <p:cNvSpPr/>
          <p:nvPr/>
        </p:nvSpPr>
        <p:spPr>
          <a:xfrm rot="10800000">
            <a:off x="9042400" y="3344219"/>
            <a:ext cx="533400" cy="1135379"/>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4B1D2707-77EA-5B80-4CBB-5EA66E001427}"/>
              </a:ext>
            </a:extLst>
          </p:cNvPr>
          <p:cNvSpPr/>
          <p:nvPr/>
        </p:nvSpPr>
        <p:spPr>
          <a:xfrm rot="10800000">
            <a:off x="9042400" y="3002140"/>
            <a:ext cx="533400" cy="30988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F2BB4B78-2103-F29A-08EC-36D31A83F50D}"/>
              </a:ext>
            </a:extLst>
          </p:cNvPr>
          <p:cNvSpPr txBox="1">
            <a:spLocks/>
          </p:cNvSpPr>
          <p:nvPr/>
        </p:nvSpPr>
        <p:spPr>
          <a:xfrm>
            <a:off x="9550400" y="3002140"/>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5A5AA3"/>
                </a:solidFill>
                <a:latin typeface="Avenir Black" panose="02000503020000020003" pitchFamily="2" charset="0"/>
              </a:rPr>
              <a:t>Column Header</a:t>
            </a:r>
            <a:endParaRPr lang="en-US" sz="3600">
              <a:latin typeface="Avenir Black" panose="02000503020000020003" pitchFamily="2" charset="0"/>
            </a:endParaRPr>
          </a:p>
        </p:txBody>
      </p:sp>
      <p:sp>
        <p:nvSpPr>
          <p:cNvPr id="9" name="Title 1">
            <a:extLst>
              <a:ext uri="{FF2B5EF4-FFF2-40B4-BE49-F238E27FC236}">
                <a16:creationId xmlns:a16="http://schemas.microsoft.com/office/drawing/2014/main" id="{FFCA8DB0-9A14-2508-4BFA-A7C3D695875F}"/>
              </a:ext>
            </a:extLst>
          </p:cNvPr>
          <p:cNvSpPr txBox="1">
            <a:spLocks/>
          </p:cNvSpPr>
          <p:nvPr/>
        </p:nvSpPr>
        <p:spPr>
          <a:xfrm>
            <a:off x="9563100" y="3753569"/>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5A5AA3"/>
                </a:solidFill>
                <a:latin typeface="Avenir Black" panose="02000503020000020003" pitchFamily="2" charset="0"/>
              </a:rPr>
              <a:t>Rows</a:t>
            </a:r>
            <a:endParaRPr lang="en-US" sz="3600">
              <a:latin typeface="Avenir Black" panose="02000503020000020003" pitchFamily="2" charset="0"/>
            </a:endParaRPr>
          </a:p>
        </p:txBody>
      </p:sp>
      <p:sp>
        <p:nvSpPr>
          <p:cNvPr id="10" name="Left Brace 9">
            <a:extLst>
              <a:ext uri="{FF2B5EF4-FFF2-40B4-BE49-F238E27FC236}">
                <a16:creationId xmlns:a16="http://schemas.microsoft.com/office/drawing/2014/main" id="{73570BF8-4E5E-E916-F309-5F037D190B9F}"/>
              </a:ext>
            </a:extLst>
          </p:cNvPr>
          <p:cNvSpPr/>
          <p:nvPr/>
        </p:nvSpPr>
        <p:spPr>
          <a:xfrm rot="5400000">
            <a:off x="7816850" y="163335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76ABC421-8A1B-73B2-677E-C48454C06217}"/>
              </a:ext>
            </a:extLst>
          </p:cNvPr>
          <p:cNvSpPr txBox="1">
            <a:spLocks/>
          </p:cNvSpPr>
          <p:nvPr/>
        </p:nvSpPr>
        <p:spPr>
          <a:xfrm>
            <a:off x="7431504" y="1906577"/>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a:solidFill>
                  <a:srgbClr val="5A5AA3"/>
                </a:solidFill>
                <a:latin typeface="Avenir Black" panose="02000503020000020003" pitchFamily="2" charset="0"/>
              </a:rPr>
              <a:t>Column 4</a:t>
            </a:r>
            <a:endParaRPr lang="en-US" sz="2500">
              <a:latin typeface="Avenir Black" panose="02000503020000020003" pitchFamily="2" charset="0"/>
            </a:endParaRPr>
          </a:p>
        </p:txBody>
      </p:sp>
      <p:sp>
        <p:nvSpPr>
          <p:cNvPr id="12" name="Title 1">
            <a:extLst>
              <a:ext uri="{FF2B5EF4-FFF2-40B4-BE49-F238E27FC236}">
                <a16:creationId xmlns:a16="http://schemas.microsoft.com/office/drawing/2014/main" id="{DE500910-6605-C594-3567-705D18FC6BFE}"/>
              </a:ext>
            </a:extLst>
          </p:cNvPr>
          <p:cNvSpPr txBox="1">
            <a:spLocks/>
          </p:cNvSpPr>
          <p:nvPr/>
        </p:nvSpPr>
        <p:spPr>
          <a:xfrm>
            <a:off x="1968501" y="5146706"/>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a:solidFill>
                  <a:srgbClr val="5A5AA3"/>
                </a:solidFill>
                <a:latin typeface="Avenir Black" panose="02000503020000020003" pitchFamily="2" charset="0"/>
              </a:rPr>
              <a:t>Series 1</a:t>
            </a:r>
            <a:endParaRPr lang="en-US" sz="2500">
              <a:latin typeface="Avenir Black" panose="02000503020000020003" pitchFamily="2" charset="0"/>
            </a:endParaRPr>
          </a:p>
        </p:txBody>
      </p:sp>
      <p:sp>
        <p:nvSpPr>
          <p:cNvPr id="13" name="Left Brace 12">
            <a:extLst>
              <a:ext uri="{FF2B5EF4-FFF2-40B4-BE49-F238E27FC236}">
                <a16:creationId xmlns:a16="http://schemas.microsoft.com/office/drawing/2014/main" id="{6A3F69F1-69D5-F0D3-9C88-ACA04EE753BE}"/>
              </a:ext>
            </a:extLst>
          </p:cNvPr>
          <p:cNvSpPr/>
          <p:nvPr/>
        </p:nvSpPr>
        <p:spPr>
          <a:xfrm rot="16200000">
            <a:off x="2432050" y="398738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171B0"/>
              </a:solidFill>
            </a:endParaRPr>
          </a:p>
        </p:txBody>
      </p:sp>
      <p:sp>
        <p:nvSpPr>
          <p:cNvPr id="14" name="Left Brace 13">
            <a:extLst>
              <a:ext uri="{FF2B5EF4-FFF2-40B4-BE49-F238E27FC236}">
                <a16:creationId xmlns:a16="http://schemas.microsoft.com/office/drawing/2014/main" id="{E49CE51E-0126-1BFE-41CF-F74057400009}"/>
              </a:ext>
            </a:extLst>
          </p:cNvPr>
          <p:cNvSpPr/>
          <p:nvPr/>
        </p:nvSpPr>
        <p:spPr>
          <a:xfrm rot="16200000">
            <a:off x="4248151" y="3997356"/>
            <a:ext cx="533400" cy="1816100"/>
          </a:xfrm>
          <a:prstGeom prst="leftBrace">
            <a:avLst>
              <a:gd name="adj1" fmla="val 8333"/>
              <a:gd name="adj2" fmla="val 49144"/>
            </a:avLst>
          </a:prstGeom>
          <a:ln>
            <a:solidFill>
              <a:srgbClr val="7171B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5" name="Title 1">
            <a:extLst>
              <a:ext uri="{FF2B5EF4-FFF2-40B4-BE49-F238E27FC236}">
                <a16:creationId xmlns:a16="http://schemas.microsoft.com/office/drawing/2014/main" id="{952D05C3-D3A1-AB00-613B-9F0759AC9D8E}"/>
              </a:ext>
            </a:extLst>
          </p:cNvPr>
          <p:cNvSpPr txBox="1">
            <a:spLocks/>
          </p:cNvSpPr>
          <p:nvPr/>
        </p:nvSpPr>
        <p:spPr>
          <a:xfrm>
            <a:off x="3867150" y="5162135"/>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a:solidFill>
                  <a:srgbClr val="5A5AA3"/>
                </a:solidFill>
                <a:latin typeface="Avenir Black" panose="02000503020000020003" pitchFamily="2" charset="0"/>
              </a:rPr>
              <a:t>Series 2 …</a:t>
            </a:r>
            <a:endParaRPr lang="en-US" sz="2500">
              <a:latin typeface="Avenir Black" panose="02000503020000020003" pitchFamily="2" charset="0"/>
            </a:endParaRPr>
          </a:p>
        </p:txBody>
      </p:sp>
      <p:sp>
        <p:nvSpPr>
          <p:cNvPr id="16" name="Title 1">
            <a:extLst>
              <a:ext uri="{FF2B5EF4-FFF2-40B4-BE49-F238E27FC236}">
                <a16:creationId xmlns:a16="http://schemas.microsoft.com/office/drawing/2014/main" id="{FBA60C2C-EA58-E741-1347-501C2B4633E6}"/>
              </a:ext>
            </a:extLst>
          </p:cNvPr>
          <p:cNvSpPr txBox="1">
            <a:spLocks/>
          </p:cNvSpPr>
          <p:nvPr/>
        </p:nvSpPr>
        <p:spPr>
          <a:xfrm>
            <a:off x="5615404" y="1906577"/>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a:solidFill>
                  <a:srgbClr val="5A5AA3"/>
                </a:solidFill>
                <a:latin typeface="Avenir Black" panose="02000503020000020003" pitchFamily="2" charset="0"/>
              </a:rPr>
              <a:t>Column 3</a:t>
            </a:r>
            <a:endParaRPr lang="en-US" sz="2500">
              <a:latin typeface="Avenir Black" panose="02000503020000020003" pitchFamily="2" charset="0"/>
            </a:endParaRPr>
          </a:p>
        </p:txBody>
      </p:sp>
      <p:sp>
        <p:nvSpPr>
          <p:cNvPr id="17" name="Left Brace 16">
            <a:extLst>
              <a:ext uri="{FF2B5EF4-FFF2-40B4-BE49-F238E27FC236}">
                <a16:creationId xmlns:a16="http://schemas.microsoft.com/office/drawing/2014/main" id="{E6D7F708-FE76-FAA8-A639-75FB5EFFC5AC}"/>
              </a:ext>
            </a:extLst>
          </p:cNvPr>
          <p:cNvSpPr/>
          <p:nvPr/>
        </p:nvSpPr>
        <p:spPr>
          <a:xfrm rot="5400000">
            <a:off x="6000750" y="162338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a:extLst>
              <a:ext uri="{FF2B5EF4-FFF2-40B4-BE49-F238E27FC236}">
                <a16:creationId xmlns:a16="http://schemas.microsoft.com/office/drawing/2014/main" id="{B6768CE8-1683-67ED-2DE8-D9708CABEDB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6866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p:bldP spid="12" grpId="0"/>
      <p:bldP spid="13" grpId="0" animBg="1"/>
      <p:bldP spid="14" grpId="0" animBg="1"/>
      <p:bldP spid="15" grpId="0"/>
      <p:bldP spid="16" grpId="0"/>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1|3.9|3.9|3.8"/>
</p:tagLst>
</file>

<file path=ppt/tags/tag2.xml><?xml version="1.0" encoding="utf-8"?>
<p:tagLst xmlns:a="http://schemas.openxmlformats.org/drawingml/2006/main" xmlns:r="http://schemas.openxmlformats.org/officeDocument/2006/relationships" xmlns:p="http://schemas.openxmlformats.org/presentationml/2006/main">
  <p:tag name="TIMING" val="|14.3|16.1"/>
</p:tagLst>
</file>

<file path=ppt/tags/tag3.xml><?xml version="1.0" encoding="utf-8"?>
<p:tagLst xmlns:a="http://schemas.openxmlformats.org/drawingml/2006/main" xmlns:r="http://schemas.openxmlformats.org/officeDocument/2006/relationships" xmlns:p="http://schemas.openxmlformats.org/presentationml/2006/main">
  <p:tag name="TIMING" val="|18.7"/>
</p:tagLst>
</file>

<file path=ppt/tags/tag4.xml><?xml version="1.0" encoding="utf-8"?>
<p:tagLst xmlns:a="http://schemas.openxmlformats.org/drawingml/2006/main" xmlns:r="http://schemas.openxmlformats.org/officeDocument/2006/relationships" xmlns:p="http://schemas.openxmlformats.org/presentationml/2006/main">
  <p:tag name="TIMING" val="|42.5"/>
</p:tagLst>
</file>

<file path=ppt/tags/tag5.xml><?xml version="1.0" encoding="utf-8"?>
<p:tagLst xmlns:a="http://schemas.openxmlformats.org/drawingml/2006/main" xmlns:r="http://schemas.openxmlformats.org/officeDocument/2006/relationships" xmlns:p="http://schemas.openxmlformats.org/presentationml/2006/main">
  <p:tag name="TIMING" val="|16.1|12.2|6|12.2"/>
</p:tagLst>
</file>

<file path=ppt/tags/tag6.xml><?xml version="1.0" encoding="utf-8"?>
<p:tagLst xmlns:a="http://schemas.openxmlformats.org/drawingml/2006/main" xmlns:r="http://schemas.openxmlformats.org/officeDocument/2006/relationships" xmlns:p="http://schemas.openxmlformats.org/presentationml/2006/main">
  <p:tag name="TIMING" val="|17.7|4.5"/>
</p:tagLst>
</file>

<file path=ppt/tags/tag7.xml><?xml version="1.0" encoding="utf-8"?>
<p:tagLst xmlns:a="http://schemas.openxmlformats.org/drawingml/2006/main" xmlns:r="http://schemas.openxmlformats.org/officeDocument/2006/relationships" xmlns:p="http://schemas.openxmlformats.org/presentationml/2006/main">
  <p:tag name="TIMING" val="|2.9|5.2"/>
</p:tagLst>
</file>

<file path=ppt/tags/tag8.xml><?xml version="1.0" encoding="utf-8"?>
<p:tagLst xmlns:a="http://schemas.openxmlformats.org/drawingml/2006/main" xmlns:r="http://schemas.openxmlformats.org/officeDocument/2006/relationships" xmlns:p="http://schemas.openxmlformats.org/presentationml/2006/main">
  <p:tag name="TIMING" val="|24.5|14.7"/>
</p:tagLst>
</file>

<file path=ppt/tags/tag9.xml><?xml version="1.0" encoding="utf-8"?>
<p:tagLst xmlns:a="http://schemas.openxmlformats.org/drawingml/2006/main" xmlns:r="http://schemas.openxmlformats.org/officeDocument/2006/relationships" xmlns:p="http://schemas.openxmlformats.org/presentationml/2006/main">
  <p:tag name="TIMING" val="|6.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74D62019A86849A6E8272CE3CB8567" ma:contentTypeVersion="11" ma:contentTypeDescription="Create a new document." ma:contentTypeScope="" ma:versionID="9ab9ae8d3e7fa803892914cdce0dcd1b">
  <xsd:schema xmlns:xsd="http://www.w3.org/2001/XMLSchema" xmlns:xs="http://www.w3.org/2001/XMLSchema" xmlns:p="http://schemas.microsoft.com/office/2006/metadata/properties" xmlns:ns2="73469ae3-3789-4a7f-87ef-b4423e3499cf" xmlns:ns3="370954b4-d60e-43df-a72f-328730ed82f8" targetNamespace="http://schemas.microsoft.com/office/2006/metadata/properties" ma:root="true" ma:fieldsID="35c618105688bc21e670d38e6f4b56af" ns2:_="" ns3:_="">
    <xsd:import namespace="73469ae3-3789-4a7f-87ef-b4423e3499cf"/>
    <xsd:import namespace="370954b4-d60e-43df-a72f-328730ed82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69ae3-3789-4a7f-87ef-b4423e3499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0954b4-d60e-43df-a72f-328730ed82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82dca3c-54a7-41ab-aa21-4ab4e1588e2d}" ma:internalName="TaxCatchAll" ma:showField="CatchAllData" ma:web="370954b4-d60e-43df-a72f-328730ed82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D9C5DF-9E18-4B4A-8607-F5EED20B1574}">
  <ds:schemaRefs>
    <ds:schemaRef ds:uri="http://schemas.microsoft.com/sharepoint/v3/contenttype/forms"/>
  </ds:schemaRefs>
</ds:datastoreItem>
</file>

<file path=customXml/itemProps2.xml><?xml version="1.0" encoding="utf-8"?>
<ds:datastoreItem xmlns:ds="http://schemas.openxmlformats.org/officeDocument/2006/customXml" ds:itemID="{DE621222-78BE-4B62-9753-0038CEA51D46}">
  <ds:schemaRefs>
    <ds:schemaRef ds:uri="370954b4-d60e-43df-a72f-328730ed82f8"/>
    <ds:schemaRef ds:uri="73469ae3-3789-4a7f-87ef-b4423e3499c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Widescreen</PresentationFormat>
  <Slides>19</Slides>
  <Notes>19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Pandas</vt:lpstr>
      <vt:lpstr>pandas</vt:lpstr>
      <vt:lpstr>PowerPoint Presentation</vt:lpstr>
      <vt:lpstr>PowerPoint Presentation</vt:lpstr>
      <vt:lpstr>PowerPoint Presentation</vt:lpstr>
      <vt:lpstr>PowerPoint Presentation</vt:lpstr>
      <vt:lpstr>Basic Data Stats &amp; Visualization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revision>5</cp:revision>
  <cp:lastPrinted>2021-10-19T13:01:34Z</cp:lastPrinted>
  <dcterms:created xsi:type="dcterms:W3CDTF">2021-03-18T17:30:04Z</dcterms:created>
  <dcterms:modified xsi:type="dcterms:W3CDTF">2023-11-30T15:25:24Z</dcterms:modified>
</cp:coreProperties>
</file>