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4" r:id="rId2"/>
    <p:sldId id="325" r:id="rId3"/>
    <p:sldId id="266" r:id="rId4"/>
    <p:sldId id="301" r:id="rId5"/>
    <p:sldId id="300" r:id="rId6"/>
    <p:sldId id="308" r:id="rId7"/>
    <p:sldId id="309" r:id="rId8"/>
    <p:sldId id="310" r:id="rId9"/>
    <p:sldId id="312" r:id="rId10"/>
    <p:sldId id="313" r:id="rId11"/>
    <p:sldId id="306" r:id="rId12"/>
    <p:sldId id="307" r:id="rId13"/>
    <p:sldId id="303" r:id="rId14"/>
    <p:sldId id="304" r:id="rId15"/>
    <p:sldId id="3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3500"/>
    <a:srgbClr val="6666FF"/>
    <a:srgbClr val="3366FF"/>
    <a:srgbClr val="0066FF"/>
    <a:srgbClr val="759FCC"/>
    <a:srgbClr val="6699FF"/>
    <a:srgbClr val="0099FF"/>
    <a:srgbClr val="CC3300"/>
    <a:srgbClr val="0033CC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490" autoAdjust="0"/>
    <p:restoredTop sz="62551" autoAdjust="0"/>
  </p:normalViewPr>
  <p:slideViewPr>
    <p:cSldViewPr snapToGrid="0" showGuides="1">
      <p:cViewPr varScale="1">
        <p:scale>
          <a:sx n="44" d="100"/>
          <a:sy n="44" d="100"/>
        </p:scale>
        <p:origin x="688" y="20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3C9B2-20F6-4DB1-B471-224337D0AC7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8858F-F1DB-4027-9C85-CCA68495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2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Exercise 3.16 starts on page 129 of the textbook.  </a:t>
            </a:r>
          </a:p>
          <a:p>
            <a:pPr algn="l"/>
            <a:endParaRPr lang="en-US" sz="1800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33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21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Exercise 5.01 starts on page 240 of the textbook.  </a:t>
            </a:r>
          </a:p>
          <a:p>
            <a:pPr algn="l"/>
            <a:endParaRPr lang="en-US" sz="1800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73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Exercise 5.02 starts on page 244 of the textbook.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00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Exercise 5.03 starts on page 246 of the textbook.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63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Exercise 5.04 starts on page 248 of the textbook.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1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2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9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13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Exercise 3.12 starts on page 116 of the textbook.  </a:t>
            </a:r>
          </a:p>
          <a:p>
            <a:pPr algn="l"/>
            <a:endParaRPr lang="en-US" sz="1800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93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Exercise 3.13 starts on page 118 of the textbook.  </a:t>
            </a:r>
          </a:p>
          <a:p>
            <a:pPr algn="l"/>
            <a:endParaRPr lang="en-US" sz="1800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92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Exercise 3.14 starts on page 120 of the textbook.  </a:t>
            </a:r>
          </a:p>
          <a:p>
            <a:pPr algn="l"/>
            <a:endParaRPr lang="en-US" sz="1800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47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Exercise 3.15 starts on page 122 of the textbook.  </a:t>
            </a:r>
          </a:p>
          <a:p>
            <a:pPr algn="l"/>
            <a:endParaRPr lang="en-US" sz="1800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02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8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684C-DB63-4BB5-AB1B-EA8CC8D3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8919B-AE39-4501-9EC4-D20DA6841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AB87-487E-47D4-9E7E-07D97D9E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E1B3-DDE5-4257-8364-DB3A438F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F69F0-EED2-470F-92B0-78761E1E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C9FC-5E7D-4F82-A4BA-C4C54B5D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EEE6E-830B-46FF-A5FF-9F4B8B4E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4615-9F13-4F16-B1A2-EB2DDAB2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43AD-296F-433C-94FF-BCF8F52B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F61D-D306-4D07-92FE-55DD063F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A4E75-3889-4340-800F-011D4A5C0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356D4-47BB-43BC-A7A2-BBC2A420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9678-4C26-400A-95F7-FF545DD9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AD8B-6439-4CC8-AA2C-7C3478A7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A97E-015C-4D16-AB0B-3C89C66C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D5B2-A0E8-4606-BB87-00CDF741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8E86-1B4C-400B-BA0C-3BEFDA4B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2DE7-2F39-4B6B-AB73-52DA75CC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9535-39D9-493A-99CF-1A952242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2DA4-9B68-47FA-8C5D-37E0D6BD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411F-6DBD-4104-A585-393ACA64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96B37-A832-4D13-9CF5-A20746F7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4988-7424-40B1-BF41-8EDE4281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6544-0CF6-4224-BFA8-2A21D637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C35-CE67-431A-B116-472F814B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9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B9F3-000F-4DBE-B7FF-E8F52B23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E005-04DB-44FB-9E84-31D1A78FB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65D86-EF1A-4A53-8F91-E2D931D2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B972-9395-4A74-9B6D-3DFF7A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29B0E-436C-42C5-B41C-977E9DB4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04D87-C8B0-40AE-AABE-67CFB6A1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0A37-5C3C-422A-A852-0BF00004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81F9C-EAEF-4CE5-A8CF-2B458716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86B0B-D98A-4958-8D4A-4CA9B72DA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5A79F-F675-466F-96EC-B25FE0C03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B634E-05FC-4F83-85D3-4EF2A81A2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459E6-B93E-4E96-B4E4-9AC5E4DD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27404-C4FC-4EEE-84BA-E646B4BC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345FF-4FD5-4C8C-B71B-5221BE02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0150-3702-4A0F-AEFD-D0BC1B54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2146D-84A0-4112-91FE-8543D053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AC337-3DB8-4E6C-A5AF-F5A97A73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96F2F-2C34-461C-BE18-5F0E6CE8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92C5B-03B6-4DBF-B0EA-9D0B3A97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E6B82-E70A-460F-B74E-03C63B44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6CE36-EEE1-443D-A79C-E7C60508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86C-F399-4C06-8DE2-9FBB8E2B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D081-D466-46B3-9CF5-421700B2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FDD7-D72A-43C9-9138-7F80D1F6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27DE4-0049-413E-8B25-4777FA7C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934AD-2CA6-4F93-87F8-25E6408E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0281-C70D-44F6-B040-EA019FC7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9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0AF0-DF1D-48BF-AB0C-F38347C5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E94B2-95B5-43F5-8188-9D330A07D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9592F-2616-40F3-AC77-8EF1F76FD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7A22-F1A0-4246-89EF-C491DB8B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62074-D03B-4A50-B770-3A41DC75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F0ADC-D6CD-4B61-8016-D702946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FFD0-7857-451F-8AE0-DA9E500B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4ACA8-C76D-482A-8293-DAD8FA2F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3946-D7BF-42B4-9F78-4E864C280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8080-8D0A-4BE8-A5B4-CB115102D524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936E-3F92-4F19-A0C6-99600DF8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7F97-0280-4C8D-A957-C572AC6E3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C2D2-CCF7-4C63-8489-B46BF394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5105707"/>
            <a:ext cx="10515600" cy="670560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  <a:cs typeface="Segoe UI" panose="020B0502040204020203" pitchFamily="34" charset="0"/>
              </a:rPr>
              <a:t>Python Data Management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7FCCB67-39FD-4BE1-9A26-C0B1DF410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1" y="3633112"/>
            <a:ext cx="6154487" cy="12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1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5CF05AA-1246-4AAC-8ED4-CC2BEA4063B3}"/>
              </a:ext>
            </a:extLst>
          </p:cNvPr>
          <p:cNvSpPr txBox="1">
            <a:spLocks/>
          </p:cNvSpPr>
          <p:nvPr/>
        </p:nvSpPr>
        <p:spPr>
          <a:xfrm>
            <a:off x="0" y="276621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3.16: Creating and Deleting a New Column or Row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C3742-5DAF-4772-898E-28B5AD815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760"/>
            <a:ext cx="3233668" cy="80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4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ading and Writing CSV Files – Real Python">
            <a:extLst>
              <a:ext uri="{FF2B5EF4-FFF2-40B4-BE49-F238E27FC236}">
                <a16:creationId xmlns:a16="http://schemas.microsoft.com/office/drawing/2014/main" id="{2BE7FBCF-87F9-4CD0-8394-CB8238692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471" y="1576952"/>
            <a:ext cx="6585058" cy="3704095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4942B8-6145-4452-A083-9BE43F8ADABA}"/>
              </a:ext>
            </a:extLst>
          </p:cNvPr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anose="020B0604030504040204" pitchFamily="34" charset="0"/>
              </a:rPr>
              <a:t>Image Credit: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https://realpython.com/courses/reading-and-writing-csv-files/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122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9455D6B-62B8-475B-9063-DAA7F7BF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5.01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: Working with headers when reading data from a .csv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46BECC-FD57-4B10-BF73-0FD8989D0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760"/>
            <a:ext cx="3233668" cy="80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6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9455D6B-62B8-475B-9063-DAA7F7BF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5.02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: Reading from a .csv File where delimiters are not commas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D1D9C2-1084-4317-A55E-E5604AB61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760"/>
            <a:ext cx="3233668" cy="80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9455D6B-62B8-475B-9063-DAA7F7BF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5.03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: Bypassing and renaming the headers of a .csv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582A5-FD22-4A4E-8129-EE45F3129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760"/>
            <a:ext cx="3233668" cy="80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6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9455D6B-62B8-475B-9063-DAA7F7BF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5.04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: Skipping initial rows and footers when reading a .csv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7724E0-CB22-4CE4-90BC-9CF7A566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760"/>
            <a:ext cx="3233668" cy="80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5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0BA6C5-09AA-4CD9-ACF7-8A33D0D0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1047750"/>
            <a:ext cx="3867150" cy="47625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9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FF31-301F-43F0-8202-A782726E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12191999" cy="82741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Palatino Linotype" panose="02040502050505030304" pitchFamily="18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31AF-92C6-4F92-AA59-2FD12D624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 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 Reading .csv Files</a:t>
            </a:r>
          </a:p>
        </p:txBody>
      </p:sp>
    </p:spTree>
    <p:extLst>
      <p:ext uri="{BB962C8B-B14F-4D97-AF65-F5344CB8AC3E}">
        <p14:creationId xmlns:p14="http://schemas.microsoft.com/office/powerpoint/2010/main" val="393390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ndas (software) - Wikipedia">
            <a:extLst>
              <a:ext uri="{FF2B5EF4-FFF2-40B4-BE49-F238E27FC236}">
                <a16:creationId xmlns:a16="http://schemas.microsoft.com/office/drawing/2014/main" id="{86B06A74-6B1E-4893-8AB9-76CB79DD7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79" y="2481584"/>
            <a:ext cx="4688241" cy="189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65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9455D6B-62B8-475B-9063-DAA7F7BF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3.12: Creating a Pandas Series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51D3E-3591-4DA0-BDE6-24A706B29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760"/>
            <a:ext cx="3233668" cy="80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8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9455D6B-62B8-475B-9063-DAA7F7BF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3.13: Panda Series and Data Handling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FF693F-5891-4A4D-9A4E-195907BF6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760"/>
            <a:ext cx="3233668" cy="80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0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9455D6B-62B8-475B-9063-DAA7F7BF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3.14: Creating Pandas DataFrames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EE3CB2-F00F-4C07-B0DC-D8A2FB287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760"/>
            <a:ext cx="3233668" cy="80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7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9455D6B-62B8-475B-9063-DAA7F7BF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3.15: Viewing a DataFrame Partially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B247F-C927-470B-9B0F-399C37527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760"/>
            <a:ext cx="3233668" cy="80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1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9455D6B-62B8-475B-9063-DAA7F7BF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Indexing and Slicing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A122C-28F1-4CD0-B515-33ACFB341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760"/>
            <a:ext cx="3233668" cy="80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2825</TotalTime>
  <Words>217</Words>
  <Application>Microsoft Office PowerPoint</Application>
  <PresentationFormat>Widescreen</PresentationFormat>
  <Paragraphs>41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Palatino Linotype</vt:lpstr>
      <vt:lpstr>Wingdings</vt:lpstr>
      <vt:lpstr>Office Theme</vt:lpstr>
      <vt:lpstr>PowerPoint Presentation</vt:lpstr>
      <vt:lpstr>PowerPoint Presentation</vt:lpstr>
      <vt:lpstr>Agenda</vt:lpstr>
      <vt:lpstr>PowerPoint Presentation</vt:lpstr>
      <vt:lpstr>3.12: Creating a Pandas Series</vt:lpstr>
      <vt:lpstr>3.13: Panda Series and Data Handling</vt:lpstr>
      <vt:lpstr>3.14: Creating Pandas DataFrames</vt:lpstr>
      <vt:lpstr>3.15: Viewing a DataFrame Partially</vt:lpstr>
      <vt:lpstr>Indexing and Slicing</vt:lpstr>
      <vt:lpstr>PowerPoint Presentation</vt:lpstr>
      <vt:lpstr>PowerPoint Presentation</vt:lpstr>
      <vt:lpstr>5.01: Working with headers when reading data from a .csv file</vt:lpstr>
      <vt:lpstr>5.02: Reading from a .csv File where delimiters are not commas</vt:lpstr>
      <vt:lpstr>5.03: Bypassing and renaming the headers of a .csv file</vt:lpstr>
      <vt:lpstr>5.04: Skipping initial rows and footers when reading a .csv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danielmaxwell</dc:creator>
  <cp:lastModifiedBy>Maxwell,Daniel</cp:lastModifiedBy>
  <cp:revision>357</cp:revision>
  <dcterms:created xsi:type="dcterms:W3CDTF">2020-06-14T19:48:25Z</dcterms:created>
  <dcterms:modified xsi:type="dcterms:W3CDTF">2021-11-17T15:40:49Z</dcterms:modified>
</cp:coreProperties>
</file>