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4" r:id="rId2"/>
    <p:sldId id="266" r:id="rId3"/>
    <p:sldId id="281" r:id="rId4"/>
    <p:sldId id="282" r:id="rId5"/>
    <p:sldId id="285" r:id="rId6"/>
    <p:sldId id="2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3549" autoAdjust="0"/>
  </p:normalViewPr>
  <p:slideViewPr>
    <p:cSldViewPr snapToGrid="0" showGuides="1">
      <p:cViewPr varScale="1">
        <p:scale>
          <a:sx n="49" d="100"/>
          <a:sy n="49" d="100"/>
        </p:scale>
        <p:origin x="592"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George Boole and Boolean logic</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137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63270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the comedy </a:t>
            </a:r>
            <a:r>
              <a:rPr lang="en-US" b="0" i="1" dirty="0">
                <a:solidFill>
                  <a:srgbClr val="333333"/>
                </a:solidFill>
                <a:effectLst/>
                <a:latin typeface="Helvetica Neue"/>
              </a:rPr>
              <a:t>Groundhog Day</a:t>
            </a:r>
            <a:r>
              <a:rPr lang="en-US" b="0" i="0" dirty="0">
                <a:solidFill>
                  <a:srgbClr val="333333"/>
                </a:solidFill>
                <a:effectLst/>
                <a:latin typeface="Helvetica Neue"/>
              </a:rPr>
              <a:t>, Bill Murray plays Phil Connors, a disgruntled TV weatherman who’s sent to Punxsutawney, PA to cover the story of Punxsutawney Phil, the town’s famous groundhog who can predict either an early spring or extended winter depending on whether he sees his shadow or not. While there, Phil Connors gets caught in a time warp, reliving the same day over and over again until he learns to value each moment and the people he works with. See the </a:t>
            </a:r>
            <a:r>
              <a:rPr lang="en-US" b="1" i="0" dirty="0">
                <a:solidFill>
                  <a:srgbClr val="333333"/>
                </a:solidFill>
                <a:effectLst/>
                <a:latin typeface="Helvetica Neue"/>
              </a:rPr>
              <a:t>Reference</a:t>
            </a:r>
            <a:r>
              <a:rPr lang="en-US" b="0" i="0" dirty="0">
                <a:solidFill>
                  <a:srgbClr val="333333"/>
                </a:solidFill>
                <a:effectLst/>
                <a:latin typeface="Helvetica Neue"/>
              </a:rPr>
              <a:t> section for links to the movie trailer as well as the film’s Wikipedia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a programming language, loops allow you to repeat a specific action over and over again. This grants you special powers as a programmer. For example, you could define a groundhog loop that repeats a specified number of times, forcing Phil Connors to relive the same day until the loop reaches a defined limit.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02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Booleans, Conditionals, and Loops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Booleans</a:t>
            </a:r>
          </a:p>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Conditionals</a:t>
            </a:r>
          </a:p>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Loops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orge Boole: Five things you need to know about the man behind today&amp;#39;s  Google Doodle | The Independent | The Independent">
            <a:extLst>
              <a:ext uri="{FF2B5EF4-FFF2-40B4-BE49-F238E27FC236}">
                <a16:creationId xmlns:a16="http://schemas.microsoft.com/office/drawing/2014/main" id="{6ECF1DEA-7142-44B4-8148-7BDEFACF4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814" y="1690689"/>
            <a:ext cx="4322371" cy="3479807"/>
          </a:xfrm>
          <a:prstGeom prst="ellipse">
            <a:avLst/>
          </a:prstGeom>
          <a:noFill/>
          <a:ln w="3175">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089E19-44D4-4DE6-85F1-A9FA1C8A4C5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https://www.independent.co.uk/news/science/five-things-you-didn-t-know-about-george-boole-a6717401.html</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D868EF-BCD5-4B55-BCEB-F6218623556A}"/>
              </a:ext>
            </a:extLst>
          </p:cNvPr>
          <p:cNvPicPr>
            <a:picLocks noChangeAspect="1"/>
          </p:cNvPicPr>
          <p:nvPr/>
        </p:nvPicPr>
        <p:blipFill>
          <a:blip r:embed="rId3"/>
          <a:stretch>
            <a:fillRect/>
          </a:stretch>
        </p:blipFill>
        <p:spPr>
          <a:xfrm>
            <a:off x="3650388" y="1186165"/>
            <a:ext cx="4891224" cy="4485670"/>
          </a:xfrm>
          <a:prstGeom prst="rect">
            <a:avLst/>
          </a:prstGeom>
        </p:spPr>
      </p:pic>
    </p:spTree>
    <p:extLst>
      <p:ext uri="{BB962C8B-B14F-4D97-AF65-F5344CB8AC3E}">
        <p14:creationId xmlns:p14="http://schemas.microsoft.com/office/powerpoint/2010/main" val="284911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CDB1C1D3-3E62-415F-95CE-D100B9008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512" y="1721858"/>
            <a:ext cx="7256975" cy="3414284"/>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4CFFB7A-AF28-4D1D-ACF9-7F3D0A865343}"/>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https://www.castmemberchurch.com/post/three-disciples-jesus-turned-away</a:t>
            </a:r>
            <a:r>
              <a:rPr lang="en-US" sz="1400" dirty="0">
                <a:solidFill>
                  <a:schemeClr val="tx1">
                    <a:lumMod val="65000"/>
                    <a:lumOff val="35000"/>
                  </a:schemeClr>
                </a:solidFill>
                <a:latin typeface="+mj-lt"/>
                <a:ea typeface="Verdana" panose="020B0604030504040204" pitchFamily="34" charset="0"/>
              </a:rPr>
              <a:t>/</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20562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63CD1-F27B-4638-8B76-CA32C6A9CFB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A1DF139-D5EF-4EFF-99E4-BA4469CE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63" y="1873957"/>
            <a:ext cx="5360473" cy="3110086"/>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54D31C2-4B69-448E-91CA-8D3471E1D24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https://cadetcall.org/1258/features/groundhog-day-movie-review/</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49055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2534</TotalTime>
  <Words>241</Words>
  <Application>Microsoft Office PowerPoint</Application>
  <PresentationFormat>Widescreen</PresentationFormat>
  <Paragraphs>18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Helvetica Neue</vt:lpstr>
      <vt:lpstr>Arial</vt:lpstr>
      <vt:lpstr>Calibri</vt:lpstr>
      <vt:lpstr>Calibri Light</vt:lpstr>
      <vt:lpstr>Palatino Linotype</vt:lpstr>
      <vt:lpstr>Wingdings</vt:lpstr>
      <vt:lpstr>Office Theme</vt:lpstr>
      <vt:lpstr>PowerPoint Presentation</vt:lpstr>
      <vt:lpstr>Agenda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287</cp:revision>
  <dcterms:created xsi:type="dcterms:W3CDTF">2020-06-14T19:48:25Z</dcterms:created>
  <dcterms:modified xsi:type="dcterms:W3CDTF">2022-06-01T12:36:36Z</dcterms:modified>
</cp:coreProperties>
</file>