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4" r:id="rId2"/>
    <p:sldId id="266" r:id="rId3"/>
    <p:sldId id="326" r:id="rId4"/>
    <p:sldId id="304" r:id="rId5"/>
    <p:sldId id="327" r:id="rId6"/>
    <p:sldId id="323" r:id="rId7"/>
    <p:sldId id="282" r:id="rId8"/>
    <p:sldId id="277" r:id="rId9"/>
    <p:sldId id="280" r:id="rId10"/>
    <p:sldId id="278" r:id="rId11"/>
    <p:sldId id="287" r:id="rId12"/>
    <p:sldId id="296" r:id="rId13"/>
    <p:sldId id="289" r:id="rId14"/>
    <p:sldId id="293" r:id="rId15"/>
    <p:sldId id="276" r:id="rId16"/>
    <p:sldId id="32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7886" autoAdjust="0"/>
  </p:normalViewPr>
  <p:slideViewPr>
    <p:cSldViewPr snapToGrid="0" showGuides="1">
      <p:cViewPr varScale="1">
        <p:scale>
          <a:sx n="58" d="100"/>
          <a:sy n="58" d="100"/>
        </p:scale>
        <p:origin x="176" y="3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objectives for each Python session can be found here: https://github.com/PracticumAI/python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1854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Although copying and pasting may help you to avoid typing errors, it can also interfere with your learning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Typing </a:t>
            </a:r>
            <a:r>
              <a:rPr lang="en-US" sz="1100" dirty="0">
                <a:effectLst/>
                <a:latin typeface="+mn-lt"/>
                <a:ea typeface="Calibri" panose="020F0502020204030204" pitchFamily="34" charset="0"/>
                <a:cs typeface="LMRoman10-Regular"/>
              </a:rPr>
              <a:t>errors can help you gain experience in writing code it provides informative feedback when you</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make mistakes. Making and correcting typing errors is an important skill to develop, particularly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Copying </a:t>
            </a:r>
            <a:r>
              <a:rPr lang="en-US" sz="1100" dirty="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Furthermore, this problem will just get worse as you deal with increasingly longer and more complicated</a:t>
            </a:r>
            <a:r>
              <a:rPr lang="en-US" sz="1100" dirty="0">
                <a:effectLst/>
                <a:latin typeface="+mn-lt"/>
                <a:ea typeface="Calibri" panose="020F0502020204030204" pitchFamily="34" charset="0"/>
                <a:cs typeface="Times New Roman" panose="02020603050405020304" pitchFamily="18" charset="0"/>
              </a:rPr>
              <a:t> s</a:t>
            </a:r>
            <a:r>
              <a:rPr lang="en-US" sz="1100" dirty="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This means running one block of code at a time and making sure that you understand why the output is what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it is. If things are not clear, it is important to spend more time with that piece of the code. Here are some</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dirty="0">
                <a:solidFill>
                  <a:schemeClr val="tx1">
                    <a:lumMod val="75000"/>
                    <a:lumOff val="25000"/>
                  </a:schemeClr>
                </a:solidFill>
                <a:effectLst/>
                <a:latin typeface="+mn-lt"/>
                <a:ea typeface="Calibri" panose="020F0502020204030204" pitchFamily="34" charset="0"/>
                <a:cs typeface="LMRoman10-Regular"/>
              </a:rPr>
              <a:t>Donald Knuth </a:t>
            </a:r>
            <a:r>
              <a:rPr lang="en-US" sz="1100" dirty="0">
                <a:effectLst/>
                <a:latin typeface="+mn-lt"/>
                <a:ea typeface="Calibri" panose="020F0502020204030204" pitchFamily="34" charset="0"/>
                <a:cs typeface="LMRoman10-Regular"/>
              </a:rPr>
              <a:t>– Literate Programming</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Everybody (from novice to more experienced users) relies on the internet when they don’t understand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something. It is likely that other people have already asked (and received useful answers) for the problem</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that you are facing. However, finding the exact piece of information that you need might be hard, especially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if you don’t use the correct terms/key words. Learning how to search for the information that you need is</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a skill that also takes practice. “</a:t>
            </a:r>
            <a:r>
              <a:rPr lang="en-US" sz="1100" dirty="0" err="1">
                <a:effectLst/>
                <a:latin typeface="+mn-lt"/>
                <a:ea typeface="Calibri" panose="020F0502020204030204" pitchFamily="34" charset="0"/>
                <a:cs typeface="LMRoman10-Regular"/>
              </a:rPr>
              <a:t>Stackoverflow</a:t>
            </a:r>
            <a:r>
              <a:rPr lang="en-US" sz="1100" dirty="0">
                <a:effectLst/>
                <a:latin typeface="+mn-lt"/>
                <a:ea typeface="Calibri" panose="020F0502020204030204" pitchFamily="34" charset="0"/>
                <a:cs typeface="LMRoman10-Regular"/>
              </a:rPr>
              <a:t>” and existing </a:t>
            </a:r>
            <a:r>
              <a:rPr lang="en-US" sz="1100" dirty="0" err="1">
                <a:effectLst/>
                <a:latin typeface="+mn-lt"/>
                <a:ea typeface="Calibri" panose="020F0502020204030204" pitchFamily="34" charset="0"/>
                <a:cs typeface="LMRoman10-Regular"/>
              </a:rPr>
              <a:t>cheatsheets</a:t>
            </a:r>
            <a:r>
              <a:rPr lang="en-US" sz="1100" dirty="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dirty="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It is important to realize that it takes time to learn AI. What this implies is that you should not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rush to get things done if you want to master this skill. In particular, everybody goes through some level of</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struggle and frustration when learning AI. However, once you have mastered it, you will be amazed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by what this skill can do for you.</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77102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graphic shows Python’s datatypes.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2837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9/26/2022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9/26/2022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9/26/2022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9/26/2022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9/26/2022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9/26/2022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9/26/2022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9/26/2022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9/26/2022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9/26/2022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9/26/2022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9/26/2022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Introduction to Python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12B4CC-59B9-452D-AFCB-6E4FCFC20CB8}"/>
              </a:ext>
            </a:extLst>
          </p:cNvPr>
          <p:cNvPicPr>
            <a:picLocks noChangeAspect="1"/>
          </p:cNvPicPr>
          <p:nvPr/>
        </p:nvPicPr>
        <p:blipFill>
          <a:blip r:embed="rId3"/>
          <a:stretch>
            <a:fillRect/>
          </a:stretch>
        </p:blipFill>
        <p:spPr>
          <a:xfrm>
            <a:off x="4038600" y="1566862"/>
            <a:ext cx="4114800" cy="3724275"/>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ing (computer science) - Wikipedia">
            <a:extLst>
              <a:ext uri="{FF2B5EF4-FFF2-40B4-BE49-F238E27FC236}">
                <a16:creationId xmlns:a16="http://schemas.microsoft.com/office/drawing/2014/main" id="{15EFD3A0-1D45-4D8E-9A1A-B9ADD49D3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833563"/>
            <a:ext cx="83343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6E95B-71E5-46A9-8486-2DA7BEE91608}"/>
              </a:ext>
            </a:extLst>
          </p:cNvPr>
          <p:cNvPicPr>
            <a:picLocks noChangeAspect="1"/>
          </p:cNvPicPr>
          <p:nvPr/>
        </p:nvPicPr>
        <p:blipFill>
          <a:blip r:embed="rId3"/>
          <a:stretch>
            <a:fillRect/>
          </a:stretch>
        </p:blipFill>
        <p:spPr>
          <a:xfrm>
            <a:off x="2194577" y="2846579"/>
            <a:ext cx="7802846" cy="1164842"/>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BD16E-6F7E-4BB3-B14E-321F8EABC368}"/>
              </a:ext>
            </a:extLst>
          </p:cNvPr>
          <p:cNvPicPr>
            <a:picLocks noChangeAspect="1"/>
          </p:cNvPicPr>
          <p:nvPr/>
        </p:nvPicPr>
        <p:blipFill>
          <a:blip r:embed="rId3"/>
          <a:stretch>
            <a:fillRect/>
          </a:stretch>
        </p:blipFill>
        <p:spPr>
          <a:xfrm>
            <a:off x="2886075" y="1333500"/>
            <a:ext cx="6419850" cy="4191000"/>
          </a:xfrm>
          <a:prstGeom prst="rect">
            <a:avLst/>
          </a:prstGeom>
        </p:spPr>
      </p:pic>
      <p:sp>
        <p:nvSpPr>
          <p:cNvPr id="5" name="Title 4">
            <a:extLst>
              <a:ext uri="{FF2B5EF4-FFF2-40B4-BE49-F238E27FC236}">
                <a16:creationId xmlns:a16="http://schemas.microsoft.com/office/drawing/2014/main" id="{0BF7903E-A0BF-4F75-BE02-8F3B808B0F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type conversion">
            <a:extLst>
              <a:ext uri="{FF2B5EF4-FFF2-40B4-BE49-F238E27FC236}">
                <a16:creationId xmlns:a16="http://schemas.microsoft.com/office/drawing/2014/main" id="{C5A4E410-78DF-44F2-BB04-9461EED29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255" y="2404008"/>
            <a:ext cx="7391489" cy="20499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897" y="4529137"/>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Architecture (Interpreted Languages)</a:t>
            </a:r>
          </a:p>
        </p:txBody>
      </p:sp>
      <p:pic>
        <p:nvPicPr>
          <p:cNvPr id="5" name="Content Placeholder 12">
            <a:extLst>
              <a:ext uri="{FF2B5EF4-FFF2-40B4-BE49-F238E27FC236}">
                <a16:creationId xmlns:a16="http://schemas.microsoft.com/office/drawing/2014/main" id="{67D6BD1D-3F09-4338-B1FF-CD4EABF49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319" y="1982277"/>
            <a:ext cx="10149431" cy="3437166"/>
          </a:xfr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A712-B415-4A2E-7599-A616715073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6CACE9-0FC0-9826-3B3C-E9376F8D98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220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Python Workshop Series</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II) &amp; Libraries</a:t>
            </a:r>
            <a:endParaRPr lang="en-US" sz="4000" dirty="0">
              <a:solidFill>
                <a:schemeClr val="tx1">
                  <a:lumMod val="75000"/>
                  <a:lumOff val="25000"/>
                </a:schemeClr>
              </a:solidFill>
              <a:latin typeface="Palatino Linotype" panose="02040502050505030304" pitchFamily="18" charset="0"/>
            </a:endParaRP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Loops, Conditionals, Functions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Data Wrangling</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Audience</a:t>
            </a:r>
          </a:p>
        </p:txBody>
      </p:sp>
      <p:pic>
        <p:nvPicPr>
          <p:cNvPr id="1026" name="Picture 2" descr="Movie Audience Wearing 3d Glasses Print Cinema Spectators | Etsy in 2022 |  3d glasses, Glasses print, Photo art">
            <a:extLst>
              <a:ext uri="{FF2B5EF4-FFF2-40B4-BE49-F238E27FC236}">
                <a16:creationId xmlns:a16="http://schemas.microsoft.com/office/drawing/2014/main" id="{A97A21E1-767D-44BC-B0AD-D57A183EC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989" y="1628362"/>
            <a:ext cx="3342022" cy="417752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374C58-4DB1-4DF7-A3B9-688B76E7FA7B}"/>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https://www.pinterest.com/pin/movie-audience-wearing-3d-glasses-print-cinema-spectators--1125829606821478194/</a:t>
            </a:r>
          </a:p>
          <a:p>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3799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98" y="1738484"/>
            <a:ext cx="2190908" cy="33810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Diagram, text&#10;&#10;Description automatically generated">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578" y="1738484"/>
            <a:ext cx="2256279" cy="3381031"/>
          </a:xfrm>
          <a:prstGeom prst="rect">
            <a:avLst/>
          </a:prstGeom>
          <a:effectLst>
            <a:outerShdw blurRad="50800" dist="38100" dir="2700000" algn="tl" rotWithShape="0">
              <a:prstClr val="black">
                <a:alpha val="40000"/>
              </a:prstClr>
            </a:outerShdw>
          </a:effectLst>
        </p:spPr>
      </p:pic>
      <p:pic>
        <p:nvPicPr>
          <p:cNvPr id="1026" name="Picture 2" descr="The Myth of Artificial Intelligence: Why Computers Can’t Think the Way We Do by [Erik J. Larson]">
            <a:extLst>
              <a:ext uri="{FF2B5EF4-FFF2-40B4-BE49-F238E27FC236}">
                <a16:creationId xmlns:a16="http://schemas.microsoft.com/office/drawing/2014/main" id="{4C852AB5-B5EE-F094-02DA-3EF5C6A37A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129" y="1738484"/>
            <a:ext cx="2256279" cy="33776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11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 Types – PYnative">
            <a:extLst>
              <a:ext uri="{FF2B5EF4-FFF2-40B4-BE49-F238E27FC236}">
                <a16:creationId xmlns:a16="http://schemas.microsoft.com/office/drawing/2014/main" id="{56597BF9-7BA9-4FF7-95D0-F8C4362F5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862012"/>
            <a:ext cx="5886450" cy="5133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2865</TotalTime>
  <Words>1003</Words>
  <Application>Microsoft Office PowerPoint</Application>
  <PresentationFormat>Widescreen</PresentationFormat>
  <Paragraphs>64</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Courier New</vt:lpstr>
      <vt:lpstr>Palatino Linotype</vt:lpstr>
      <vt:lpstr>Times New Roman</vt:lpstr>
      <vt:lpstr>Wingdings</vt:lpstr>
      <vt:lpstr>Office Theme</vt:lpstr>
      <vt:lpstr>PowerPoint Presentation</vt:lpstr>
      <vt:lpstr>Python Workshop Series</vt:lpstr>
      <vt:lpstr>Audience</vt:lpstr>
      <vt:lpstr>Learning Strategies</vt:lpstr>
      <vt:lpstr>PowerPoint Presentation</vt:lpstr>
      <vt:lpstr>PowerPoint Presentation</vt:lpstr>
      <vt:lpstr>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(Interpreted Languages)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317</cp:revision>
  <dcterms:created xsi:type="dcterms:W3CDTF">2020-06-14T19:48:25Z</dcterms:created>
  <dcterms:modified xsi:type="dcterms:W3CDTF">2022-09-26T14:43:39Z</dcterms:modified>
</cp:coreProperties>
</file>