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4" r:id="rId2"/>
    <p:sldId id="266" r:id="rId3"/>
    <p:sldId id="326" r:id="rId4"/>
    <p:sldId id="304" r:id="rId5"/>
    <p:sldId id="327" r:id="rId6"/>
    <p:sldId id="323" r:id="rId7"/>
    <p:sldId id="282" r:id="rId8"/>
    <p:sldId id="277" r:id="rId9"/>
    <p:sldId id="280" r:id="rId10"/>
    <p:sldId id="278" r:id="rId11"/>
    <p:sldId id="287" r:id="rId12"/>
    <p:sldId id="296" r:id="rId13"/>
    <p:sldId id="289" r:id="rId14"/>
    <p:sldId id="293" r:id="rId15"/>
    <p:sldId id="276" r:id="rId16"/>
    <p:sldId id="325"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7886" autoAdjust="0"/>
  </p:normalViewPr>
  <p:slideViewPr>
    <p:cSldViewPr snapToGrid="0" showGuides="1">
      <p:cViewPr varScale="1">
        <p:scale>
          <a:sx n="45" d="100"/>
          <a:sy n="45" d="100"/>
        </p:scale>
        <p:origin x="60" y="19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55805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185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2837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8/17/2022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8/17/2022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1E0DAA-D2AE-AB92-1388-B9FA0D2D49FF}"/>
              </a:ext>
            </a:extLst>
          </p:cNvPr>
          <p:cNvPicPr>
            <a:picLocks noChangeAspect="1"/>
          </p:cNvPicPr>
          <p:nvPr/>
        </p:nvPicPr>
        <p:blipFill>
          <a:blip r:embed="rId3"/>
          <a:stretch>
            <a:fillRect/>
          </a:stretch>
        </p:blipFill>
        <p:spPr>
          <a:xfrm>
            <a:off x="2003058" y="185351"/>
            <a:ext cx="8185883" cy="6227004"/>
          </a:xfrm>
          <a:prstGeom prst="rect">
            <a:avLst/>
          </a:prstGeom>
        </p:spPr>
      </p:pic>
    </p:spTree>
    <p:extLst>
      <p:ext uri="{BB962C8B-B14F-4D97-AF65-F5344CB8AC3E}">
        <p14:creationId xmlns:p14="http://schemas.microsoft.com/office/powerpoint/2010/main" val="1262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ound&#10;&#10;Description automatically generated">
            <a:extLst>
              <a:ext uri="{FF2B5EF4-FFF2-40B4-BE49-F238E27FC236}">
                <a16:creationId xmlns:a16="http://schemas.microsoft.com/office/drawing/2014/main" id="{DA361941-1FBD-42B6-9C00-937616D8B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13" y="1510369"/>
            <a:ext cx="2505161" cy="3340215"/>
          </a:xfrm>
          <a:prstGeom prst="rect">
            <a:avLst/>
          </a:prstGeom>
          <a:effectLst>
            <a:outerShdw blurRad="50800" dist="38100" dir="2700000" algn="tl" rotWithShape="0">
              <a:prstClr val="black">
                <a:alpha val="40000"/>
              </a:prstClr>
            </a:outerShdw>
          </a:effectLst>
        </p:spPr>
      </p:pic>
      <p:pic>
        <p:nvPicPr>
          <p:cNvPr id="7" name="Picture 6" descr="A picture containing ground, person&#10;&#10;Description automatically generated">
            <a:extLst>
              <a:ext uri="{FF2B5EF4-FFF2-40B4-BE49-F238E27FC236}">
                <a16:creationId xmlns:a16="http://schemas.microsoft.com/office/drawing/2014/main" id="{EDD1EDE0-E05A-AE06-0344-458448633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580" y="1510370"/>
            <a:ext cx="2505161" cy="3340215"/>
          </a:xfrm>
          <a:prstGeom prst="rect">
            <a:avLst/>
          </a:prstGeom>
          <a:effectLst>
            <a:outerShdw blurRad="50800" dist="38100" dir="2700000" algn="tl" rotWithShape="0">
              <a:prstClr val="black">
                <a:alpha val="40000"/>
              </a:prstClr>
            </a:outerShdw>
          </a:effectLst>
        </p:spPr>
      </p:pic>
      <p:pic>
        <p:nvPicPr>
          <p:cNvPr id="9" name="Picture 8" descr="A person in a garment&#10;&#10;Description automatically generated with medium confidence">
            <a:extLst>
              <a:ext uri="{FF2B5EF4-FFF2-40B4-BE49-F238E27FC236}">
                <a16:creationId xmlns:a16="http://schemas.microsoft.com/office/drawing/2014/main" id="{83240B77-D4CE-03B3-8DF7-D10E578E2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1964" y="1510371"/>
            <a:ext cx="2505161" cy="33402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955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Today’s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lnSpcReduction="10000"/>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II) &amp; Libraries  </a:t>
            </a:r>
            <a:r>
              <a:rPr lang="en-US" sz="2400" dirty="0">
                <a:solidFill>
                  <a:schemeClr val="tx1">
                    <a:lumMod val="75000"/>
                    <a:lumOff val="25000"/>
                  </a:schemeClr>
                </a:solidFill>
                <a:latin typeface="Palatino Linotype" panose="02040502050505030304" pitchFamily="18" charset="0"/>
              </a:rPr>
              <a:t>(Subhash Nerella)</a:t>
            </a:r>
          </a:p>
          <a:p>
            <a:pPr marL="0" indent="0">
              <a:lnSpc>
                <a:spcPct val="150000"/>
              </a:lnSpc>
              <a:buNone/>
            </a:pPr>
            <a:r>
              <a:rPr lang="en-US" sz="3200" dirty="0">
                <a:solidFill>
                  <a:schemeClr val="tx1">
                    <a:lumMod val="75000"/>
                    <a:lumOff val="25000"/>
                  </a:schemeClr>
                </a:solidFill>
                <a:latin typeface="Palatino Linotype" panose="02040502050505030304" pitchFamily="18" charset="0"/>
              </a:rPr>
              <a:t>				</a:t>
            </a:r>
            <a:r>
              <a:rPr lang="en-US" sz="4000" dirty="0">
                <a:solidFill>
                  <a:schemeClr val="accent1">
                    <a:lumMod val="75000"/>
                  </a:schemeClr>
                </a:solidFill>
                <a:latin typeface="Palatino Linotype" panose="02040502050505030304" pitchFamily="18" charset="0"/>
              </a:rPr>
              <a:t>Tomorrow</a:t>
            </a:r>
          </a:p>
          <a:p>
            <a:pPr marL="514350" indent="-514350">
              <a:lnSpc>
                <a:spcPct val="150000"/>
              </a:lnSpc>
              <a:buFont typeface="+mj-lt"/>
              <a:buAutoNum type="arabicPeriod"/>
            </a:pPr>
            <a:r>
              <a:rPr lang="en-US" sz="3200" dirty="0">
                <a:solidFill>
                  <a:schemeClr val="accent1">
                    <a:lumMod val="75000"/>
                  </a:schemeClr>
                </a:solidFill>
                <a:latin typeface="Palatino Linotype" panose="02040502050505030304" pitchFamily="18" charset="0"/>
              </a:rPr>
              <a:t>Loops, Conditionals, Functions</a:t>
            </a:r>
          </a:p>
          <a:p>
            <a:pPr marL="514350" indent="-514350">
              <a:lnSpc>
                <a:spcPct val="150000"/>
              </a:lnSpc>
              <a:buFont typeface="+mj-lt"/>
              <a:buAutoNum type="arabicPeriod"/>
            </a:pPr>
            <a:r>
              <a:rPr lang="en-US" sz="3200" dirty="0">
                <a:solidFill>
                  <a:schemeClr val="accent1">
                    <a:lumMod val="75000"/>
                  </a:schemeClr>
                </a:solidFill>
                <a:latin typeface="Palatino Linotype" panose="02040502050505030304" pitchFamily="18" charset="0"/>
              </a:rPr>
              <a:t>Data Wrangling</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a:t>
            </a:r>
          </a:p>
        </p:txBody>
      </p:sp>
      <p:pic>
        <p:nvPicPr>
          <p:cNvPr id="1026" name="Picture 2" descr="Movie Audience Wearing 3d Glasses Print Cinema Spectators | Etsy in 2022 |  3d glasses, Glasses print, Photo art">
            <a:extLst>
              <a:ext uri="{FF2B5EF4-FFF2-40B4-BE49-F238E27FC236}">
                <a16:creationId xmlns:a16="http://schemas.microsoft.com/office/drawing/2014/main" id="{A97A21E1-767D-44BC-B0AD-D57A183EC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89" y="1628362"/>
            <a:ext cx="3342022" cy="4177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374C58-4DB1-4DF7-A3B9-688B76E7FA7B}"/>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https://www.pinterest.com/pin/movie-audience-wearing-3d-glasses-print-cinema-spectators--1125829606821478194/</a:t>
            </a:r>
          </a:p>
          <a:p>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79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647" y="1047750"/>
            <a:ext cx="3086100"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44" y="1057275"/>
            <a:ext cx="3171825" cy="47529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2821</TotalTime>
  <Words>1012</Words>
  <Application>Microsoft Office PowerPoint</Application>
  <PresentationFormat>Widescreen</PresentationFormat>
  <Paragraphs>66</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Palatino Linotype</vt:lpstr>
      <vt:lpstr>Times New Roman</vt:lpstr>
      <vt:lpstr>Wingdings</vt:lpstr>
      <vt:lpstr>Office Theme</vt:lpstr>
      <vt:lpstr>PowerPoint Presentation</vt:lpstr>
      <vt:lpstr>Today’s Agenda</vt:lpstr>
      <vt:lpstr>Audience</vt:lpstr>
      <vt:lpstr>Learning Strategies</vt:lpstr>
      <vt:lpstr>PowerPoint Presentation</vt:lpstr>
      <vt:lpstr>PowerPoint Presentation</vt:lpstr>
      <vt:lpstr>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(Interpreted Languages)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308</cp:revision>
  <dcterms:created xsi:type="dcterms:W3CDTF">2020-06-14T19:48:25Z</dcterms:created>
  <dcterms:modified xsi:type="dcterms:W3CDTF">2022-08-17T13:21:36Z</dcterms:modified>
</cp:coreProperties>
</file>