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24" r:id="rId2"/>
    <p:sldId id="266" r:id="rId3"/>
    <p:sldId id="301" r:id="rId4"/>
    <p:sldId id="30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3500"/>
    <a:srgbClr val="6666FF"/>
    <a:srgbClr val="3366FF"/>
    <a:srgbClr val="0066FF"/>
    <a:srgbClr val="759FCC"/>
    <a:srgbClr val="6699FF"/>
    <a:srgbClr val="0099FF"/>
    <a:srgbClr val="CC3300"/>
    <a:srgbClr val="0033CC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 autoAdjust="0"/>
    <p:restoredTop sz="62517" autoAdjust="0"/>
  </p:normalViewPr>
  <p:slideViewPr>
    <p:cSldViewPr snapToGrid="0" showGuides="1">
      <p:cViewPr varScale="1">
        <p:scale>
          <a:sx n="41" d="100"/>
          <a:sy n="41" d="100"/>
        </p:scale>
        <p:origin x="1004" y="40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3C9B2-20F6-4DB1-B471-224337D0AC79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48858F-F1DB-4027-9C85-CCA684954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99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Palatino Linotype" panose="02040502050505030304" pitchFamily="18" charset="0"/>
            </a:endParaRPr>
          </a:p>
          <a:p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8858F-F1DB-4027-9C85-CCA6849540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422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8858F-F1DB-4027-9C85-CCA6849540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92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8858F-F1DB-4027-9C85-CCA6849540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13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8858F-F1DB-4027-9C85-CCA6849540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21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2684C-DB63-4BB5-AB1B-EA8CC8D38B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E8919B-AE39-4501-9EC4-D20DA6841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4AB87-487E-47D4-9E7E-07D97D9E8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FE1B3-DDE5-4257-8364-DB3A438FE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F69F0-EED2-470F-92B0-78761E1E1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5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5C9FC-5E7D-4F82-A4BA-C4C54B5D9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EEEE6E-830B-46FF-A5FF-9F4B8B4EB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74615-9F13-4F16-B1A2-EB2DDAB2F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843AD-296F-433C-94FF-BCF8F52B5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EF61D-D306-4D07-92FE-55DD063FB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81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1A4E75-3889-4340-800F-011D4A5C0B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E356D4-47BB-43BC-A7A2-BBC2A4208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69678-4C26-400A-95F7-FF545DD98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6AD8B-6439-4CC8-AA2C-7C3478A74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0A97E-015C-4D16-AB0B-3C89C66CF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95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7D5B2-A0E8-4606-BB87-00CDF741A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F8E86-1B4C-400B-BA0C-3BEFDA4B8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42DE7-2F39-4B6B-AB73-52DA75CC8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79535-39D9-493A-99CF-1A952242A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42DA4-9B68-47FA-8C5D-37E0D6BD7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131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6411F-6DBD-4104-A585-393ACA64F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96B37-A832-4D13-9CF5-A20746F73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D4988-7424-40B1-BF41-8EDE42810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26544-0CF6-4224-BFA8-2A21D637C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13C35-CE67-431A-B116-472F814B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90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7B9F3-000F-4DBE-B7FF-E8F52B238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BE005-04DB-44FB-9E84-31D1A78FB2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65D86-EF1A-4A53-8F91-E2D931D24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6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DB972-9395-4A74-9B6D-3DFF7A1B6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29B0E-436C-42C5-B41C-977E9DB44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04D87-C8B0-40AE-AABE-67CFB6A1C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68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90A37-5C3C-422A-A852-0BF000049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81F9C-EAEF-4CE5-A8CF-2B4587165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E86B0B-D98A-4958-8D4A-4CA9B72DA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0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25A79F-F675-466F-96EC-B25FE0C03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3B634E-05FC-4F83-85D3-4EF2A81A2C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E459E6-B93E-4E96-B4E4-9AC5E4DD9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327404-C4FC-4EEE-84BA-E646B4BCE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9345FF-4FD5-4C8C-B71B-5221BE029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69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B0150-3702-4A0F-AEFD-D0BC1B54D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42146D-84A0-4112-91FE-8543D053F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EAC337-3DB8-4E6C-A5AF-F5A97A731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C96F2F-2C34-461C-BE18-5F0E6CE8D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9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F92C5B-03B6-4DBF-B0EA-9D0B3A978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EE6B82-E70A-460F-B74E-03C63B441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16CE36-EEE1-443D-A79C-E7C605085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515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8A86C-F399-4C06-8DE2-9FBB8E2B1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9D081-D466-46B3-9CF5-421700B28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57FDD7-D72A-43C9-9138-7F80D1F62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27DE4-0049-413E-8B25-4777FA7CB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1934AD-2CA6-4F93-87F8-25E6408E0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D0281-C70D-44F6-B040-EA019FC72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92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90AF0-DF1D-48BF-AB0C-F38347C59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3E94B2-95B5-43F5-8188-9D330A07DE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9592F-2616-40F3-AC77-8EF1F76FD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B7A22-F1A0-4246-89EF-C491DB8B7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62074-D03B-4A50-B770-3A41DC757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F0ADC-D6CD-4B61-8016-D702946DA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1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10FFD0-7857-451F-8AE0-DA9E500B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4ACA8-C76D-482A-8293-DAD8FA2F1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73946-D7BF-42B4-9F78-4E864C280B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78080-8D0A-4BE8-A5B4-CB115102D524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4936E-3F92-4F19-A0C6-99600DF87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37F97-0280-4C8D-A957-C572AC6E3F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93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BC2D2-CCF7-4C63-8489-B46BF394F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0" y="5105707"/>
            <a:ext cx="10515600" cy="67056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Avenir" panose="02000503020000020003" pitchFamily="2" charset="0"/>
                <a:cs typeface="Segoe UI" panose="020B0502040204020203" pitchFamily="34" charset="0"/>
              </a:rPr>
              <a:t>Python Data Management</a:t>
            </a:r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7FCCB67-39FD-4BE1-9A26-C0B1DF4108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1" y="3633112"/>
            <a:ext cx="6154487" cy="1268482"/>
          </a:xfrm>
          <a:prstGeom prst="rect">
            <a:avLst/>
          </a:prstGeom>
        </p:spPr>
      </p:pic>
      <p:pic>
        <p:nvPicPr>
          <p:cNvPr id="2" name="Picture 1" descr="Logo, icon&#10;&#10;Description automatically generated">
            <a:extLst>
              <a:ext uri="{FF2B5EF4-FFF2-40B4-BE49-F238E27FC236}">
                <a16:creationId xmlns:a16="http://schemas.microsoft.com/office/drawing/2014/main" id="{E9B01DD0-E8BF-BF5F-D7C6-C612C171A5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1072551" y="5776267"/>
            <a:ext cx="831910" cy="83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412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6FF31-301F-43F0-8202-A782726E4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7"/>
            <a:ext cx="12191999" cy="82741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Avenir Black" panose="02000503020000020003" pitchFamily="2" charset="0"/>
                <a:cs typeface="Segoe UI Light" panose="020B0502040204020203" pitchFamily="34" charset="0"/>
              </a:rPr>
              <a:t>Agenda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9531AF-92C6-4F92-AA59-2FD12D624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09990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" panose="02000503020000020003" pitchFamily="2" charset="0"/>
              </a:rPr>
              <a:t> Introduction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" panose="02000503020000020003" pitchFamily="2" charset="0"/>
              </a:rPr>
              <a:t> Reading .csv Files</a:t>
            </a:r>
          </a:p>
        </p:txBody>
      </p:sp>
      <p:pic>
        <p:nvPicPr>
          <p:cNvPr id="3" name="Picture 2" descr="A picture containing dark, gauge&#10;&#10;Description automatically generated">
            <a:extLst>
              <a:ext uri="{FF2B5EF4-FFF2-40B4-BE49-F238E27FC236}">
                <a16:creationId xmlns:a16="http://schemas.microsoft.com/office/drawing/2014/main" id="{0349CC1F-27C2-6CF0-2A33-AEA38089C6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8037" y="6031948"/>
            <a:ext cx="8001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901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pandas (software) - Wikipedia">
            <a:extLst>
              <a:ext uri="{FF2B5EF4-FFF2-40B4-BE49-F238E27FC236}">
                <a16:creationId xmlns:a16="http://schemas.microsoft.com/office/drawing/2014/main" id="{86B06A74-6B1E-4893-8AB9-76CB79DD7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879" y="2481584"/>
            <a:ext cx="4688241" cy="189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A picture containing dark, gauge&#10;&#10;Description automatically generated">
            <a:extLst>
              <a:ext uri="{FF2B5EF4-FFF2-40B4-BE49-F238E27FC236}">
                <a16:creationId xmlns:a16="http://schemas.microsoft.com/office/drawing/2014/main" id="{B9411F93-01F4-47E2-627E-B9D575DD1D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8037" y="6031948"/>
            <a:ext cx="8001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656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ading and Writing CSV Files – Real Python">
            <a:extLst>
              <a:ext uri="{FF2B5EF4-FFF2-40B4-BE49-F238E27FC236}">
                <a16:creationId xmlns:a16="http://schemas.microsoft.com/office/drawing/2014/main" id="{2BE7FBCF-87F9-4CD0-8394-CB8238692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471" y="1576952"/>
            <a:ext cx="6585058" cy="3704095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4942B8-6145-4452-A083-9BE43F8ADABA}"/>
              </a:ext>
            </a:extLst>
          </p:cNvPr>
          <p:cNvSpPr txBox="1"/>
          <p:nvPr/>
        </p:nvSpPr>
        <p:spPr>
          <a:xfrm>
            <a:off x="0" y="6550223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Verdana" panose="020B0604030504040204" pitchFamily="34" charset="0"/>
              </a:rPr>
              <a:t>Image Credit: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https://realpython.com/courses/reading-and-writing-csv-files/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2" name="Picture 1" descr="A picture containing dark, gauge&#10;&#10;Description automatically generated">
            <a:extLst>
              <a:ext uri="{FF2B5EF4-FFF2-40B4-BE49-F238E27FC236}">
                <a16:creationId xmlns:a16="http://schemas.microsoft.com/office/drawing/2014/main" id="{7E5D25D3-E7CC-74CB-77F0-4E6DA88D65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8037" y="6031948"/>
            <a:ext cx="8001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229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2828</TotalTime>
  <Words>28</Words>
  <Application>Microsoft Office PowerPoint</Application>
  <PresentationFormat>Widescreen</PresentationFormat>
  <Paragraphs>11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Avenir</vt:lpstr>
      <vt:lpstr>Avenir Black</vt:lpstr>
      <vt:lpstr>Calibri</vt:lpstr>
      <vt:lpstr>Calibri Light</vt:lpstr>
      <vt:lpstr>Palatino Linotype</vt:lpstr>
      <vt:lpstr>Office Theme</vt:lpstr>
      <vt:lpstr>PowerPoint Presentation</vt:lpstr>
      <vt:lpstr>Agenda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danielmaxwell</dc:creator>
  <cp:lastModifiedBy>Maxwell,Daniel</cp:lastModifiedBy>
  <cp:revision>361</cp:revision>
  <dcterms:created xsi:type="dcterms:W3CDTF">2020-06-14T19:48:25Z</dcterms:created>
  <dcterms:modified xsi:type="dcterms:W3CDTF">2023-01-11T19:53:32Z</dcterms:modified>
</cp:coreProperties>
</file>