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24" r:id="rId2"/>
    <p:sldId id="266" r:id="rId3"/>
    <p:sldId id="326" r:id="rId4"/>
    <p:sldId id="304" r:id="rId5"/>
    <p:sldId id="327" r:id="rId6"/>
    <p:sldId id="328" r:id="rId7"/>
    <p:sldId id="32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4241" autoAdjust="0"/>
  </p:normalViewPr>
  <p:slideViewPr>
    <p:cSldViewPr snapToGrid="0" showGuides="1">
      <p:cViewPr varScale="1">
        <p:scale>
          <a:sx n="55" d="100"/>
          <a:sy n="55" d="100"/>
        </p:scale>
        <p:origin x="328" y="3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objectives for each Python session can be found here: https://github.com/PracticumAI/python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77102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27964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Python Workshop Series</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a:t>
            </a:r>
            <a:endParaRPr lang="en-US" sz="4000" dirty="0">
              <a:solidFill>
                <a:schemeClr val="tx1">
                  <a:lumMod val="75000"/>
                  <a:lumOff val="25000"/>
                </a:schemeClr>
              </a:solidFill>
              <a:latin typeface="Palatino Linotype" panose="02040502050505030304" pitchFamily="18" charset="0"/>
            </a:endParaRP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Data Wrangling</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374C58-4DB1-4DF7-A3B9-688B76E7FA7B}"/>
              </a:ext>
            </a:extLst>
          </p:cNvPr>
          <p:cNvSpPr txBox="1"/>
          <p:nvPr/>
        </p:nvSpPr>
        <p:spPr>
          <a:xfrm>
            <a:off x="0" y="6550223"/>
            <a:ext cx="12192000" cy="523220"/>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latin typeface="+mj-lt"/>
              </a:rPr>
              <a:t>https://www.pinterest.com/pin/movie-audience-wearing-3d-glasses-print-cinema-spectators--1125829606821478194/</a:t>
            </a:r>
          </a:p>
          <a:p>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rief History of Artificial Intelligence: What It Is, Where We Are, and Where We Are Going by [Michael Wooldridge]">
            <a:extLst>
              <a:ext uri="{FF2B5EF4-FFF2-40B4-BE49-F238E27FC236}">
                <a16:creationId xmlns:a16="http://schemas.microsoft.com/office/drawing/2014/main" id="{1BA2E76B-F723-4965-A1A5-68D2C5B68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98" y="1738484"/>
            <a:ext cx="2190908" cy="338103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Diagram, text&#10;&#10;Description automatically generated">
            <a:extLst>
              <a:ext uri="{FF2B5EF4-FFF2-40B4-BE49-F238E27FC236}">
                <a16:creationId xmlns:a16="http://schemas.microsoft.com/office/drawing/2014/main" id="{6706020F-E618-4544-8D79-F68CC718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578" y="1738484"/>
            <a:ext cx="2256279" cy="3381031"/>
          </a:xfrm>
          <a:prstGeom prst="rect">
            <a:avLst/>
          </a:prstGeom>
          <a:effectLst>
            <a:outerShdw blurRad="50800" dist="38100" dir="2700000" algn="tl" rotWithShape="0">
              <a:prstClr val="black">
                <a:alpha val="40000"/>
              </a:prstClr>
            </a:outerShdw>
          </a:effectLst>
        </p:spPr>
      </p:pic>
      <p:pic>
        <p:nvPicPr>
          <p:cNvPr id="1026" name="Picture 2" descr="The Myth of Artificial Intelligence: Why Computers Can’t Think the Way We Do by [Erik J. Larson]">
            <a:extLst>
              <a:ext uri="{FF2B5EF4-FFF2-40B4-BE49-F238E27FC236}">
                <a16:creationId xmlns:a16="http://schemas.microsoft.com/office/drawing/2014/main" id="{4C852AB5-B5EE-F094-02DA-3EF5C6A37A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5129" y="1738484"/>
            <a:ext cx="2256279" cy="33776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11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A712-B415-4A2E-7599-A61671507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CACE9-0FC0-9826-3B3C-E9376F8D98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20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2879</TotalTime>
  <Words>716</Words>
  <Application>Microsoft Office PowerPoint</Application>
  <PresentationFormat>Widescreen</PresentationFormat>
  <Paragraphs>44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Courier New</vt:lpstr>
      <vt:lpstr>Palatino Linotype</vt:lpstr>
      <vt:lpstr>Times New Roman</vt:lpstr>
      <vt:lpstr>Wingdings</vt:lpstr>
      <vt:lpstr>Office Theme</vt:lpstr>
      <vt:lpstr>PowerPoint Presentation</vt:lpstr>
      <vt:lpstr>Python Workshop Series</vt:lpstr>
      <vt:lpstr>Audience</vt:lpstr>
      <vt:lpstr>Learning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325</cp:revision>
  <dcterms:created xsi:type="dcterms:W3CDTF">2020-06-14T19:48:25Z</dcterms:created>
  <dcterms:modified xsi:type="dcterms:W3CDTF">2022-11-18T15:03:05Z</dcterms:modified>
</cp:coreProperties>
</file>