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324" r:id="rId5"/>
    <p:sldId id="284" r:id="rId6"/>
    <p:sldId id="325" r:id="rId7"/>
    <p:sldId id="326" r:id="rId8"/>
    <p:sldId id="301" r:id="rId9"/>
    <p:sldId id="327" r:id="rId10"/>
    <p:sldId id="328" r:id="rId11"/>
    <p:sldId id="329" r:id="rId12"/>
    <p:sldId id="330" r:id="rId13"/>
    <p:sldId id="332" r:id="rId14"/>
    <p:sldId id="297" r:id="rId15"/>
    <p:sldId id="281" r:id="rId16"/>
    <p:sldId id="293" r:id="rId17"/>
    <p:sldId id="274" r:id="rId18"/>
    <p:sldId id="279" r:id="rId19"/>
    <p:sldId id="331" r:id="rId20"/>
    <p:sldId id="298" r:id="rId21"/>
    <p:sldId id="304" r:id="rId22"/>
    <p:sldId id="3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6A6A"/>
    <a:srgbClr val="4D5EB6"/>
    <a:srgbClr val="30335D"/>
    <a:srgbClr val="D2D3F1"/>
    <a:srgbClr val="5A5AA8"/>
    <a:srgbClr val="5EBB78"/>
    <a:srgbClr val="6E61BA"/>
    <a:srgbClr val="6D61CA"/>
    <a:srgbClr val="7970C9"/>
    <a:srgbClr val="6D6C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B4098E-0E56-4BFF-BFE4-8412ED0A5388}" v="2893" dt="2023-02-09T20:03:54.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404" autoAdjust="0"/>
  </p:normalViewPr>
  <p:slideViewPr>
    <p:cSldViewPr snapToGrid="0">
      <p:cViewPr varScale="1">
        <p:scale>
          <a:sx n="41" d="100"/>
          <a:sy n="41" d="100"/>
        </p:scale>
        <p:origin x="1604" y="28"/>
      </p:cViewPr>
      <p:guideLst>
        <p:guide orient="horz" pos="2160"/>
        <p:guide pos="3840"/>
      </p:guideLst>
    </p:cSldViewPr>
  </p:slideViewPr>
  <p:notesTextViewPr>
    <p:cViewPr>
      <p:scale>
        <a:sx n="75" d="100"/>
        <a:sy n="75" d="100"/>
      </p:scale>
      <p:origin x="0" y="-16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kell,Allyson A" userId="f01f6c31-ef41-49db-8aa6-74fdc01fc293" providerId="ADAL" clId="{37B4098E-0E56-4BFF-BFE4-8412ED0A5388}"/>
    <pc:docChg chg="undo custSel modSld">
      <pc:chgData name="Haskell,Allyson A" userId="f01f6c31-ef41-49db-8aa6-74fdc01fc293" providerId="ADAL" clId="{37B4098E-0E56-4BFF-BFE4-8412ED0A5388}" dt="2023-02-09T20:03:54.001" v="3218" actId="13244"/>
      <pc:docMkLst>
        <pc:docMk/>
      </pc:docMkLst>
      <pc:sldChg chg="modSp">
        <pc:chgData name="Haskell,Allyson A" userId="f01f6c31-ef41-49db-8aa6-74fdc01fc293" providerId="ADAL" clId="{37B4098E-0E56-4BFF-BFE4-8412ED0A5388}" dt="2023-02-09T19:55:16.130" v="2618" actId="962"/>
        <pc:sldMkLst>
          <pc:docMk/>
          <pc:sldMk cId="2633006781" sldId="274"/>
        </pc:sldMkLst>
        <pc:grpChg chg="mod">
          <ac:chgData name="Haskell,Allyson A" userId="f01f6c31-ef41-49db-8aa6-74fdc01fc293" providerId="ADAL" clId="{37B4098E-0E56-4BFF-BFE4-8412ED0A5388}" dt="2023-02-09T19:55:16.130" v="2618" actId="962"/>
          <ac:grpSpMkLst>
            <pc:docMk/>
            <pc:sldMk cId="2633006781" sldId="274"/>
            <ac:grpSpMk id="58" creationId="{628B0EC7-8708-11D0-F586-64B8BC792616}"/>
          </ac:grpSpMkLst>
        </pc:grpChg>
      </pc:sldChg>
      <pc:sldChg chg="addSp delSp modSp mod">
        <pc:chgData name="Haskell,Allyson A" userId="f01f6c31-ef41-49db-8aa6-74fdc01fc293" providerId="ADAL" clId="{37B4098E-0E56-4BFF-BFE4-8412ED0A5388}" dt="2023-02-09T20:00:58.955" v="3206" actId="13244"/>
        <pc:sldMkLst>
          <pc:docMk/>
          <pc:sldMk cId="2261991877" sldId="279"/>
        </pc:sldMkLst>
        <pc:spChg chg="add del mod">
          <ac:chgData name="Haskell,Allyson A" userId="f01f6c31-ef41-49db-8aa6-74fdc01fc293" providerId="ADAL" clId="{37B4098E-0E56-4BFF-BFE4-8412ED0A5388}" dt="2023-02-09T19:41:28.431" v="833" actId="20577"/>
          <ac:spMkLst>
            <pc:docMk/>
            <pc:sldMk cId="2261991877" sldId="279"/>
            <ac:spMk id="2" creationId="{BBE926F4-CE6D-4505-AFA9-B9D97418DA21}"/>
          </ac:spMkLst>
        </pc:spChg>
        <pc:spChg chg="add mod">
          <ac:chgData name="Haskell,Allyson A" userId="f01f6c31-ef41-49db-8aa6-74fdc01fc293" providerId="ADAL" clId="{37B4098E-0E56-4BFF-BFE4-8412ED0A5388}" dt="2023-02-09T20:00:58.955" v="3206" actId="13244"/>
          <ac:spMkLst>
            <pc:docMk/>
            <pc:sldMk cId="2261991877" sldId="279"/>
            <ac:spMk id="5" creationId="{3FF833EC-F74D-4B5D-A8B7-166F64EACE2D}"/>
          </ac:spMkLst>
        </pc:spChg>
        <pc:spChg chg="mod">
          <ac:chgData name="Haskell,Allyson A" userId="f01f6c31-ef41-49db-8aa6-74fdc01fc293" providerId="ADAL" clId="{37B4098E-0E56-4BFF-BFE4-8412ED0A5388}" dt="2023-02-09T19:41:48.471" v="837" actId="962"/>
          <ac:spMkLst>
            <pc:docMk/>
            <pc:sldMk cId="2261991877" sldId="279"/>
            <ac:spMk id="6" creationId="{526DFB79-4A76-8D4D-24AD-AF60D9EBA903}"/>
          </ac:spMkLst>
        </pc:spChg>
        <pc:spChg chg="mod">
          <ac:chgData name="Haskell,Allyson A" userId="f01f6c31-ef41-49db-8aa6-74fdc01fc293" providerId="ADAL" clId="{37B4098E-0E56-4BFF-BFE4-8412ED0A5388}" dt="2023-02-09T19:41:37.870" v="834" actId="962"/>
          <ac:spMkLst>
            <pc:docMk/>
            <pc:sldMk cId="2261991877" sldId="279"/>
            <ac:spMk id="8" creationId="{3D11DA76-C67D-59DB-D6EF-33B0D17A4DF5}"/>
          </ac:spMkLst>
        </pc:spChg>
        <pc:spChg chg="mod">
          <ac:chgData name="Haskell,Allyson A" userId="f01f6c31-ef41-49db-8aa6-74fdc01fc293" providerId="ADAL" clId="{37B4098E-0E56-4BFF-BFE4-8412ED0A5388}" dt="2023-02-09T19:41:43.048" v="835" actId="962"/>
          <ac:spMkLst>
            <pc:docMk/>
            <pc:sldMk cId="2261991877" sldId="279"/>
            <ac:spMk id="9" creationId="{6899920E-2FA2-78B4-8562-A076034038D7}"/>
          </ac:spMkLst>
        </pc:spChg>
        <pc:grpChg chg="mod">
          <ac:chgData name="Haskell,Allyson A" userId="f01f6c31-ef41-49db-8aa6-74fdc01fc293" providerId="ADAL" clId="{37B4098E-0E56-4BFF-BFE4-8412ED0A5388}" dt="2023-02-09T19:41:48.471" v="837" actId="962"/>
          <ac:grpSpMkLst>
            <pc:docMk/>
            <pc:sldMk cId="2261991877" sldId="279"/>
            <ac:grpSpMk id="3" creationId="{D0F036F9-E9EB-3D60-ECFA-F044AD7E7A9B}"/>
          </ac:grpSpMkLst>
        </pc:grpChg>
        <pc:picChg chg="mod">
          <ac:chgData name="Haskell,Allyson A" userId="f01f6c31-ef41-49db-8aa6-74fdc01fc293" providerId="ADAL" clId="{37B4098E-0E56-4BFF-BFE4-8412ED0A5388}" dt="2023-02-09T19:31:37.594" v="356" actId="962"/>
          <ac:picMkLst>
            <pc:docMk/>
            <pc:sldMk cId="2261991877" sldId="279"/>
            <ac:picMk id="10" creationId="{2BE5B1F9-E767-04E2-D406-B8269E6F0E29}"/>
          </ac:picMkLst>
        </pc:picChg>
      </pc:sldChg>
      <pc:sldChg chg="addSp modSp mod">
        <pc:chgData name="Haskell,Allyson A" userId="f01f6c31-ef41-49db-8aa6-74fdc01fc293" providerId="ADAL" clId="{37B4098E-0E56-4BFF-BFE4-8412ED0A5388}" dt="2023-02-09T20:00:25.912" v="3202" actId="13244"/>
        <pc:sldMkLst>
          <pc:docMk/>
          <pc:sldMk cId="491246926" sldId="281"/>
        </pc:sldMkLst>
        <pc:spChg chg="add mod">
          <ac:chgData name="Haskell,Allyson A" userId="f01f6c31-ef41-49db-8aa6-74fdc01fc293" providerId="ADAL" clId="{37B4098E-0E56-4BFF-BFE4-8412ED0A5388}" dt="2023-02-09T20:00:25.912" v="3202" actId="13244"/>
          <ac:spMkLst>
            <pc:docMk/>
            <pc:sldMk cId="491246926" sldId="281"/>
            <ac:spMk id="2" creationId="{17EDFFD0-B58E-4640-B34D-EA17AAEC1079}"/>
          </ac:spMkLst>
        </pc:spChg>
        <pc:spChg chg="mod">
          <ac:chgData name="Haskell,Allyson A" userId="f01f6c31-ef41-49db-8aa6-74fdc01fc293" providerId="ADAL" clId="{37B4098E-0E56-4BFF-BFE4-8412ED0A5388}" dt="2023-02-09T19:30:49.343" v="345" actId="207"/>
          <ac:spMkLst>
            <pc:docMk/>
            <pc:sldMk cId="491246926" sldId="281"/>
            <ac:spMk id="3" creationId="{91539208-98CD-4C99-8F58-BF37A6DB9020}"/>
          </ac:spMkLst>
        </pc:spChg>
        <pc:picChg chg="mod">
          <ac:chgData name="Haskell,Allyson A" userId="f01f6c31-ef41-49db-8aa6-74fdc01fc293" providerId="ADAL" clId="{37B4098E-0E56-4BFF-BFE4-8412ED0A5388}" dt="2023-02-03T18:58:29.858" v="341" actId="1035"/>
          <ac:picMkLst>
            <pc:docMk/>
            <pc:sldMk cId="491246926" sldId="281"/>
            <ac:picMk id="4" creationId="{ADA40601-B1F6-4F6B-8513-E9639CEEB387}"/>
          </ac:picMkLst>
        </pc:picChg>
        <pc:picChg chg="mod">
          <ac:chgData name="Haskell,Allyson A" userId="f01f6c31-ef41-49db-8aa6-74fdc01fc293" providerId="ADAL" clId="{37B4098E-0E56-4BFF-BFE4-8412ED0A5388}" dt="2023-02-09T19:31:31.546" v="354" actId="962"/>
          <ac:picMkLst>
            <pc:docMk/>
            <pc:sldMk cId="491246926" sldId="281"/>
            <ac:picMk id="5" creationId="{47C94F79-35DD-30CD-E442-1D0600DEDA68}"/>
          </ac:picMkLst>
        </pc:picChg>
      </pc:sldChg>
      <pc:sldChg chg="addSp modSp">
        <pc:chgData name="Haskell,Allyson A" userId="f01f6c31-ef41-49db-8aa6-74fdc01fc293" providerId="ADAL" clId="{37B4098E-0E56-4BFF-BFE4-8412ED0A5388}" dt="2023-02-09T19:52:05.950" v="1378" actId="13244"/>
        <pc:sldMkLst>
          <pc:docMk/>
          <pc:sldMk cId="86349095" sldId="284"/>
        </pc:sldMkLst>
        <pc:spChg chg="add mod">
          <ac:chgData name="Haskell,Allyson A" userId="f01f6c31-ef41-49db-8aa6-74fdc01fc293" providerId="ADAL" clId="{37B4098E-0E56-4BFF-BFE4-8412ED0A5388}" dt="2023-02-09T19:52:05.950" v="1378" actId="13244"/>
          <ac:spMkLst>
            <pc:docMk/>
            <pc:sldMk cId="86349095" sldId="284"/>
            <ac:spMk id="2" creationId="{6FAAD4DE-3C6D-4991-BFBC-D2B3E7821426}"/>
          </ac:spMkLst>
        </pc:spChg>
        <pc:picChg chg="mod">
          <ac:chgData name="Haskell,Allyson A" userId="f01f6c31-ef41-49db-8aa6-74fdc01fc293" providerId="ADAL" clId="{37B4098E-0E56-4BFF-BFE4-8412ED0A5388}" dt="2023-02-09T19:51:58.246" v="1377" actId="13244"/>
          <ac:picMkLst>
            <pc:docMk/>
            <pc:sldMk cId="86349095" sldId="284"/>
            <ac:picMk id="5" creationId="{09731AEF-C8DE-26ED-75BD-5EEF5DCBE328}"/>
          </ac:picMkLst>
        </pc:picChg>
      </pc:sldChg>
      <pc:sldChg chg="addSp modSp mod">
        <pc:chgData name="Haskell,Allyson A" userId="f01f6c31-ef41-49db-8aa6-74fdc01fc293" providerId="ADAL" clId="{37B4098E-0E56-4BFF-BFE4-8412ED0A5388}" dt="2023-02-09T20:00:50.010" v="3205" actId="13244"/>
        <pc:sldMkLst>
          <pc:docMk/>
          <pc:sldMk cId="693668097" sldId="293"/>
        </pc:sldMkLst>
        <pc:spChg chg="mod">
          <ac:chgData name="Haskell,Allyson A" userId="f01f6c31-ef41-49db-8aa6-74fdc01fc293" providerId="ADAL" clId="{37B4098E-0E56-4BFF-BFE4-8412ED0A5388}" dt="2023-02-09T19:41:04.155" v="822" actId="20577"/>
          <ac:spMkLst>
            <pc:docMk/>
            <pc:sldMk cId="693668097" sldId="293"/>
            <ac:spMk id="2" creationId="{2C8698E5-8354-4A59-ABB7-0349000614A5}"/>
          </ac:spMkLst>
        </pc:spChg>
        <pc:spChg chg="mod">
          <ac:chgData name="Haskell,Allyson A" userId="f01f6c31-ef41-49db-8aa6-74fdc01fc293" providerId="ADAL" clId="{37B4098E-0E56-4BFF-BFE4-8412ED0A5388}" dt="2023-02-09T20:00:47.195" v="3204" actId="13244"/>
          <ac:spMkLst>
            <pc:docMk/>
            <pc:sldMk cId="693668097" sldId="293"/>
            <ac:spMk id="3" creationId="{47BAE984-51CD-B104-D209-59934E44EA8A}"/>
          </ac:spMkLst>
        </pc:spChg>
        <pc:spChg chg="mod">
          <ac:chgData name="Haskell,Allyson A" userId="f01f6c31-ef41-49db-8aa6-74fdc01fc293" providerId="ADAL" clId="{37B4098E-0E56-4BFF-BFE4-8412ED0A5388}" dt="2023-02-09T20:00:50.010" v="3205" actId="13244"/>
          <ac:spMkLst>
            <pc:docMk/>
            <pc:sldMk cId="693668097" sldId="293"/>
            <ac:spMk id="5" creationId="{6DCE841E-5D74-D59C-F3B8-2DC5C1E8BAB4}"/>
          </ac:spMkLst>
        </pc:spChg>
        <pc:spChg chg="add mod">
          <ac:chgData name="Haskell,Allyson A" userId="f01f6c31-ef41-49db-8aa6-74fdc01fc293" providerId="ADAL" clId="{37B4098E-0E56-4BFF-BFE4-8412ED0A5388}" dt="2023-02-09T20:00:35.011" v="3203" actId="13244"/>
          <ac:spMkLst>
            <pc:docMk/>
            <pc:sldMk cId="693668097" sldId="293"/>
            <ac:spMk id="6" creationId="{C8BDB40A-C9C2-404A-9CE8-55413377F542}"/>
          </ac:spMkLst>
        </pc:spChg>
        <pc:picChg chg="mod">
          <ac:chgData name="Haskell,Allyson A" userId="f01f6c31-ef41-49db-8aa6-74fdc01fc293" providerId="ADAL" clId="{37B4098E-0E56-4BFF-BFE4-8412ED0A5388}" dt="2023-02-09T19:52:45.125" v="1536" actId="962"/>
          <ac:picMkLst>
            <pc:docMk/>
            <pc:sldMk cId="693668097" sldId="293"/>
            <ac:picMk id="4" creationId="{A8933D68-98AC-47F5-9FFC-512B6F2F59EC}"/>
          </ac:picMkLst>
        </pc:picChg>
        <pc:picChg chg="mod">
          <ac:chgData name="Haskell,Allyson A" userId="f01f6c31-ef41-49db-8aa6-74fdc01fc293" providerId="ADAL" clId="{37B4098E-0E56-4BFF-BFE4-8412ED0A5388}" dt="2023-02-09T19:31:34.269" v="355" actId="962"/>
          <ac:picMkLst>
            <pc:docMk/>
            <pc:sldMk cId="693668097" sldId="293"/>
            <ac:picMk id="7" creationId="{49C8AD2F-E589-606E-1D72-D210295BB040}"/>
          </ac:picMkLst>
        </pc:picChg>
      </pc:sldChg>
      <pc:sldChg chg="addSp delSp modSp mod">
        <pc:chgData name="Haskell,Allyson A" userId="f01f6c31-ef41-49db-8aa6-74fdc01fc293" providerId="ADAL" clId="{37B4098E-0E56-4BFF-BFE4-8412ED0A5388}" dt="2023-02-09T19:51:37.031" v="1376" actId="207"/>
        <pc:sldMkLst>
          <pc:docMk/>
          <pc:sldMk cId="1986634862" sldId="297"/>
        </pc:sldMkLst>
        <pc:spChg chg="add mod">
          <ac:chgData name="Haskell,Allyson A" userId="f01f6c31-ef41-49db-8aa6-74fdc01fc293" providerId="ADAL" clId="{37B4098E-0E56-4BFF-BFE4-8412ED0A5388}" dt="2023-02-09T19:39:33.958" v="679" actId="1035"/>
          <ac:spMkLst>
            <pc:docMk/>
            <pc:sldMk cId="1986634862" sldId="297"/>
            <ac:spMk id="2" creationId="{569CC5C8-9388-4F5B-B90D-D6F3661DABAD}"/>
          </ac:spMkLst>
        </pc:spChg>
        <pc:spChg chg="mod">
          <ac:chgData name="Haskell,Allyson A" userId="f01f6c31-ef41-49db-8aa6-74fdc01fc293" providerId="ADAL" clId="{37B4098E-0E56-4BFF-BFE4-8412ED0A5388}" dt="2023-02-09T19:51:37.031" v="1376" actId="207"/>
          <ac:spMkLst>
            <pc:docMk/>
            <pc:sldMk cId="1986634862" sldId="297"/>
            <ac:spMk id="3" creationId="{5C0A5C65-AF69-D9F1-303D-9A0930209843}"/>
          </ac:spMkLst>
        </pc:spChg>
        <pc:spChg chg="del">
          <ac:chgData name="Haskell,Allyson A" userId="f01f6c31-ef41-49db-8aa6-74fdc01fc293" providerId="ADAL" clId="{37B4098E-0E56-4BFF-BFE4-8412ED0A5388}" dt="2023-02-09T19:39:37.238" v="680" actId="478"/>
          <ac:spMkLst>
            <pc:docMk/>
            <pc:sldMk cId="1986634862" sldId="297"/>
            <ac:spMk id="4" creationId="{22704BC7-6FCC-4C57-AA4D-D71A548FD91A}"/>
          </ac:spMkLst>
        </pc:spChg>
        <pc:picChg chg="mod">
          <ac:chgData name="Haskell,Allyson A" userId="f01f6c31-ef41-49db-8aa6-74fdc01fc293" providerId="ADAL" clId="{37B4098E-0E56-4BFF-BFE4-8412ED0A5388}" dt="2023-02-09T19:31:29.075" v="353" actId="962"/>
          <ac:picMkLst>
            <pc:docMk/>
            <pc:sldMk cId="1986634862" sldId="297"/>
            <ac:picMk id="5" creationId="{FABCADEC-E214-2DA1-88C0-A90E0DEE3BF2}"/>
          </ac:picMkLst>
        </pc:picChg>
      </pc:sldChg>
      <pc:sldChg chg="modSp mod">
        <pc:chgData name="Haskell,Allyson A" userId="f01f6c31-ef41-49db-8aa6-74fdc01fc293" providerId="ADAL" clId="{37B4098E-0E56-4BFF-BFE4-8412ED0A5388}" dt="2023-02-09T19:31:59.800" v="358" actId="14861"/>
        <pc:sldMkLst>
          <pc:docMk/>
          <pc:sldMk cId="808335887" sldId="298"/>
        </pc:sldMkLst>
        <pc:picChg chg="mod">
          <ac:chgData name="Haskell,Allyson A" userId="f01f6c31-ef41-49db-8aa6-74fdc01fc293" providerId="ADAL" clId="{37B4098E-0E56-4BFF-BFE4-8412ED0A5388}" dt="2023-02-09T19:31:40.875" v="357" actId="962"/>
          <ac:picMkLst>
            <pc:docMk/>
            <pc:sldMk cId="808335887" sldId="298"/>
            <ac:picMk id="5" creationId="{F7115C99-330F-0BB0-C69E-EF160FA2379E}"/>
          </ac:picMkLst>
        </pc:picChg>
        <pc:picChg chg="mod">
          <ac:chgData name="Haskell,Allyson A" userId="f01f6c31-ef41-49db-8aa6-74fdc01fc293" providerId="ADAL" clId="{37B4098E-0E56-4BFF-BFE4-8412ED0A5388}" dt="2023-02-09T19:31:59.800" v="358" actId="14861"/>
          <ac:picMkLst>
            <pc:docMk/>
            <pc:sldMk cId="808335887" sldId="298"/>
            <ac:picMk id="7" creationId="{4940B1E0-0CE0-550E-DED9-62715005FC42}"/>
          </ac:picMkLst>
        </pc:picChg>
      </pc:sldChg>
      <pc:sldChg chg="addSp modSp mod">
        <pc:chgData name="Haskell,Allyson A" userId="f01f6c31-ef41-49db-8aa6-74fdc01fc293" providerId="ADAL" clId="{37B4098E-0E56-4BFF-BFE4-8412ED0A5388}" dt="2023-02-09T19:57:16.364" v="3188" actId="13244"/>
        <pc:sldMkLst>
          <pc:docMk/>
          <pc:sldMk cId="3989656751" sldId="301"/>
        </pc:sldMkLst>
        <pc:spChg chg="add mod">
          <ac:chgData name="Haskell,Allyson A" userId="f01f6c31-ef41-49db-8aa6-74fdc01fc293" providerId="ADAL" clId="{37B4098E-0E56-4BFF-BFE4-8412ED0A5388}" dt="2023-02-09T19:57:16.364" v="3188" actId="13244"/>
          <ac:spMkLst>
            <pc:docMk/>
            <pc:sldMk cId="3989656751" sldId="301"/>
            <ac:spMk id="2" creationId="{3CA79F81-952D-42D4-8ADE-67B4AC27B759}"/>
          </ac:spMkLst>
        </pc:spChg>
        <pc:picChg chg="mod">
          <ac:chgData name="Haskell,Allyson A" userId="f01f6c31-ef41-49db-8aa6-74fdc01fc293" providerId="ADAL" clId="{37B4098E-0E56-4BFF-BFE4-8412ED0A5388}" dt="2023-02-09T19:57:14.709" v="3187" actId="13244"/>
          <ac:picMkLst>
            <pc:docMk/>
            <pc:sldMk cId="3989656751" sldId="301"/>
            <ac:picMk id="4" creationId="{0D03915A-8C1E-F637-B8F5-8AECBE10BDC2}"/>
          </ac:picMkLst>
        </pc:picChg>
      </pc:sldChg>
      <pc:sldChg chg="addSp modSp">
        <pc:chgData name="Haskell,Allyson A" userId="f01f6c31-ef41-49db-8aa6-74fdc01fc293" providerId="ADAL" clId="{37B4098E-0E56-4BFF-BFE4-8412ED0A5388}" dt="2023-02-09T20:03:54.001" v="3218" actId="13244"/>
        <pc:sldMkLst>
          <pc:docMk/>
          <pc:sldMk cId="4104442645" sldId="303"/>
        </pc:sldMkLst>
        <pc:spChg chg="add mod">
          <ac:chgData name="Haskell,Allyson A" userId="f01f6c31-ef41-49db-8aa6-74fdc01fc293" providerId="ADAL" clId="{37B4098E-0E56-4BFF-BFE4-8412ED0A5388}" dt="2023-02-09T20:03:50.617" v="3217" actId="13244"/>
          <ac:spMkLst>
            <pc:docMk/>
            <pc:sldMk cId="4104442645" sldId="303"/>
            <ac:spMk id="3" creationId="{F43B63C8-896A-44B2-BED8-03E8F984D485}"/>
          </ac:spMkLst>
        </pc:spChg>
        <pc:spChg chg="mod">
          <ac:chgData name="Haskell,Allyson A" userId="f01f6c31-ef41-49db-8aa6-74fdc01fc293" providerId="ADAL" clId="{37B4098E-0E56-4BFF-BFE4-8412ED0A5388}" dt="2023-02-09T19:43:40.150" v="1096" actId="1076"/>
          <ac:spMkLst>
            <pc:docMk/>
            <pc:sldMk cId="4104442645" sldId="303"/>
            <ac:spMk id="4" creationId="{C0C1E8D7-CD38-44CA-9725-1DBF57DB487C}"/>
          </ac:spMkLst>
        </pc:spChg>
        <pc:spChg chg="add mod">
          <ac:chgData name="Haskell,Allyson A" userId="f01f6c31-ef41-49db-8aa6-74fdc01fc293" providerId="ADAL" clId="{37B4098E-0E56-4BFF-BFE4-8412ED0A5388}" dt="2023-02-09T19:45:50.048" v="1370" actId="313"/>
          <ac:spMkLst>
            <pc:docMk/>
            <pc:sldMk cId="4104442645" sldId="303"/>
            <ac:spMk id="6" creationId="{5BB5F14E-C0F8-4727-AFAF-B1CAD80E8C81}"/>
          </ac:spMkLst>
        </pc:spChg>
        <pc:picChg chg="mod">
          <ac:chgData name="Haskell,Allyson A" userId="f01f6c31-ef41-49db-8aa6-74fdc01fc293" providerId="ADAL" clId="{37B4098E-0E56-4BFF-BFE4-8412ED0A5388}" dt="2023-02-09T20:03:54.001" v="3218" actId="13244"/>
          <ac:picMkLst>
            <pc:docMk/>
            <pc:sldMk cId="4104442645" sldId="303"/>
            <ac:picMk id="2" creationId="{C6A4991D-3279-E683-3BA9-4325D79B8300}"/>
          </ac:picMkLst>
        </pc:picChg>
        <pc:picChg chg="mod">
          <ac:chgData name="Haskell,Allyson A" userId="f01f6c31-ef41-49db-8aa6-74fdc01fc293" providerId="ADAL" clId="{37B4098E-0E56-4BFF-BFE4-8412ED0A5388}" dt="2023-02-09T19:32:30.137" v="384" actId="962"/>
          <ac:picMkLst>
            <pc:docMk/>
            <pc:sldMk cId="4104442645" sldId="303"/>
            <ac:picMk id="5" creationId="{F652B3EB-A3A0-F53E-066E-99238E8F6D92}"/>
          </ac:picMkLst>
        </pc:picChg>
      </pc:sldChg>
      <pc:sldChg chg="addSp modSp">
        <pc:chgData name="Haskell,Allyson A" userId="f01f6c31-ef41-49db-8aa6-74fdc01fc293" providerId="ADAL" clId="{37B4098E-0E56-4BFF-BFE4-8412ED0A5388}" dt="2023-02-09T20:01:20.112" v="3209" actId="1076"/>
        <pc:sldMkLst>
          <pc:docMk/>
          <pc:sldMk cId="4107282774" sldId="304"/>
        </pc:sldMkLst>
        <pc:spChg chg="add mod">
          <ac:chgData name="Haskell,Allyson A" userId="f01f6c31-ef41-49db-8aa6-74fdc01fc293" providerId="ADAL" clId="{37B4098E-0E56-4BFF-BFE4-8412ED0A5388}" dt="2023-02-09T20:01:06.355" v="3207" actId="13244"/>
          <ac:spMkLst>
            <pc:docMk/>
            <pc:sldMk cId="4107282774" sldId="304"/>
            <ac:spMk id="2" creationId="{871A0278-3A0E-4472-B7D7-4A8605D6BF6F}"/>
          </ac:spMkLst>
        </pc:spChg>
        <pc:spChg chg="mod">
          <ac:chgData name="Haskell,Allyson A" userId="f01f6c31-ef41-49db-8aa6-74fdc01fc293" providerId="ADAL" clId="{37B4098E-0E56-4BFF-BFE4-8412ED0A5388}" dt="2023-02-09T20:01:20.112" v="3209" actId="1076"/>
          <ac:spMkLst>
            <pc:docMk/>
            <pc:sldMk cId="4107282774" sldId="304"/>
            <ac:spMk id="5" creationId="{7BAC4704-52EC-434B-B6DD-AB10E80FF802}"/>
          </ac:spMkLst>
        </pc:spChg>
        <pc:picChg chg="mod">
          <ac:chgData name="Haskell,Allyson A" userId="f01f6c31-ef41-49db-8aa6-74fdc01fc293" providerId="ADAL" clId="{37B4098E-0E56-4BFF-BFE4-8412ED0A5388}" dt="2023-02-09T19:32:35.827" v="385" actId="962"/>
          <ac:picMkLst>
            <pc:docMk/>
            <pc:sldMk cId="4107282774" sldId="304"/>
            <ac:picMk id="6" creationId="{F9D0A188-A97D-DF1B-FA96-7D019CD5C170}"/>
          </ac:picMkLst>
        </pc:picChg>
      </pc:sldChg>
      <pc:sldChg chg="addSp delSp modSp mod">
        <pc:chgData name="Haskell,Allyson A" userId="f01f6c31-ef41-49db-8aa6-74fdc01fc293" providerId="ADAL" clId="{37B4098E-0E56-4BFF-BFE4-8412ED0A5388}" dt="2023-02-09T19:34:57.647" v="409" actId="478"/>
        <pc:sldMkLst>
          <pc:docMk/>
          <pc:sldMk cId="4229412751" sldId="324"/>
        </pc:sldMkLst>
        <pc:spChg chg="add mod">
          <ac:chgData name="Haskell,Allyson A" userId="f01f6c31-ef41-49db-8aa6-74fdc01fc293" providerId="ADAL" clId="{37B4098E-0E56-4BFF-BFE4-8412ED0A5388}" dt="2023-02-09T19:34:52.321" v="407" actId="1037"/>
          <ac:spMkLst>
            <pc:docMk/>
            <pc:sldMk cId="4229412751" sldId="324"/>
            <ac:spMk id="2" creationId="{13A35BA5-2B58-4C12-A2F4-5E94A1936339}"/>
          </ac:spMkLst>
        </pc:spChg>
        <pc:spChg chg="del">
          <ac:chgData name="Haskell,Allyson A" userId="f01f6c31-ef41-49db-8aa6-74fdc01fc293" providerId="ADAL" clId="{37B4098E-0E56-4BFF-BFE4-8412ED0A5388}" dt="2023-02-09T19:34:54.848" v="408" actId="478"/>
          <ac:spMkLst>
            <pc:docMk/>
            <pc:sldMk cId="4229412751" sldId="324"/>
            <ac:spMk id="3" creationId="{098BC2D2-CCF7-4C63-8489-B46BF394FCA2}"/>
          </ac:spMkLst>
        </pc:spChg>
        <pc:spChg chg="add del mod">
          <ac:chgData name="Haskell,Allyson A" userId="f01f6c31-ef41-49db-8aa6-74fdc01fc293" providerId="ADAL" clId="{37B4098E-0E56-4BFF-BFE4-8412ED0A5388}" dt="2023-02-09T19:34:57.647" v="409" actId="478"/>
          <ac:spMkLst>
            <pc:docMk/>
            <pc:sldMk cId="4229412751" sldId="324"/>
            <ac:spMk id="4" creationId="{CD76C163-ACA5-4DD5-9036-206C38716ED3}"/>
          </ac:spMkLst>
        </pc:spChg>
        <pc:picChg chg="mod">
          <ac:chgData name="Haskell,Allyson A" userId="f01f6c31-ef41-49db-8aa6-74fdc01fc293" providerId="ADAL" clId="{37B4098E-0E56-4BFF-BFE4-8412ED0A5388}" dt="2023-02-09T19:30:12.241" v="343" actId="962"/>
          <ac:picMkLst>
            <pc:docMk/>
            <pc:sldMk cId="4229412751" sldId="324"/>
            <ac:picMk id="6" creationId="{D035209F-C587-7FC6-E954-C27464E4EBB0}"/>
          </ac:picMkLst>
        </pc:picChg>
        <pc:picChg chg="mod">
          <ac:chgData name="Haskell,Allyson A" userId="f01f6c31-ef41-49db-8aa6-74fdc01fc293" providerId="ADAL" clId="{37B4098E-0E56-4BFF-BFE4-8412ED0A5388}" dt="2023-02-09T19:32:13.224" v="382" actId="962"/>
          <ac:picMkLst>
            <pc:docMk/>
            <pc:sldMk cId="4229412751" sldId="324"/>
            <ac:picMk id="8" creationId="{755F653B-607E-3F55-E310-CE8EC1DEEC88}"/>
          </ac:picMkLst>
        </pc:picChg>
      </pc:sldChg>
      <pc:sldChg chg="addSp delSp modSp">
        <pc:chgData name="Haskell,Allyson A" userId="f01f6c31-ef41-49db-8aa6-74fdc01fc293" providerId="ADAL" clId="{37B4098E-0E56-4BFF-BFE4-8412ED0A5388}" dt="2023-02-09T19:56:52.252" v="3183" actId="13244"/>
        <pc:sldMkLst>
          <pc:docMk/>
          <pc:sldMk cId="663104863" sldId="325"/>
        </pc:sldMkLst>
        <pc:spChg chg="add mod">
          <ac:chgData name="Haskell,Allyson A" userId="f01f6c31-ef41-49db-8aa6-74fdc01fc293" providerId="ADAL" clId="{37B4098E-0E56-4BFF-BFE4-8412ED0A5388}" dt="2023-02-09T19:56:52.252" v="3183" actId="13244"/>
          <ac:spMkLst>
            <pc:docMk/>
            <pc:sldMk cId="663104863" sldId="325"/>
            <ac:spMk id="2" creationId="{0FE2B6F4-9BB1-4353-93E3-5A900941F8F6}"/>
          </ac:spMkLst>
        </pc:spChg>
        <pc:spChg chg="del">
          <ac:chgData name="Haskell,Allyson A" userId="f01f6c31-ef41-49db-8aa6-74fdc01fc293" providerId="ADAL" clId="{37B4098E-0E56-4BFF-BFE4-8412ED0A5388}" dt="2023-02-09T19:36:02.414" v="484" actId="478"/>
          <ac:spMkLst>
            <pc:docMk/>
            <pc:sldMk cId="663104863" sldId="325"/>
            <ac:spMk id="8" creationId="{8AA53311-E9AB-8000-76B7-B5294CE0B931}"/>
          </ac:spMkLst>
        </pc:spChg>
        <pc:picChg chg="mod">
          <ac:chgData name="Haskell,Allyson A" userId="f01f6c31-ef41-49db-8aa6-74fdc01fc293" providerId="ADAL" clId="{37B4098E-0E56-4BFF-BFE4-8412ED0A5388}" dt="2023-02-09T19:56:50.420" v="3182" actId="13244"/>
          <ac:picMkLst>
            <pc:docMk/>
            <pc:sldMk cId="663104863" sldId="325"/>
            <ac:picMk id="15" creationId="{C2690AFE-6FD7-643A-6EDE-1B57C956A15B}"/>
          </ac:picMkLst>
        </pc:picChg>
      </pc:sldChg>
      <pc:sldChg chg="addSp delSp modSp mod">
        <pc:chgData name="Haskell,Allyson A" userId="f01f6c31-ef41-49db-8aa6-74fdc01fc293" providerId="ADAL" clId="{37B4098E-0E56-4BFF-BFE4-8412ED0A5388}" dt="2023-02-09T19:57:08.732" v="3186" actId="13244"/>
        <pc:sldMkLst>
          <pc:docMk/>
          <pc:sldMk cId="525905896" sldId="326"/>
        </pc:sldMkLst>
        <pc:spChg chg="del">
          <ac:chgData name="Haskell,Allyson A" userId="f01f6c31-ef41-49db-8aa6-74fdc01fc293" providerId="ADAL" clId="{37B4098E-0E56-4BFF-BFE4-8412ED0A5388}" dt="2023-02-09T19:36:25.280" v="506" actId="478"/>
          <ac:spMkLst>
            <pc:docMk/>
            <pc:sldMk cId="525905896" sldId="326"/>
            <ac:spMk id="6" creationId="{098C5FE6-2435-5793-70E6-C76888EE0554}"/>
          </ac:spMkLst>
        </pc:spChg>
        <pc:spChg chg="mod">
          <ac:chgData name="Haskell,Allyson A" userId="f01f6c31-ef41-49db-8aa6-74fdc01fc293" providerId="ADAL" clId="{37B4098E-0E56-4BFF-BFE4-8412ED0A5388}" dt="2023-02-09T19:57:08.732" v="3186" actId="13244"/>
          <ac:spMkLst>
            <pc:docMk/>
            <pc:sldMk cId="525905896" sldId="326"/>
            <ac:spMk id="7" creationId="{4795CC42-5D5B-FB2F-2043-B63F3789E896}"/>
          </ac:spMkLst>
        </pc:spChg>
        <pc:spChg chg="add mod">
          <ac:chgData name="Haskell,Allyson A" userId="f01f6c31-ef41-49db-8aa6-74fdc01fc293" providerId="ADAL" clId="{37B4098E-0E56-4BFF-BFE4-8412ED0A5388}" dt="2023-02-09T19:57:06.332" v="3185" actId="13244"/>
          <ac:spMkLst>
            <pc:docMk/>
            <pc:sldMk cId="525905896" sldId="326"/>
            <ac:spMk id="9" creationId="{64BFC3B4-C05D-4E01-A221-591C1075AC4C}"/>
          </ac:spMkLst>
        </pc:spChg>
        <pc:spChg chg="mod">
          <ac:chgData name="Haskell,Allyson A" userId="f01f6c31-ef41-49db-8aa6-74fdc01fc293" providerId="ADAL" clId="{37B4098E-0E56-4BFF-BFE4-8412ED0A5388}" dt="2023-02-09T19:55:26.305" v="2619" actId="164"/>
          <ac:spMkLst>
            <pc:docMk/>
            <pc:sldMk cId="525905896" sldId="326"/>
            <ac:spMk id="27" creationId="{0B65DC04-2643-90F3-2806-F131EE092525}"/>
          </ac:spMkLst>
        </pc:spChg>
        <pc:spChg chg="mod">
          <ac:chgData name="Haskell,Allyson A" userId="f01f6c31-ef41-49db-8aa6-74fdc01fc293" providerId="ADAL" clId="{37B4098E-0E56-4BFF-BFE4-8412ED0A5388}" dt="2023-02-09T19:55:26.305" v="2619" actId="164"/>
          <ac:spMkLst>
            <pc:docMk/>
            <pc:sldMk cId="525905896" sldId="326"/>
            <ac:spMk id="39" creationId="{C7379117-A2ED-9EF7-264B-1BC691A910A0}"/>
          </ac:spMkLst>
        </pc:spChg>
        <pc:spChg chg="mod">
          <ac:chgData name="Haskell,Allyson A" userId="f01f6c31-ef41-49db-8aa6-74fdc01fc293" providerId="ADAL" clId="{37B4098E-0E56-4BFF-BFE4-8412ED0A5388}" dt="2023-02-09T19:55:26.305" v="2619" actId="164"/>
          <ac:spMkLst>
            <pc:docMk/>
            <pc:sldMk cId="525905896" sldId="326"/>
            <ac:spMk id="40" creationId="{02B53A79-839E-FDC8-E828-91E9295A075E}"/>
          </ac:spMkLst>
        </pc:spChg>
        <pc:spChg chg="mod">
          <ac:chgData name="Haskell,Allyson A" userId="f01f6c31-ef41-49db-8aa6-74fdc01fc293" providerId="ADAL" clId="{37B4098E-0E56-4BFF-BFE4-8412ED0A5388}" dt="2023-02-09T19:55:26.305" v="2619" actId="164"/>
          <ac:spMkLst>
            <pc:docMk/>
            <pc:sldMk cId="525905896" sldId="326"/>
            <ac:spMk id="41" creationId="{2AC5544C-F5B8-EC08-5213-C60144F63693}"/>
          </ac:spMkLst>
        </pc:spChg>
        <pc:spChg chg="mod">
          <ac:chgData name="Haskell,Allyson A" userId="f01f6c31-ef41-49db-8aa6-74fdc01fc293" providerId="ADAL" clId="{37B4098E-0E56-4BFF-BFE4-8412ED0A5388}" dt="2023-02-09T19:55:26.305" v="2619" actId="164"/>
          <ac:spMkLst>
            <pc:docMk/>
            <pc:sldMk cId="525905896" sldId="326"/>
            <ac:spMk id="42" creationId="{1C825DA9-0650-B94C-344D-141CD369F190}"/>
          </ac:spMkLst>
        </pc:spChg>
        <pc:spChg chg="mod">
          <ac:chgData name="Haskell,Allyson A" userId="f01f6c31-ef41-49db-8aa6-74fdc01fc293" providerId="ADAL" clId="{37B4098E-0E56-4BFF-BFE4-8412ED0A5388}" dt="2023-02-09T19:55:26.305" v="2619" actId="164"/>
          <ac:spMkLst>
            <pc:docMk/>
            <pc:sldMk cId="525905896" sldId="326"/>
            <ac:spMk id="43" creationId="{7AF78C24-5923-9756-8310-C71A719A6546}"/>
          </ac:spMkLst>
        </pc:spChg>
        <pc:spChg chg="mod">
          <ac:chgData name="Haskell,Allyson A" userId="f01f6c31-ef41-49db-8aa6-74fdc01fc293" providerId="ADAL" clId="{37B4098E-0E56-4BFF-BFE4-8412ED0A5388}" dt="2023-02-09T19:55:26.305" v="2619" actId="164"/>
          <ac:spMkLst>
            <pc:docMk/>
            <pc:sldMk cId="525905896" sldId="326"/>
            <ac:spMk id="44" creationId="{302CED13-B9CD-B5B9-F48D-A93818EB120D}"/>
          </ac:spMkLst>
        </pc:spChg>
        <pc:spChg chg="mod">
          <ac:chgData name="Haskell,Allyson A" userId="f01f6c31-ef41-49db-8aa6-74fdc01fc293" providerId="ADAL" clId="{37B4098E-0E56-4BFF-BFE4-8412ED0A5388}" dt="2023-02-09T19:55:26.305" v="2619" actId="164"/>
          <ac:spMkLst>
            <pc:docMk/>
            <pc:sldMk cId="525905896" sldId="326"/>
            <ac:spMk id="45" creationId="{71348A11-4A85-8A69-C385-9EC3A6AFD153}"/>
          </ac:spMkLst>
        </pc:spChg>
        <pc:grpChg chg="mod">
          <ac:chgData name="Haskell,Allyson A" userId="f01f6c31-ef41-49db-8aa6-74fdc01fc293" providerId="ADAL" clId="{37B4098E-0E56-4BFF-BFE4-8412ED0A5388}" dt="2023-02-09T19:55:26.305" v="2619" actId="164"/>
          <ac:grpSpMkLst>
            <pc:docMk/>
            <pc:sldMk cId="525905896" sldId="326"/>
            <ac:grpSpMk id="2" creationId="{6C5D0102-34E4-40E9-EE83-8E7179C932E2}"/>
          </ac:grpSpMkLst>
        </pc:grpChg>
        <pc:grpChg chg="add mod">
          <ac:chgData name="Haskell,Allyson A" userId="f01f6c31-ef41-49db-8aa6-74fdc01fc293" providerId="ADAL" clId="{37B4098E-0E56-4BFF-BFE4-8412ED0A5388}" dt="2023-02-09T19:56:26.828" v="3181" actId="962"/>
          <ac:grpSpMkLst>
            <pc:docMk/>
            <pc:sldMk cId="525905896" sldId="326"/>
            <ac:grpSpMk id="10" creationId="{7372C73A-2936-4432-9631-0FEC08D3C632}"/>
          </ac:grpSpMkLst>
        </pc:grpChg>
        <pc:grpChg chg="mod">
          <ac:chgData name="Haskell,Allyson A" userId="f01f6c31-ef41-49db-8aa6-74fdc01fc293" providerId="ADAL" clId="{37B4098E-0E56-4BFF-BFE4-8412ED0A5388}" dt="2023-02-09T19:55:26.305" v="2619" actId="164"/>
          <ac:grpSpMkLst>
            <pc:docMk/>
            <pc:sldMk cId="525905896" sldId="326"/>
            <ac:grpSpMk id="30" creationId="{4AB763AB-EB4B-5F4E-3B8B-038574D96E67}"/>
          </ac:grpSpMkLst>
        </pc:grpChg>
        <pc:picChg chg="mod">
          <ac:chgData name="Haskell,Allyson A" userId="f01f6c31-ef41-49db-8aa6-74fdc01fc293" providerId="ADAL" clId="{37B4098E-0E56-4BFF-BFE4-8412ED0A5388}" dt="2023-02-09T19:57:03.843" v="3184" actId="13244"/>
          <ac:picMkLst>
            <pc:docMk/>
            <pc:sldMk cId="525905896" sldId="326"/>
            <ac:picMk id="26" creationId="{EB5C53BF-7E87-C5B9-B272-8C33ADC3981F}"/>
          </ac:picMkLst>
        </pc:picChg>
      </pc:sldChg>
      <pc:sldChg chg="addSp delSp modSp mod">
        <pc:chgData name="Haskell,Allyson A" userId="f01f6c31-ef41-49db-8aa6-74fdc01fc293" providerId="ADAL" clId="{37B4098E-0E56-4BFF-BFE4-8412ED0A5388}" dt="2023-02-09T19:57:32.541" v="3190" actId="13244"/>
        <pc:sldMkLst>
          <pc:docMk/>
          <pc:sldMk cId="2840130177" sldId="327"/>
        </pc:sldMkLst>
        <pc:spChg chg="add mod">
          <ac:chgData name="Haskell,Allyson A" userId="f01f6c31-ef41-49db-8aa6-74fdc01fc293" providerId="ADAL" clId="{37B4098E-0E56-4BFF-BFE4-8412ED0A5388}" dt="2023-02-09T19:57:28.651" v="3189" actId="13244"/>
          <ac:spMkLst>
            <pc:docMk/>
            <pc:sldMk cId="2840130177" sldId="327"/>
            <ac:spMk id="2" creationId="{22D0D56B-9AFD-4192-9E2C-06CDB978A17A}"/>
          </ac:spMkLst>
        </pc:spChg>
        <pc:spChg chg="del">
          <ac:chgData name="Haskell,Allyson A" userId="f01f6c31-ef41-49db-8aa6-74fdc01fc293" providerId="ADAL" clId="{37B4098E-0E56-4BFF-BFE4-8412ED0A5388}" dt="2023-02-09T19:37:15.680" v="564" actId="478"/>
          <ac:spMkLst>
            <pc:docMk/>
            <pc:sldMk cId="2840130177" sldId="327"/>
            <ac:spMk id="4" creationId="{CBE84ED4-056A-9FA2-F61C-74E7A994D55B}"/>
          </ac:spMkLst>
        </pc:spChg>
        <pc:spChg chg="mod">
          <ac:chgData name="Haskell,Allyson A" userId="f01f6c31-ef41-49db-8aa6-74fdc01fc293" providerId="ADAL" clId="{37B4098E-0E56-4BFF-BFE4-8412ED0A5388}" dt="2023-02-09T19:57:32.541" v="3190" actId="13244"/>
          <ac:spMkLst>
            <pc:docMk/>
            <pc:sldMk cId="2840130177" sldId="327"/>
            <ac:spMk id="6" creationId="{AF0C2276-D30C-925A-4229-44F780C2B798}"/>
          </ac:spMkLst>
        </pc:spChg>
        <pc:picChg chg="mod">
          <ac:chgData name="Haskell,Allyson A" userId="f01f6c31-ef41-49db-8aa6-74fdc01fc293" providerId="ADAL" clId="{37B4098E-0E56-4BFF-BFE4-8412ED0A5388}" dt="2023-02-09T19:31:16.827" v="348" actId="962"/>
          <ac:picMkLst>
            <pc:docMk/>
            <pc:sldMk cId="2840130177" sldId="327"/>
            <ac:picMk id="8" creationId="{C4D04E40-614D-E29F-B261-C4F52DA81685}"/>
          </ac:picMkLst>
        </pc:picChg>
      </pc:sldChg>
      <pc:sldChg chg="addSp delSp modSp mod">
        <pc:chgData name="Haskell,Allyson A" userId="f01f6c31-ef41-49db-8aa6-74fdc01fc293" providerId="ADAL" clId="{37B4098E-0E56-4BFF-BFE4-8412ED0A5388}" dt="2023-02-09T19:57:50.340" v="3194" actId="13244"/>
        <pc:sldMkLst>
          <pc:docMk/>
          <pc:sldMk cId="3539548517" sldId="328"/>
        </pc:sldMkLst>
        <pc:spChg chg="del">
          <ac:chgData name="Haskell,Allyson A" userId="f01f6c31-ef41-49db-8aa6-74fdc01fc293" providerId="ADAL" clId="{37B4098E-0E56-4BFF-BFE4-8412ED0A5388}" dt="2023-02-09T19:38:01.004" v="586" actId="478"/>
          <ac:spMkLst>
            <pc:docMk/>
            <pc:sldMk cId="3539548517" sldId="328"/>
            <ac:spMk id="2" creationId="{EF0B623C-CFB7-A64E-0392-2A4FE3CB9763}"/>
          </ac:spMkLst>
        </pc:spChg>
        <pc:spChg chg="add mod">
          <ac:chgData name="Haskell,Allyson A" userId="f01f6c31-ef41-49db-8aa6-74fdc01fc293" providerId="ADAL" clId="{37B4098E-0E56-4BFF-BFE4-8412ED0A5388}" dt="2023-02-09T19:57:45.820" v="3193" actId="13244"/>
          <ac:spMkLst>
            <pc:docMk/>
            <pc:sldMk cId="3539548517" sldId="328"/>
            <ac:spMk id="3" creationId="{EE77697F-0B1A-41D4-846C-B4F0366C56AD}"/>
          </ac:spMkLst>
        </pc:spChg>
        <pc:spChg chg="mod">
          <ac:chgData name="Haskell,Allyson A" userId="f01f6c31-ef41-49db-8aa6-74fdc01fc293" providerId="ADAL" clId="{37B4098E-0E56-4BFF-BFE4-8412ED0A5388}" dt="2023-02-09T19:57:50.340" v="3194" actId="13244"/>
          <ac:spMkLst>
            <pc:docMk/>
            <pc:sldMk cId="3539548517" sldId="328"/>
            <ac:spMk id="5" creationId="{B2D346FA-9579-E3BA-FE97-CEBE5A290631}"/>
          </ac:spMkLst>
        </pc:spChg>
        <pc:picChg chg="mod">
          <ac:chgData name="Haskell,Allyson A" userId="f01f6c31-ef41-49db-8aa6-74fdc01fc293" providerId="ADAL" clId="{37B4098E-0E56-4BFF-BFE4-8412ED0A5388}" dt="2023-02-09T19:57:40.435" v="3191" actId="13244"/>
          <ac:picMkLst>
            <pc:docMk/>
            <pc:sldMk cId="3539548517" sldId="328"/>
            <ac:picMk id="8" creationId="{263179B5-46D4-0574-14B4-A46FB1D22CFA}"/>
          </ac:picMkLst>
        </pc:picChg>
      </pc:sldChg>
      <pc:sldChg chg="addSp delSp modSp mod">
        <pc:chgData name="Haskell,Allyson A" userId="f01f6c31-ef41-49db-8aa6-74fdc01fc293" providerId="ADAL" clId="{37B4098E-0E56-4BFF-BFE4-8412ED0A5388}" dt="2023-02-09T19:58:02.029" v="3195" actId="13244"/>
        <pc:sldMkLst>
          <pc:docMk/>
          <pc:sldMk cId="1743933521" sldId="329"/>
        </pc:sldMkLst>
        <pc:spChg chg="del">
          <ac:chgData name="Haskell,Allyson A" userId="f01f6c31-ef41-49db-8aa6-74fdc01fc293" providerId="ADAL" clId="{37B4098E-0E56-4BFF-BFE4-8412ED0A5388}" dt="2023-02-09T19:38:16.240" v="607" actId="478"/>
          <ac:spMkLst>
            <pc:docMk/>
            <pc:sldMk cId="1743933521" sldId="329"/>
            <ac:spMk id="2" creationId="{EA423DC7-04C3-9F1C-DA39-41C2EC9D7AE5}"/>
          </ac:spMkLst>
        </pc:spChg>
        <pc:spChg chg="add mod">
          <ac:chgData name="Haskell,Allyson A" userId="f01f6c31-ef41-49db-8aa6-74fdc01fc293" providerId="ADAL" clId="{37B4098E-0E56-4BFF-BFE4-8412ED0A5388}" dt="2023-02-09T19:58:02.029" v="3195" actId="13244"/>
          <ac:spMkLst>
            <pc:docMk/>
            <pc:sldMk cId="1743933521" sldId="329"/>
            <ac:spMk id="3" creationId="{E3084727-6AE9-42EE-8B98-CE8D11CA6CFB}"/>
          </ac:spMkLst>
        </pc:spChg>
        <pc:picChg chg="mod">
          <ac:chgData name="Haskell,Allyson A" userId="f01f6c31-ef41-49db-8aa6-74fdc01fc293" providerId="ADAL" clId="{37B4098E-0E56-4BFF-BFE4-8412ED0A5388}" dt="2023-02-09T19:31:21.427" v="350" actId="962"/>
          <ac:picMkLst>
            <pc:docMk/>
            <pc:sldMk cId="1743933521" sldId="329"/>
            <ac:picMk id="6" creationId="{030A29F4-F5A6-1CDE-0E71-FA5B0973736A}"/>
          </ac:picMkLst>
        </pc:picChg>
      </pc:sldChg>
      <pc:sldChg chg="addSp delSp modSp mod">
        <pc:chgData name="Haskell,Allyson A" userId="f01f6c31-ef41-49db-8aa6-74fdc01fc293" providerId="ADAL" clId="{37B4098E-0E56-4BFF-BFE4-8412ED0A5388}" dt="2023-02-09T20:03:27.554" v="3216" actId="13244"/>
        <pc:sldMkLst>
          <pc:docMk/>
          <pc:sldMk cId="2588662608" sldId="330"/>
        </pc:sldMkLst>
        <pc:spChg chg="del">
          <ac:chgData name="Haskell,Allyson A" userId="f01f6c31-ef41-49db-8aa6-74fdc01fc293" providerId="ADAL" clId="{37B4098E-0E56-4BFF-BFE4-8412ED0A5388}" dt="2023-02-09T19:38:55.599" v="633" actId="478"/>
          <ac:spMkLst>
            <pc:docMk/>
            <pc:sldMk cId="2588662608" sldId="330"/>
            <ac:spMk id="2" creationId="{FF1AAF2D-A6F8-7511-A919-9619DAE82C67}"/>
          </ac:spMkLst>
        </pc:spChg>
        <pc:spChg chg="mod">
          <ac:chgData name="Haskell,Allyson A" userId="f01f6c31-ef41-49db-8aa6-74fdc01fc293" providerId="ADAL" clId="{37B4098E-0E56-4BFF-BFE4-8412ED0A5388}" dt="2023-02-09T20:03:22.314" v="3214" actId="962"/>
          <ac:spMkLst>
            <pc:docMk/>
            <pc:sldMk cId="2588662608" sldId="330"/>
            <ac:spMk id="3" creationId="{32AB7A65-B841-4171-FE41-FC6A1E306AE4}"/>
          </ac:spMkLst>
        </pc:spChg>
        <pc:spChg chg="mod">
          <ac:chgData name="Haskell,Allyson A" userId="f01f6c31-ef41-49db-8aa6-74fdc01fc293" providerId="ADAL" clId="{37B4098E-0E56-4BFF-BFE4-8412ED0A5388}" dt="2023-02-09T19:48:33.989" v="1373" actId="108"/>
          <ac:spMkLst>
            <pc:docMk/>
            <pc:sldMk cId="2588662608" sldId="330"/>
            <ac:spMk id="4" creationId="{7FEF5886-D2CD-7427-2531-029695DBB8F5}"/>
          </ac:spMkLst>
        </pc:spChg>
        <pc:spChg chg="mod">
          <ac:chgData name="Haskell,Allyson A" userId="f01f6c31-ef41-49db-8aa6-74fdc01fc293" providerId="ADAL" clId="{37B4098E-0E56-4BFF-BFE4-8412ED0A5388}" dt="2023-02-09T20:03:24.439" v="3215" actId="962"/>
          <ac:spMkLst>
            <pc:docMk/>
            <pc:sldMk cId="2588662608" sldId="330"/>
            <ac:spMk id="5" creationId="{B9068EC3-9A4D-1D00-01C2-83E6C585C4EE}"/>
          </ac:spMkLst>
        </pc:spChg>
        <pc:spChg chg="mod">
          <ac:chgData name="Haskell,Allyson A" userId="f01f6c31-ef41-49db-8aa6-74fdc01fc293" providerId="ADAL" clId="{37B4098E-0E56-4BFF-BFE4-8412ED0A5388}" dt="2023-02-09T20:03:01.130" v="3212" actId="13244"/>
          <ac:spMkLst>
            <pc:docMk/>
            <pc:sldMk cId="2588662608" sldId="330"/>
            <ac:spMk id="6" creationId="{236135A0-412A-86C5-8E70-A3DFFD7CFCD5}"/>
          </ac:spMkLst>
        </pc:spChg>
        <pc:spChg chg="add mod">
          <ac:chgData name="Haskell,Allyson A" userId="f01f6c31-ef41-49db-8aa6-74fdc01fc293" providerId="ADAL" clId="{37B4098E-0E56-4BFF-BFE4-8412ED0A5388}" dt="2023-02-09T19:58:09.891" v="3196" actId="13244"/>
          <ac:spMkLst>
            <pc:docMk/>
            <pc:sldMk cId="2588662608" sldId="330"/>
            <ac:spMk id="7" creationId="{8B7AD797-331B-4360-9E64-05320955DDA3}"/>
          </ac:spMkLst>
        </pc:spChg>
        <pc:spChg chg="mod">
          <ac:chgData name="Haskell,Allyson A" userId="f01f6c31-ef41-49db-8aa6-74fdc01fc293" providerId="ADAL" clId="{37B4098E-0E56-4BFF-BFE4-8412ED0A5388}" dt="2023-02-09T20:03:02.642" v="3213" actId="13244"/>
          <ac:spMkLst>
            <pc:docMk/>
            <pc:sldMk cId="2588662608" sldId="330"/>
            <ac:spMk id="8" creationId="{E794F220-0D05-D828-05B3-3B6E5C3AF5A6}"/>
          </ac:spMkLst>
        </pc:spChg>
        <pc:spChg chg="mod">
          <ac:chgData name="Haskell,Allyson A" userId="f01f6c31-ef41-49db-8aa6-74fdc01fc293" providerId="ADAL" clId="{37B4098E-0E56-4BFF-BFE4-8412ED0A5388}" dt="2023-02-09T20:03:27.554" v="3216" actId="13244"/>
          <ac:spMkLst>
            <pc:docMk/>
            <pc:sldMk cId="2588662608" sldId="330"/>
            <ac:spMk id="10" creationId="{BBCEA592-BE79-D337-1A96-68AEC4624CC4}"/>
          </ac:spMkLst>
        </pc:spChg>
        <pc:picChg chg="mod">
          <ac:chgData name="Haskell,Allyson A" userId="f01f6c31-ef41-49db-8aa6-74fdc01fc293" providerId="ADAL" clId="{37B4098E-0E56-4BFF-BFE4-8412ED0A5388}" dt="2023-02-09T19:31:23.476" v="351" actId="962"/>
          <ac:picMkLst>
            <pc:docMk/>
            <pc:sldMk cId="2588662608" sldId="330"/>
            <ac:picMk id="12" creationId="{95CD789F-0A1C-B16C-055A-8AEB96CEB830}"/>
          </ac:picMkLst>
        </pc:picChg>
      </pc:sldChg>
      <pc:sldChg chg="modSp">
        <pc:chgData name="Haskell,Allyson A" userId="f01f6c31-ef41-49db-8aa6-74fdc01fc293" providerId="ADAL" clId="{37B4098E-0E56-4BFF-BFE4-8412ED0A5388}" dt="2023-02-09T19:42:25.438" v="972" actId="1035"/>
        <pc:sldMkLst>
          <pc:docMk/>
          <pc:sldMk cId="2230124425" sldId="331"/>
        </pc:sldMkLst>
        <pc:spChg chg="mod">
          <ac:chgData name="Haskell,Allyson A" userId="f01f6c31-ef41-49db-8aa6-74fdc01fc293" providerId="ADAL" clId="{37B4098E-0E56-4BFF-BFE4-8412ED0A5388}" dt="2023-02-09T19:42:25.438" v="972" actId="1035"/>
          <ac:spMkLst>
            <pc:docMk/>
            <pc:sldMk cId="2230124425" sldId="331"/>
            <ac:spMk id="2" creationId="{A2BE2215-911C-92F7-589B-2174816E3CD8}"/>
          </ac:spMkLst>
        </pc:spChg>
      </pc:sldChg>
      <pc:sldChg chg="addSp delSp modSp mod">
        <pc:chgData name="Haskell,Allyson A" userId="f01f6c31-ef41-49db-8aa6-74fdc01fc293" providerId="ADAL" clId="{37B4098E-0E56-4BFF-BFE4-8412ED0A5388}" dt="2023-02-09T20:00:14.163" v="3201" actId="13244"/>
        <pc:sldMkLst>
          <pc:docMk/>
          <pc:sldMk cId="354729111" sldId="332"/>
        </pc:sldMkLst>
        <pc:spChg chg="add mod">
          <ac:chgData name="Haskell,Allyson A" userId="f01f6c31-ef41-49db-8aa6-74fdc01fc293" providerId="ADAL" clId="{37B4098E-0E56-4BFF-BFE4-8412ED0A5388}" dt="2023-02-09T20:00:14.163" v="3201" actId="13244"/>
          <ac:spMkLst>
            <pc:docMk/>
            <pc:sldMk cId="354729111" sldId="332"/>
            <ac:spMk id="2" creationId="{AF5A2DEC-5001-4BF9-84F4-E3A0F1C132FE}"/>
          </ac:spMkLst>
        </pc:spChg>
        <pc:spChg chg="del">
          <ac:chgData name="Haskell,Allyson A" userId="f01f6c31-ef41-49db-8aa6-74fdc01fc293" providerId="ADAL" clId="{37B4098E-0E56-4BFF-BFE4-8412ED0A5388}" dt="2023-02-09T19:39:13.436" v="659" actId="478"/>
          <ac:spMkLst>
            <pc:docMk/>
            <pc:sldMk cId="354729111" sldId="332"/>
            <ac:spMk id="4" creationId="{78960E0B-5C06-77AC-FED6-CDA019AED9AD}"/>
          </ac:spMkLst>
        </pc:spChg>
        <pc:spChg chg="mod">
          <ac:chgData name="Haskell,Allyson A" userId="f01f6c31-ef41-49db-8aa6-74fdc01fc293" providerId="ADAL" clId="{37B4098E-0E56-4BFF-BFE4-8412ED0A5388}" dt="2023-02-09T19:48:28.221" v="1372" actId="108"/>
          <ac:spMkLst>
            <pc:docMk/>
            <pc:sldMk cId="354729111" sldId="332"/>
            <ac:spMk id="6" creationId="{BCC02AAE-6403-0DA4-AA3E-5F67D1B62CF3}"/>
          </ac:spMkLst>
        </pc:spChg>
        <pc:picChg chg="mod">
          <ac:chgData name="Haskell,Allyson A" userId="f01f6c31-ef41-49db-8aa6-74fdc01fc293" providerId="ADAL" clId="{37B4098E-0E56-4BFF-BFE4-8412ED0A5388}" dt="2023-02-09T19:31:25.938" v="352" actId="962"/>
          <ac:picMkLst>
            <pc:docMk/>
            <pc:sldMk cId="354729111" sldId="332"/>
            <ac:picMk id="10" creationId="{73FA8EC0-0B6C-E6EB-0CB4-16072AA217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And I work as an AI Trainer for Research Computing, here at the university of Florida.</a:t>
            </a:r>
          </a:p>
          <a:p>
            <a:endParaRPr lang="en-US" altLang="en-US" dirty="0">
              <a:ea typeface="ＭＳ Ｐゴシック" charset="-128"/>
            </a:endParaRPr>
          </a:p>
          <a:p>
            <a:r>
              <a:rPr lang="en-US" baseline="0" dirty="0"/>
              <a:t>In this short briefing, I’m going to introduce you to Python functions.</a:t>
            </a:r>
          </a:p>
          <a:p>
            <a:endParaRPr lang="en-US" baseline="0" dirty="0"/>
          </a:p>
          <a:p>
            <a:r>
              <a:rPr lang="en-US" baseline="0" dirty="0"/>
              <a:t>[NEXT SLIDE]</a:t>
            </a: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Functions can (and usually do) return values</a:t>
            </a:r>
          </a:p>
          <a:p>
            <a:pPr lvl="1"/>
            <a:endParaRPr lang="en-US" dirty="0"/>
          </a:p>
          <a:p>
            <a:pPr marL="171450" indent="-171450">
              <a:buFont typeface="Courier New" panose="02070309020205020404" pitchFamily="49" charset="0"/>
              <a:buChar char="o"/>
            </a:pPr>
            <a:r>
              <a:rPr lang="en-US" dirty="0"/>
              <a:t>To specify the return values, use "</a:t>
            </a:r>
            <a:r>
              <a:rPr lang="en-US" dirty="0">
                <a:solidFill>
                  <a:srgbClr val="FF00FF"/>
                </a:solidFill>
              </a:rPr>
              <a:t>return</a:t>
            </a:r>
            <a:r>
              <a:rPr lang="en-US" dirty="0"/>
              <a:t>" followed by one or more values or variables</a:t>
            </a:r>
          </a:p>
          <a:p>
            <a:pPr marL="0" indent="0">
              <a:buNone/>
            </a:pPr>
            <a:r>
              <a:rPr lang="en-US" dirty="0"/>
              <a:t>	</a:t>
            </a:r>
            <a:r>
              <a:rPr lang="en-US" dirty="0">
                <a:solidFill>
                  <a:srgbClr val="FF00FF"/>
                </a:solidFill>
              </a:rPr>
              <a:t>return</a:t>
            </a:r>
            <a:r>
              <a:rPr lang="en-US" dirty="0"/>
              <a:t> </a:t>
            </a:r>
            <a:r>
              <a:rPr lang="en-US" dirty="0">
                <a:solidFill>
                  <a:srgbClr val="FFFF00"/>
                </a:solidFill>
              </a:rPr>
              <a:t>&lt;value1&gt;</a:t>
            </a:r>
            <a:r>
              <a:rPr lang="en-US" dirty="0"/>
              <a:t>,</a:t>
            </a:r>
            <a:r>
              <a:rPr lang="en-US" dirty="0">
                <a:solidFill>
                  <a:srgbClr val="FFFF00"/>
                </a:solidFill>
              </a:rPr>
              <a:t>&lt;value2&gt;</a:t>
            </a:r>
            <a:r>
              <a:rPr lang="en-US" dirty="0"/>
              <a:t>, </a:t>
            </a:r>
            <a:r>
              <a:rPr lang="en-US" dirty="0">
                <a:solidFill>
                  <a:srgbClr val="FFFF00"/>
                </a:solidFill>
              </a:rPr>
              <a:t>. . .</a:t>
            </a:r>
          </a:p>
          <a:p>
            <a:pPr lvl="1"/>
            <a:endParaRPr lang="en-US" dirty="0"/>
          </a:p>
          <a:p>
            <a:pPr marL="171450" indent="-171450">
              <a:buFont typeface="Courier New" panose="02070309020205020404" pitchFamily="49" charset="0"/>
              <a:buChar char="o"/>
            </a:pPr>
            <a:r>
              <a:rPr lang="en-US" dirty="0"/>
              <a:t>The returned value is usually assigned to a variable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1419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calling a function and passing arguments to it, you can do so in two ways – by position or by keyword.  Although you can pass arguments to a function in multiple ways, my personal preference is to pass arguments to functions by KEYWORD.  When you do that, you know exactly what's being passed to the function.  And your code becomes self-documenting.  This is important when you come back to a piece of code after a lapse of time.  Write code for the </a:t>
            </a:r>
            <a:r>
              <a:rPr lang="en-US" b="1" dirty="0"/>
              <a:t>future</a:t>
            </a:r>
            <a:r>
              <a:rPr lang="en-US" dirty="0"/>
              <a: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31438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At this point, I want to briefly discuss an important yet often overlooked point.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the </a:t>
            </a:r>
            <a:r>
              <a:rPr lang="en-US" b="0" i="1" dirty="0">
                <a:solidFill>
                  <a:srgbClr val="000000"/>
                </a:solidFill>
                <a:effectLst/>
                <a:latin typeface="Helvetica Neue"/>
              </a:rPr>
              <a:t>Big Bang Theory</a:t>
            </a:r>
            <a:r>
              <a:rPr lang="en-US" b="0" i="0" dirty="0">
                <a:solidFill>
                  <a:srgbClr val="000000"/>
                </a:solidFill>
                <a:effectLst/>
                <a:latin typeface="Helvetica Neue"/>
              </a:rPr>
              <a:t> TV series, the show's resident genius - Sheldon Cooper - enjoys creating legally-binding agreements that specify the particulars of any relationship he is presently in. His romance with Amy is regulated by a relationship agreement, as is his relationship with his roommate, Leonard Hofstadter.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b="1" i="0" dirty="0">
                <a:solidFill>
                  <a:srgbClr val="000000"/>
                </a:solidFill>
                <a:effectLst/>
                <a:latin typeface="Helvetica Neue"/>
              </a:rPr>
              <a:t>Python Functions</a:t>
            </a:r>
          </a:p>
          <a:p>
            <a:pPr algn="just"/>
            <a:r>
              <a:rPr lang="en-US" b="0" i="0" dirty="0">
                <a:solidFill>
                  <a:srgbClr val="000000"/>
                </a:solidFill>
                <a:effectLst/>
                <a:latin typeface="Helvetica Neue"/>
              </a:rPr>
              <a:t>The fundamental concept behind functions is the notion of a contract. Just as Sheldon's relationship and roommate agreements ensure that the parties involved will act in regular and predictable ways, so too the interface to a function is like a contract. If a call to a function passes the correct arguments in the correct order, a well written function responds in a predictable way, providing the promised output.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Counterintuitively, the first step in creating a function is to define what it will do. I say "counterintuitively" because most programmers simply dive right in and start writing code. This strategy works well for small and rather simple programs. However, you'll quickly run into trouble when the complexity begins to increase. For that reason, seasoned software developers usually begin by writing a specification (spec) - a document that spells out the terms of the contract. A well-written specification typically includes interface documentation as well as pseudocode, a clear statement in plain English of the steps to be taken to accomplish the function's task.</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880453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Helvetica Neue"/>
              </a:rPr>
              <a:t>Let's illustrate this process by writing a spec for a rather simple function called </a:t>
            </a:r>
            <a:r>
              <a:rPr lang="en-US" b="0" i="1" dirty="0">
                <a:solidFill>
                  <a:srgbClr val="000000"/>
                </a:solidFill>
                <a:effectLst/>
                <a:latin typeface="Helvetica Neue"/>
              </a:rPr>
              <a:t>multiply.</a:t>
            </a:r>
            <a:r>
              <a:rPr lang="en-US" b="0" i="0" dirty="0">
                <a:solidFill>
                  <a:srgbClr val="000000"/>
                </a:solidFill>
                <a:effectLst/>
                <a:latin typeface="Helvetica Neue"/>
              </a:rPr>
              <a:t> Here's the initial specification.  Simple enough!</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Because this function is so simple, we won't bother with the pseudocode at this point. For more complex functions, however, pseudocode is strongly recommended as it helps you understand the flow and logic of your program before you start coding. With all that said, here's a first look at the code.</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This is a straightforward function, if there ever was one. Even so, a couple points need to be highlighted. Consider, for example, the documentation (doc) string immediately following the function definition. As you can see, this string is enclosed by three single quotes '''. The information in a doc string displays whenever one runs help() on a given function.</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his wonderful book, </a:t>
            </a:r>
            <a:r>
              <a:rPr lang="en-US" b="0" i="1" dirty="0">
                <a:solidFill>
                  <a:srgbClr val="000000"/>
                </a:solidFill>
                <a:effectLst/>
                <a:latin typeface="Helvetica Neue"/>
              </a:rPr>
              <a:t>Python without Fear,</a:t>
            </a:r>
            <a:r>
              <a:rPr lang="en-US" b="0" i="0" dirty="0">
                <a:solidFill>
                  <a:srgbClr val="000000"/>
                </a:solidFill>
                <a:effectLst/>
                <a:latin typeface="Helvetica Neue"/>
              </a:rPr>
              <a:t> Brian Overland makes the following points about doc strings (p. 322). You'll want to keep these in mind as you create doc strings for your functions.</a:t>
            </a:r>
          </a:p>
          <a:p>
            <a:pPr algn="just"/>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 The doc string must be the first statement after the beginning (header) of the function definition.</a:t>
            </a:r>
          </a:p>
          <a:p>
            <a:pPr algn="l">
              <a:buFont typeface="+mj-lt"/>
              <a:buAutoNum type="arabicPeriod"/>
            </a:pPr>
            <a:r>
              <a:rPr lang="en-US" b="0" i="0" dirty="0">
                <a:solidFill>
                  <a:srgbClr val="000000"/>
                </a:solidFill>
                <a:effectLst/>
                <a:latin typeface="Helvetica Neue"/>
              </a:rPr>
              <a:t> Normal indentation rules apply. The doc string must be indented under the heading of the definition, just as any statement.</a:t>
            </a:r>
          </a:p>
          <a:p>
            <a:pPr algn="l">
              <a:buFont typeface="+mj-lt"/>
              <a:buAutoNum type="arabicPeriod"/>
            </a:pPr>
            <a:r>
              <a:rPr lang="en-US" b="0" i="0" dirty="0">
                <a:solidFill>
                  <a:srgbClr val="000000"/>
                </a:solidFill>
                <a:effectLst/>
                <a:latin typeface="Helvetica Neue"/>
              </a:rPr>
              <a:t> The indentation requirement applies only to the first physical line. However, the cleanest style is to continue the indentation of the first line.</a:t>
            </a:r>
          </a:p>
          <a:p>
            <a:pPr algn="l">
              <a:buFont typeface="+mj-lt"/>
              <a:buAutoNum type="arabicPeriod"/>
            </a:pPr>
            <a:r>
              <a:rPr lang="en-US" b="0" i="0" dirty="0">
                <a:solidFill>
                  <a:srgbClr val="000000"/>
                </a:solidFill>
                <a:effectLst/>
                <a:latin typeface="Helvetica Neue"/>
              </a:rPr>
              <a:t> You can use any kind of quotation marks. However, the literal quote marks (''') enable you to write doc strings that span any number of physical lines.</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The last thing we need to point out is the comment at the end of the function definition. The pound sign (#) indicates that anything following it is a comment. In this case, we mark the end of the function with a comment. When developing a module containing multiple functions, best practice encourages the placement of comments at the end of each function. This helps you to clearly see where one function ends and another begins.</a:t>
            </a:r>
          </a:p>
          <a:p>
            <a:pPr algn="just"/>
            <a:endParaRPr lang="en-US" b="0" i="0" dirty="0">
              <a:solidFill>
                <a:srgbClr val="000000"/>
              </a:solidFill>
              <a:effectLst/>
              <a:latin typeface="Helvetica Neue"/>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algn="just"/>
            <a:endParaRPr lang="en-US" b="0" i="0" dirty="0">
              <a:solidFill>
                <a:srgbClr val="000000"/>
              </a:solidFill>
              <a:effectLst/>
              <a:latin typeface="Helvetica Neue"/>
            </a:endParaRPr>
          </a:p>
          <a:p>
            <a:pPr algn="just"/>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932329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Flowcharts and/or Pseudocode are your friends!</a:t>
            </a:r>
            <a:endParaRPr lang="en-US" sz="2400" dirty="0"/>
          </a:p>
          <a:p>
            <a:pPr marL="800100" lvl="1" indent="-342900">
              <a:buFont typeface="Arial" panose="020B0604020202020204" pitchFamily="34" charset="0"/>
              <a:buChar char="•"/>
            </a:pPr>
            <a:r>
              <a:rPr lang="en-US" sz="2400" dirty="0"/>
              <a:t>A picture is worth a thousand words.</a:t>
            </a:r>
          </a:p>
          <a:p>
            <a:pPr marL="800100" lvl="1" indent="-342900">
              <a:buFont typeface="Arial" panose="020B0604020202020204" pitchFamily="34" charset="0"/>
              <a:buChar char="•"/>
            </a:pPr>
            <a:r>
              <a:rPr lang="en-US" sz="2400" dirty="0"/>
              <a:t>Flowcharts and pseudocode are useful software design tools.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7493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830469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b="0" i="0">
                <a:solidFill>
                  <a:srgbClr val="292929"/>
                </a:solidFill>
                <a:effectLst/>
                <a:latin typeface="charter"/>
              </a:rPr>
              <a:t>Think of a class as a blueprint for how an object may operate. The object is a particular instance derived from the class. For example, an object could represent a particular person with attributes including name, age, address, etc., and methods like walking, talking, breathing, and running.  Here the object is Pikachu, derived from the class Pokemon.  Keep in mind: methods define what a given object can do while attributes define its features.  </a:t>
            </a:r>
          </a:p>
          <a:p>
            <a:pPr algn="l"/>
            <a:endParaRPr lang="en-US" sz="2800" b="0" i="0">
              <a:solidFill>
                <a:srgbClr val="090909"/>
              </a:solidFill>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73516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a:solidFill>
                  <a:srgbClr val="292929"/>
                </a:solidFill>
                <a:effectLst/>
                <a:latin typeface="charter"/>
              </a:rPr>
              <a:t>In the previous slide, I indicated that an object is a particular instance of a class.  In technical terms, we say that objects are </a:t>
            </a:r>
            <a:r>
              <a:rPr lang="en-US" sz="1800" b="1" i="0">
                <a:solidFill>
                  <a:srgbClr val="292929"/>
                </a:solidFill>
                <a:effectLst/>
                <a:latin typeface="Charter"/>
              </a:rPr>
              <a:t>instantiated</a:t>
            </a:r>
            <a:r>
              <a:rPr lang="en-US" sz="1800" b="0" i="0">
                <a:solidFill>
                  <a:srgbClr val="292929"/>
                </a:solidFill>
                <a:effectLst/>
                <a:latin typeface="charter"/>
              </a:rPr>
              <a:t>.  That is, they are actual things you can manipulate in code.  Interestingly, we can create hierarchies of classes.  </a:t>
            </a:r>
            <a:r>
              <a:rPr lang="en-US" sz="2800" b="0" i="0">
                <a:solidFill>
                  <a:srgbClr val="212529"/>
                </a:solidFill>
                <a:effectLst/>
                <a:latin typeface="-apple-system"/>
              </a:rPr>
              <a:t>In Object-Oriented Programming, when a class derives from another class, it’s called </a:t>
            </a:r>
            <a:r>
              <a:rPr lang="en-US" sz="2800" b="1" i="0">
                <a:solidFill>
                  <a:srgbClr val="212529"/>
                </a:solidFill>
                <a:effectLst/>
                <a:latin typeface="-apple-system"/>
              </a:rPr>
              <a:t>inheritance</a:t>
            </a:r>
            <a:r>
              <a:rPr lang="en-US" sz="2800" b="0" i="0">
                <a:solidFill>
                  <a:srgbClr val="212529"/>
                </a:solidFill>
                <a:effectLst/>
                <a:latin typeface="-apple-system"/>
              </a:rPr>
              <a:t>.</a:t>
            </a:r>
            <a:endParaRPr lang="en-US" sz="1800" b="0" i="0" u="none" strike="noStrike" baseline="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7840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AI code you write in Python is nothing more than calls to various functions.  And what is a function?  Noted computer science educator John Zelle writes, “The basic idea of a function is that we write a sequence of statements and give that sequence a name. The instructions can then be executed at any point in another program by referring to the function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do we call or execute a function?  Let’s take a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1638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459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function should perform a </a:t>
            </a:r>
            <a:r>
              <a:rPr lang="en-US" u="sng" dirty="0"/>
              <a:t>specific task</a:t>
            </a:r>
          </a:p>
          <a:p>
            <a:pPr lvl="1"/>
            <a:r>
              <a:rPr lang="en-US" dirty="0"/>
              <a:t>this allows our program to be "</a:t>
            </a:r>
            <a:r>
              <a:rPr lang="en-US" dirty="0">
                <a:solidFill>
                  <a:srgbClr val="FFFF00"/>
                </a:solidFill>
              </a:rPr>
              <a:t>modular</a:t>
            </a:r>
            <a:r>
              <a:rPr lang="en-US" dirty="0"/>
              <a:t>"</a:t>
            </a:r>
          </a:p>
          <a:p>
            <a:endParaRPr lang="en-US" dirty="0"/>
          </a:p>
          <a:p>
            <a:pPr marL="171450" indent="-171450">
              <a:buFont typeface="Arial" panose="020B0604020202020204" pitchFamily="34" charset="0"/>
              <a:buChar char="•"/>
            </a:pPr>
            <a:r>
              <a:rPr lang="en-US" dirty="0"/>
              <a:t>It can be </a:t>
            </a:r>
            <a:r>
              <a:rPr lang="en-US" dirty="0">
                <a:solidFill>
                  <a:srgbClr val="FFFF00"/>
                </a:solidFill>
              </a:rPr>
              <a:t>reused</a:t>
            </a:r>
          </a:p>
          <a:p>
            <a:pPr lvl="1"/>
            <a:r>
              <a:rPr lang="en-US" dirty="0"/>
              <a:t>avoids </a:t>
            </a:r>
            <a:r>
              <a:rPr lang="en-US" dirty="0">
                <a:solidFill>
                  <a:srgbClr val="FF00FF"/>
                </a:solidFill>
              </a:rPr>
              <a:t>repetition</a:t>
            </a:r>
            <a:endParaRPr lang="en-US" dirty="0"/>
          </a:p>
          <a:p>
            <a:pPr lvl="1"/>
            <a:r>
              <a:rPr lang="en-US" dirty="0"/>
              <a:t>increases </a:t>
            </a:r>
            <a:r>
              <a:rPr lang="en-US" dirty="0">
                <a:solidFill>
                  <a:srgbClr val="FF00FF"/>
                </a:solidFill>
              </a:rPr>
              <a:t>reliability</a:t>
            </a:r>
          </a:p>
          <a:p>
            <a:pPr lvl="1"/>
            <a:endParaRPr lang="en-US" dirty="0"/>
          </a:p>
          <a:p>
            <a:pPr marL="171450" indent="-171450">
              <a:buFont typeface="Arial" panose="020B0604020202020204" pitchFamily="34" charset="0"/>
              <a:buChar char="•"/>
            </a:pPr>
            <a:r>
              <a:rPr lang="en-US" dirty="0"/>
              <a:t>Easier </a:t>
            </a:r>
            <a:r>
              <a:rPr lang="en-US" dirty="0">
                <a:solidFill>
                  <a:srgbClr val="FFFF00"/>
                </a:solidFill>
              </a:rPr>
              <a:t>debugging</a:t>
            </a:r>
          </a:p>
          <a:p>
            <a:pPr lvl="1"/>
            <a:r>
              <a:rPr lang="en-US" dirty="0"/>
              <a:t>a function is easier to test and debug as it performs a single task</a:t>
            </a:r>
          </a:p>
          <a:p>
            <a:pPr lvl="1"/>
            <a:endParaRPr lang="en-US" dirty="0"/>
          </a:p>
          <a:p>
            <a:pPr marL="171450" indent="-171450">
              <a:buFont typeface="Arial" panose="020B0604020202020204" pitchFamily="34" charset="0"/>
              <a:buChar char="•"/>
            </a:pPr>
            <a:r>
              <a:rPr lang="en-US" dirty="0"/>
              <a:t>Avoiding </a:t>
            </a:r>
            <a:r>
              <a:rPr lang="en-US" dirty="0">
                <a:solidFill>
                  <a:srgbClr val="FFFF00"/>
                </a:solidFill>
              </a:rPr>
              <a:t>name collisions</a:t>
            </a:r>
          </a:p>
          <a:p>
            <a:pPr lvl="1"/>
            <a:r>
              <a:rPr lang="en-US" dirty="0"/>
              <a:t>variable "scope" allows us to </a:t>
            </a:r>
            <a:r>
              <a:rPr lang="en-US" dirty="0">
                <a:solidFill>
                  <a:srgbClr val="FFFF00"/>
                </a:solidFill>
              </a:rPr>
              <a:t>reuse</a:t>
            </a:r>
            <a:r>
              <a:rPr lang="en-US" dirty="0"/>
              <a:t> variable names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0217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u="none" strike="noStrike" baseline="0" dirty="0">
                <a:latin typeface="OpenSans-Semibold"/>
              </a:rPr>
              <a:t>Don't Repeat Yourself</a:t>
            </a:r>
          </a:p>
          <a:p>
            <a:pPr algn="l"/>
            <a:endParaRPr lang="en-US" sz="1200" b="0" i="0" u="none" strike="noStrike" baseline="0" dirty="0">
              <a:latin typeface="OpenSans-Semibold"/>
            </a:endParaRPr>
          </a:p>
          <a:p>
            <a:pPr algn="l"/>
            <a:r>
              <a:rPr lang="en-US" sz="1200" b="0" i="0" u="none" strike="noStrike" baseline="0" dirty="0">
                <a:latin typeface="Lora-Regular"/>
              </a:rPr>
              <a:t>One of the cardinal rules of good programming is stated here: Thou shalt not Repeat Thyself. In other words, "</a:t>
            </a:r>
            <a:r>
              <a:rPr lang="en-US" sz="1200" b="0" i="1" u="none" strike="noStrike" baseline="0" dirty="0">
                <a:latin typeface="Lora-Italic"/>
              </a:rPr>
              <a:t>Every piece of knowledge or logic must have a single, unambiguous representation within a system.</a:t>
            </a:r>
            <a:r>
              <a:rPr lang="en-US" sz="1200" b="0" i="0" u="none" strike="noStrike" baseline="0" dirty="0">
                <a:latin typeface="Lora-Regular"/>
              </a:rPr>
              <a:t>" If you want to do the same thing multiple times in your code, it should be expressed as a function, and called wherever it is needed.</a:t>
            </a:r>
          </a:p>
          <a:p>
            <a:pPr algn="l"/>
            <a:endParaRPr lang="en-US" sz="1200" b="0" i="0" u="none" strike="noStrike" baseline="0" dirty="0">
              <a:latin typeface="Lora-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algn="l"/>
            <a:endParaRPr lang="en-US" sz="1200" b="0" i="0" u="none" strike="noStrike" baseline="0" dirty="0">
              <a:latin typeface="Lora-Regular"/>
            </a:endParaRPr>
          </a:p>
          <a:p>
            <a:pPr algn="l"/>
            <a:r>
              <a:rPr lang="en-US" sz="1200" b="0" i="0" u="none" strike="noStrike" baseline="0" dirty="0">
                <a:latin typeface="Arial" panose="020B0604020202020204" pitchFamily="34" charset="0"/>
              </a:rPr>
              <a:t>Bird, Andrew, et al. The Python Workshop : Learn to Code in Python and Kickstart Your Career in Software Development or Data Science, Packt Publishing,</a:t>
            </a:r>
          </a:p>
          <a:p>
            <a:pPr algn="l"/>
            <a:r>
              <a:rPr lang="en-US" sz="1200" b="0" i="0" u="none" strike="noStrike" baseline="0" dirty="0">
                <a:latin typeface="Arial" panose="020B0604020202020204" pitchFamily="34" charset="0"/>
              </a:rPr>
              <a:t>Limited, 2019. ProQuest Ebook Central, http://ebookcentral.proquest.com/lib/ufl/detail.action?docID=5974923.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def – keyword indicating a function</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&lt;name&gt; - name of the function (same rules as variables)</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return – optional statement to return value(s) to program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0415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A function can only be called </a:t>
            </a:r>
            <a:r>
              <a:rPr lang="en-US" u="sng" dirty="0">
                <a:solidFill>
                  <a:srgbClr val="FFFF00"/>
                </a:solidFill>
              </a:rPr>
              <a:t>after</a:t>
            </a:r>
            <a:r>
              <a:rPr lang="en-US" dirty="0"/>
              <a:t> it is defined</a:t>
            </a:r>
          </a:p>
          <a:p>
            <a:endParaRPr lang="en-US" dirty="0"/>
          </a:p>
          <a:p>
            <a:pPr marL="171450" indent="-171450">
              <a:buFont typeface="Courier New" panose="02070309020205020404" pitchFamily="49" charset="0"/>
              <a:buChar char="o"/>
            </a:pPr>
            <a:r>
              <a:rPr lang="en-US" dirty="0"/>
              <a:t>A function can be (and usually is!)  called many times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454384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 parameters are input variables defined ("declared") in the function definition</a:t>
            </a:r>
          </a:p>
          <a:p>
            <a:pPr lvl="1"/>
            <a:endParaRPr lang="en-US" dirty="0"/>
          </a:p>
          <a:p>
            <a:pPr lvl="1"/>
            <a:r>
              <a:rPr lang="en-US" dirty="0"/>
              <a:t>A function can have </a:t>
            </a:r>
            <a:r>
              <a:rPr lang="en-US" dirty="0">
                <a:solidFill>
                  <a:srgbClr val="FFFF00"/>
                </a:solidFill>
                <a:latin typeface="Consolas" panose="020B0609020204030204" pitchFamily="49" charset="0"/>
              </a:rPr>
              <a:t>0</a:t>
            </a:r>
            <a:r>
              <a:rPr lang="en-US" dirty="0"/>
              <a:t> to many parameters</a:t>
            </a:r>
          </a:p>
          <a:p>
            <a:endParaRPr lang="en-US" dirty="0"/>
          </a:p>
          <a:p>
            <a:pPr marL="171450" indent="-171450">
              <a:buFont typeface="Courier New" panose="02070309020205020404" pitchFamily="49" charset="0"/>
              <a:buChar char="o"/>
            </a:pPr>
            <a:r>
              <a:rPr lang="en-US" dirty="0"/>
              <a:t>When calling a function, you must specify </a:t>
            </a:r>
            <a:r>
              <a:rPr lang="en-US" dirty="0">
                <a:solidFill>
                  <a:srgbClr val="FFFF00"/>
                </a:solidFill>
              </a:rPr>
              <a:t>arguments</a:t>
            </a:r>
            <a:r>
              <a:rPr lang="en-US" dirty="0"/>
              <a:t> for each required </a:t>
            </a:r>
            <a:r>
              <a:rPr lang="en-US" dirty="0">
                <a:solidFill>
                  <a:srgbClr val="FFFF00"/>
                </a:solidFill>
              </a:rPr>
              <a:t>parameter</a:t>
            </a:r>
          </a:p>
          <a:p>
            <a:endParaRPr lang="en-US" dirty="0"/>
          </a:p>
          <a:p>
            <a:pPr lvl="1"/>
            <a:r>
              <a:rPr lang="en-US" dirty="0"/>
              <a:t>Arguments are passed to parameters by </a:t>
            </a:r>
            <a:r>
              <a:rPr lang="en-US" dirty="0">
                <a:solidFill>
                  <a:schemeClr val="tx1"/>
                </a:solidFill>
              </a:rPr>
              <a:t>position </a:t>
            </a:r>
            <a:r>
              <a:rPr lang="en-US" dirty="0">
                <a:solidFill>
                  <a:srgbClr val="FFFF00"/>
                </a:solidFill>
              </a:rPr>
              <a:t>NOT</a:t>
            </a:r>
            <a:r>
              <a:rPr lang="en-US" dirty="0">
                <a:solidFill>
                  <a:schemeClr val="tx1"/>
                </a:solidFill>
              </a:rPr>
              <a:t> name!</a:t>
            </a:r>
          </a:p>
          <a:p>
            <a:pPr lvl="1"/>
            <a:r>
              <a:rPr lang="en-US" dirty="0">
                <a:solidFill>
                  <a:schemeClr val="tx1"/>
                </a:solidFill>
              </a:rPr>
              <a:t>We’ll cover a second way of calling functions in just a moment</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69848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The 2 terms are often used interchangeably</a:t>
            </a:r>
          </a:p>
          <a:p>
            <a:pPr lvl="1"/>
            <a:r>
              <a:rPr lang="en-US" dirty="0"/>
              <a:t>Even the </a:t>
            </a:r>
            <a:r>
              <a:rPr lang="en-US" dirty="0">
                <a:solidFill>
                  <a:srgbClr val="FFFF00"/>
                </a:solidFill>
              </a:rPr>
              <a:t>textbook</a:t>
            </a:r>
            <a:r>
              <a:rPr lang="en-US" dirty="0"/>
              <a:t> is inconsistent!</a:t>
            </a:r>
          </a:p>
          <a:p>
            <a:pPr lvl="1"/>
            <a:endParaRPr lang="en-US" dirty="0"/>
          </a:p>
          <a:p>
            <a:pPr marL="171450" indent="-171450">
              <a:buFont typeface="Courier New" panose="02070309020205020404" pitchFamily="49" charset="0"/>
              <a:buChar char="o"/>
            </a:pPr>
            <a:r>
              <a:rPr lang="en-US" dirty="0">
                <a:solidFill>
                  <a:srgbClr val="FFFF00"/>
                </a:solidFill>
              </a:rPr>
              <a:t>Parameter</a:t>
            </a:r>
            <a:r>
              <a:rPr lang="en-US" dirty="0"/>
              <a:t> = "</a:t>
            </a:r>
            <a:r>
              <a:rPr lang="en-US" dirty="0">
                <a:solidFill>
                  <a:srgbClr val="FFC000"/>
                </a:solidFill>
              </a:rPr>
              <a:t>Placeholder</a:t>
            </a:r>
            <a:r>
              <a:rPr lang="en-US" dirty="0"/>
              <a:t>"</a:t>
            </a:r>
          </a:p>
          <a:p>
            <a:pPr lvl="1"/>
            <a:r>
              <a:rPr lang="en-US" dirty="0"/>
              <a:t>Defined by the function</a:t>
            </a:r>
          </a:p>
          <a:p>
            <a:pPr lvl="1"/>
            <a:r>
              <a:rPr lang="en-US" dirty="0"/>
              <a:t>the "</a:t>
            </a:r>
            <a:r>
              <a:rPr lang="en-US" dirty="0">
                <a:solidFill>
                  <a:srgbClr val="FFFF00"/>
                </a:solidFill>
              </a:rPr>
              <a:t>place</a:t>
            </a:r>
            <a:r>
              <a:rPr lang="en-US" dirty="0"/>
              <a:t>" where values are assigned when the function is called</a:t>
            </a:r>
          </a:p>
          <a:p>
            <a:pPr lvl="1"/>
            <a:endParaRPr lang="en-US" dirty="0"/>
          </a:p>
          <a:p>
            <a:pPr marL="171450" indent="-171450">
              <a:buFont typeface="Courier New" panose="02070309020205020404" pitchFamily="49" charset="0"/>
              <a:buChar char="o"/>
            </a:pPr>
            <a:r>
              <a:rPr lang="en-US" dirty="0">
                <a:solidFill>
                  <a:srgbClr val="FFFF00"/>
                </a:solidFill>
              </a:rPr>
              <a:t>Argument</a:t>
            </a:r>
            <a:r>
              <a:rPr lang="en-US" dirty="0"/>
              <a:t> = "</a:t>
            </a:r>
            <a:r>
              <a:rPr lang="en-US" dirty="0">
                <a:solidFill>
                  <a:srgbClr val="FFC000"/>
                </a:solidFill>
              </a:rPr>
              <a:t>Actual values</a:t>
            </a:r>
            <a:r>
              <a:rPr lang="en-US" dirty="0"/>
              <a:t>"</a:t>
            </a:r>
          </a:p>
          <a:p>
            <a:pPr lvl="1"/>
            <a:r>
              <a:rPr lang="en-US" dirty="0"/>
              <a:t>specified when </a:t>
            </a:r>
            <a:r>
              <a:rPr lang="en-US" u="sng" dirty="0"/>
              <a:t>calling</a:t>
            </a:r>
            <a:r>
              <a:rPr lang="en-US" dirty="0"/>
              <a:t> the function</a:t>
            </a:r>
          </a:p>
          <a:p>
            <a:pPr lvl="1"/>
            <a:r>
              <a:rPr lang="en-US" dirty="0"/>
              <a:t>specifies actual values or variables that will be used as inputs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7952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2/10/2023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2/10/2023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D035209F-C587-7FC6-E954-C27464E4EBB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8" name="Picture 7" descr="Practicum AI">
            <a:extLst>
              <a:ext uri="{FF2B5EF4-FFF2-40B4-BE49-F238E27FC236}">
                <a16:creationId xmlns:a16="http://schemas.microsoft.com/office/drawing/2014/main" id="{755F653B-607E-3F55-E310-CE8EC1DEEC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429000"/>
            <a:ext cx="7772400" cy="2109073"/>
          </a:xfrm>
          <a:prstGeom prst="rect">
            <a:avLst/>
          </a:prstGeom>
        </p:spPr>
      </p:pic>
      <p:sp>
        <p:nvSpPr>
          <p:cNvPr id="2" name="Title 1">
            <a:extLst>
              <a:ext uri="{FF2B5EF4-FFF2-40B4-BE49-F238E27FC236}">
                <a16:creationId xmlns:a16="http://schemas.microsoft.com/office/drawing/2014/main" id="{13A35BA5-2B58-4C12-A2F4-5E94A1936339}"/>
              </a:ext>
            </a:extLst>
          </p:cNvPr>
          <p:cNvSpPr>
            <a:spLocks noGrp="1"/>
          </p:cNvSpPr>
          <p:nvPr>
            <p:ph type="title"/>
          </p:nvPr>
        </p:nvSpPr>
        <p:spPr>
          <a:xfrm>
            <a:off x="436904" y="5270590"/>
            <a:ext cx="10515600" cy="1355008"/>
          </a:xfrm>
        </p:spPr>
        <p:txBody>
          <a:bodyPr/>
          <a:lstStyle/>
          <a:p>
            <a:pPr rtl="0" eaLnBrk="1" latinLnBrk="0" hangingPunct="1"/>
            <a:r>
              <a:rPr lang="en-US" sz="2400" kern="1200">
                <a:solidFill>
                  <a:srgbClr val="898989"/>
                </a:solidFill>
                <a:effectLst/>
                <a:latin typeface="Avenir" panose="02000503020000020003"/>
                <a:ea typeface="+mn-ea"/>
                <a:cs typeface="Segoe UI" panose="020B0502040204020203" pitchFamily="34" charset="0"/>
              </a:rPr>
              <a:t>Python Functions</a:t>
            </a:r>
            <a:endParaRPr lang="en-US">
              <a:effectLst/>
            </a:endParaRPr>
          </a:p>
          <a:p>
            <a:endParaRPr lang="en-US"/>
          </a:p>
        </p:txBody>
      </p:sp>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2DEC-5001-4BF9-84F4-E3A0F1C132FE}"/>
              </a:ext>
            </a:extLst>
          </p:cNvPr>
          <p:cNvSpPr>
            <a:spLocks noGrp="1"/>
          </p:cNvSpPr>
          <p:nvPr>
            <p:ph type="title" idx="4294967295"/>
          </p:nvPr>
        </p:nvSpPr>
        <p:spPr>
          <a:xfrm>
            <a:off x="838200" y="566089"/>
            <a:ext cx="10515600" cy="1325563"/>
          </a:xfrm>
        </p:spPr>
        <p:txBody>
          <a:bodyPr/>
          <a:lstStyle/>
          <a:p>
            <a:pPr algn="ctr" rtl="0" eaLnBrk="1" latinLnBrk="0" hangingPunct="1"/>
            <a:r>
              <a:rPr lang="en-US" sz="3600" b="1" kern="1200">
                <a:solidFill>
                  <a:srgbClr val="3B3838"/>
                </a:solidFill>
                <a:effectLst/>
                <a:latin typeface="Avenir Heavy" panose="02000503020000020003"/>
                <a:ea typeface="+mn-ea"/>
                <a:cs typeface="Arial" panose="020B0604020202020204" pitchFamily="34" charset="0"/>
              </a:rPr>
              <a:t>Returning Values</a:t>
            </a:r>
            <a:endParaRPr lang="en-US">
              <a:effectLst/>
            </a:endParaRPr>
          </a:p>
          <a:p>
            <a:endParaRPr lang="en-US"/>
          </a:p>
        </p:txBody>
      </p:sp>
      <p:sp>
        <p:nvSpPr>
          <p:cNvPr id="3" name="TextBox 2">
            <a:extLst>
              <a:ext uri="{FF2B5EF4-FFF2-40B4-BE49-F238E27FC236}">
                <a16:creationId xmlns:a16="http://schemas.microsoft.com/office/drawing/2014/main" id="{1642793B-E5EF-2C63-F67E-719236BCC49E}"/>
              </a:ext>
            </a:extLst>
          </p:cNvPr>
          <p:cNvSpPr txBox="1"/>
          <p:nvPr/>
        </p:nvSpPr>
        <p:spPr>
          <a:xfrm>
            <a:off x="2236945" y="1662232"/>
            <a:ext cx="6666547" cy="523220"/>
          </a:xfrm>
          <a:prstGeom prst="rect">
            <a:avLst/>
          </a:prstGeom>
          <a:noFill/>
        </p:spPr>
        <p:txBody>
          <a:bodyPr wrap="square">
            <a:spAutoFit/>
          </a:bodyPr>
          <a:lstStyle/>
          <a:p>
            <a:pPr marL="0" indent="0">
              <a:buNone/>
            </a:pPr>
            <a:r>
              <a:rPr lang="en-US" sz="2800">
                <a:solidFill>
                  <a:schemeClr val="tx1">
                    <a:lumMod val="65000"/>
                    <a:lumOff val="35000"/>
                  </a:schemeClr>
                </a:solidFill>
                <a:latin typeface="Consolas" panose="020B0609020204030204" pitchFamily="49" charset="0"/>
              </a:rPr>
              <a:t>return &lt;value1&gt;,&lt;value2&gt;, . . .</a:t>
            </a:r>
          </a:p>
        </p:txBody>
      </p:sp>
      <p:sp>
        <p:nvSpPr>
          <p:cNvPr id="6" name="TextBox 5">
            <a:extLst>
              <a:ext uri="{FF2B5EF4-FFF2-40B4-BE49-F238E27FC236}">
                <a16:creationId xmlns:a16="http://schemas.microsoft.com/office/drawing/2014/main" id="{BCC02AAE-6403-0DA4-AA3E-5F67D1B62CF3}"/>
              </a:ext>
            </a:extLst>
          </p:cNvPr>
          <p:cNvSpPr txBox="1"/>
          <p:nvPr/>
        </p:nvSpPr>
        <p:spPr>
          <a:xfrm>
            <a:off x="2236945" y="2322434"/>
            <a:ext cx="7718108" cy="2677656"/>
          </a:xfrm>
          <a:prstGeom prst="rect">
            <a:avLst/>
          </a:prstGeom>
          <a:solidFill>
            <a:schemeClr val="bg1">
              <a:lumMod val="95000"/>
            </a:schemeClr>
          </a:solidFill>
          <a:ln>
            <a:solidFill>
              <a:schemeClr val="bg1">
                <a:lumMod val="85000"/>
              </a:schemeClr>
            </a:solidFill>
          </a:ln>
        </p:spPr>
        <p:txBody>
          <a:bodyPr wrap="square">
            <a:spAutoFit/>
          </a:bodyPr>
          <a:lstStyle/>
          <a:p>
            <a:r>
              <a:rPr lang="en-US" sz="2400">
                <a:solidFill>
                  <a:srgbClr val="007C00"/>
                </a:solidFill>
                <a:latin typeface="Consolas" panose="020B0609020204030204" pitchFamily="49" charset="0"/>
              </a:rPr>
              <a:t>def</a:t>
            </a:r>
            <a:r>
              <a:rPr lang="en-US" sz="2400">
                <a:solidFill>
                  <a:srgbClr val="FF00FF"/>
                </a:solidFill>
                <a:latin typeface="Consolas" panose="020B0609020204030204" pitchFamily="49" charset="0"/>
              </a:rPr>
              <a:t> </a:t>
            </a:r>
            <a:r>
              <a:rPr lang="en-US" sz="2400">
                <a:solidFill>
                  <a:srgbClr val="482DFF"/>
                </a:solidFill>
                <a:latin typeface="Consolas" panose="020B0609020204030204" pitchFamily="49" charset="0"/>
              </a:rPr>
              <a:t>hello</a:t>
            </a:r>
            <a:r>
              <a:rPr lang="en-US" sz="2400">
                <a:latin typeface="Consolas" panose="020B0609020204030204" pitchFamily="49" charset="0"/>
              </a:rPr>
              <a:t>(name):</a:t>
            </a:r>
          </a:p>
          <a:p>
            <a:r>
              <a:rPr lang="en-US" sz="2400">
                <a:latin typeface="Consolas" panose="020B0609020204030204" pitchFamily="49" charset="0"/>
              </a:rPr>
              <a:t>    </a:t>
            </a:r>
            <a:r>
              <a:rPr lang="en-US" sz="2400">
                <a:solidFill>
                  <a:srgbClr val="007C00"/>
                </a:solidFill>
                <a:latin typeface="Consolas" panose="020B0609020204030204" pitchFamily="49" charset="0"/>
              </a:rPr>
              <a:t>print</a:t>
            </a:r>
            <a:r>
              <a:rPr lang="en-US" sz="2400">
                <a:latin typeface="Consolas" panose="020B0609020204030204" pitchFamily="49" charset="0"/>
              </a:rPr>
              <a:t>(</a:t>
            </a:r>
            <a:r>
              <a:rPr lang="en-US" sz="2400">
                <a:solidFill>
                  <a:srgbClr val="BA2020"/>
                </a:solidFill>
                <a:latin typeface="Consolas" panose="020B0609020204030204" pitchFamily="49" charset="0"/>
              </a:rPr>
              <a:t>'Hello {}!'</a:t>
            </a:r>
            <a:r>
              <a:rPr lang="en-US" sz="2400">
                <a:latin typeface="Consolas" panose="020B0609020204030204" pitchFamily="49" charset="0"/>
              </a:rPr>
              <a:t>.format(name))</a:t>
            </a:r>
          </a:p>
          <a:p>
            <a:r>
              <a:rPr lang="en-US" sz="2400">
                <a:solidFill>
                  <a:srgbClr val="007C00"/>
                </a:solidFill>
                <a:latin typeface="Consolas" panose="020B0609020204030204" pitchFamily="49" charset="0"/>
              </a:rPr>
              <a:t>	return True</a:t>
            </a:r>
          </a:p>
          <a:p>
            <a:endParaRPr lang="en-US" sz="2400">
              <a:solidFill>
                <a:srgbClr val="007C00"/>
              </a:solidFill>
              <a:latin typeface="Consolas" panose="020B0609020204030204" pitchFamily="49" charset="0"/>
            </a:endParaRPr>
          </a:p>
          <a:p>
            <a:r>
              <a:rPr lang="en-US" sz="2400">
                <a:latin typeface="Consolas" panose="020B0609020204030204" pitchFamily="49" charset="0"/>
              </a:rPr>
              <a:t>myName </a:t>
            </a:r>
            <a:r>
              <a:rPr lang="en-US" sz="2400">
                <a:solidFill>
                  <a:srgbClr val="482DFF"/>
                </a:solidFill>
                <a:latin typeface="Consolas" panose="020B0609020204030204" pitchFamily="49" charset="0"/>
              </a:rPr>
              <a:t>=</a:t>
            </a:r>
            <a:r>
              <a:rPr lang="en-US" sz="2400">
                <a:latin typeface="Consolas" panose="020B0609020204030204" pitchFamily="49" charset="0"/>
              </a:rPr>
              <a:t> </a:t>
            </a:r>
            <a:r>
              <a:rPr lang="en-US" sz="2400">
                <a:solidFill>
                  <a:srgbClr val="007C00"/>
                </a:solidFill>
                <a:latin typeface="Consolas" panose="020B0609020204030204" pitchFamily="49" charset="0"/>
              </a:rPr>
              <a:t>input</a:t>
            </a:r>
            <a:r>
              <a:rPr lang="en-US" sz="2400">
                <a:latin typeface="Consolas" panose="020B0609020204030204" pitchFamily="49" charset="0"/>
              </a:rPr>
              <a:t>('Name? ')</a:t>
            </a:r>
          </a:p>
          <a:p>
            <a:r>
              <a:rPr lang="en-US" sz="2400">
                <a:latin typeface="Consolas" panose="020B0609020204030204" pitchFamily="49" charset="0"/>
              </a:rPr>
              <a:t>status</a:t>
            </a:r>
            <a:r>
              <a:rPr lang="en-US" sz="2400">
                <a:solidFill>
                  <a:srgbClr val="FFC000"/>
                </a:solidFill>
                <a:latin typeface="Consolas" panose="020B0609020204030204" pitchFamily="49" charset="0"/>
              </a:rPr>
              <a:t> </a:t>
            </a:r>
            <a:r>
              <a:rPr lang="en-US" sz="2400">
                <a:solidFill>
                  <a:srgbClr val="482DFF"/>
                </a:solidFill>
                <a:latin typeface="Consolas" panose="020B0609020204030204" pitchFamily="49" charset="0"/>
              </a:rPr>
              <a:t>=</a:t>
            </a:r>
            <a:r>
              <a:rPr lang="en-US" sz="2400">
                <a:solidFill>
                  <a:srgbClr val="FFC000"/>
                </a:solidFill>
                <a:latin typeface="Consolas" panose="020B0609020204030204" pitchFamily="49" charset="0"/>
              </a:rPr>
              <a:t> </a:t>
            </a:r>
            <a:r>
              <a:rPr lang="en-US" sz="2400">
                <a:latin typeface="Consolas" panose="020B0609020204030204" pitchFamily="49" charset="0"/>
              </a:rPr>
              <a:t>hello(myName)</a:t>
            </a:r>
          </a:p>
          <a:p>
            <a:r>
              <a:rPr lang="en-US" sz="2400">
                <a:solidFill>
                  <a:srgbClr val="007C00"/>
                </a:solidFill>
                <a:latin typeface="Consolas" panose="020B0609020204030204" pitchFamily="49" charset="0"/>
              </a:rPr>
              <a:t>print</a:t>
            </a:r>
            <a:r>
              <a:rPr lang="en-US" sz="2400">
                <a:latin typeface="Consolas" panose="020B0609020204030204" pitchFamily="49" charset="0"/>
              </a:rPr>
              <a:t>(status)</a:t>
            </a:r>
          </a:p>
        </p:txBody>
      </p:sp>
      <p:sp>
        <p:nvSpPr>
          <p:cNvPr id="8" name="TextBox 7">
            <a:extLst>
              <a:ext uri="{FF2B5EF4-FFF2-40B4-BE49-F238E27FC236}">
                <a16:creationId xmlns:a16="http://schemas.microsoft.com/office/drawing/2014/main" id="{E67E8680-DC93-A40D-9FC7-830776F806C1}"/>
              </a:ext>
            </a:extLst>
          </p:cNvPr>
          <p:cNvSpPr txBox="1"/>
          <p:nvPr/>
        </p:nvSpPr>
        <p:spPr>
          <a:xfrm>
            <a:off x="2236945" y="5137072"/>
            <a:ext cx="7718108" cy="1200329"/>
          </a:xfrm>
          <a:prstGeom prst="rect">
            <a:avLst/>
          </a:prstGeom>
          <a:solidFill>
            <a:schemeClr val="bg1"/>
          </a:solidFill>
          <a:ln>
            <a:noFill/>
          </a:ln>
        </p:spPr>
        <p:txBody>
          <a:bodyPr wrap="square">
            <a:spAutoFit/>
          </a:bodyPr>
          <a:lstStyle/>
          <a:p>
            <a:r>
              <a:rPr lang="en-US" sz="2400">
                <a:latin typeface="Consolas" panose="020B0609020204030204" pitchFamily="49" charset="0"/>
              </a:rPr>
              <a:t>Name? Randy</a:t>
            </a:r>
          </a:p>
          <a:p>
            <a:r>
              <a:rPr lang="en-US" sz="2400">
                <a:latin typeface="Consolas" panose="020B0609020204030204" pitchFamily="49" charset="0"/>
              </a:rPr>
              <a:t>Hello Randy!</a:t>
            </a:r>
          </a:p>
          <a:p>
            <a:r>
              <a:rPr lang="en-US" sz="2400">
                <a:latin typeface="Consolas" panose="020B0609020204030204" pitchFamily="49" charset="0"/>
              </a:rPr>
              <a:t>True</a:t>
            </a:r>
          </a:p>
        </p:txBody>
      </p:sp>
      <p:sp>
        <p:nvSpPr>
          <p:cNvPr id="9" name="TextBox 8">
            <a:extLst>
              <a:ext uri="{FF2B5EF4-FFF2-40B4-BE49-F238E27FC236}">
                <a16:creationId xmlns:a16="http://schemas.microsoft.com/office/drawing/2014/main" id="{E8A096AF-5AED-0679-7205-301572CF424A}"/>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10" name="Picture 9">
            <a:extLst>
              <a:ext uri="{FF2B5EF4-FFF2-40B4-BE49-F238E27FC236}">
                <a16:creationId xmlns:a16="http://schemas.microsoft.com/office/drawing/2014/main" id="{73FA8EC0-0B6C-E6EB-0CB4-16072AA2179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47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A5C65-AF69-D9F1-303D-9A0930209843}"/>
              </a:ext>
            </a:extLst>
          </p:cNvPr>
          <p:cNvSpPr txBox="1"/>
          <p:nvPr/>
        </p:nvSpPr>
        <p:spPr>
          <a:xfrm>
            <a:off x="2340310" y="1670897"/>
            <a:ext cx="7707085" cy="3785652"/>
          </a:xfrm>
          <a:prstGeom prst="rect">
            <a:avLst/>
          </a:prstGeom>
          <a:solidFill>
            <a:schemeClr val="bg1">
              <a:lumMod val="95000"/>
            </a:schemeClr>
          </a:solidFill>
          <a:ln>
            <a:solidFill>
              <a:schemeClr val="bg1">
                <a:lumMod val="85000"/>
              </a:schemeClr>
            </a:solidFill>
          </a:ln>
        </p:spPr>
        <p:txBody>
          <a:bodyPr wrap="square">
            <a:spAutoFit/>
          </a:bodyPr>
          <a:lstStyle/>
          <a:p>
            <a:r>
              <a:rPr lang="en-US" sz="2400">
                <a:solidFill>
                  <a:srgbClr val="007C00"/>
                </a:solidFill>
                <a:latin typeface="Consolas" panose="020B0609020204030204" pitchFamily="49" charset="0"/>
              </a:rPr>
              <a:t>def</a:t>
            </a:r>
            <a:r>
              <a:rPr lang="en-US" sz="2400">
                <a:solidFill>
                  <a:srgbClr val="FF00FF"/>
                </a:solidFill>
                <a:latin typeface="Consolas" panose="020B0609020204030204" pitchFamily="49" charset="0"/>
              </a:rPr>
              <a:t> </a:t>
            </a:r>
            <a:r>
              <a:rPr lang="en-US" sz="2400">
                <a:solidFill>
                  <a:srgbClr val="482DFF"/>
                </a:solidFill>
                <a:latin typeface="Consolas" panose="020B0609020204030204" pitchFamily="49" charset="0"/>
              </a:rPr>
              <a:t>hello</a:t>
            </a:r>
            <a:r>
              <a:rPr lang="en-US" sz="2400">
                <a:latin typeface="Consolas" panose="020B0609020204030204" pitchFamily="49" charset="0"/>
              </a:rPr>
              <a:t>(name):</a:t>
            </a:r>
          </a:p>
          <a:p>
            <a:r>
              <a:rPr lang="en-US" sz="2400">
                <a:latin typeface="Consolas" panose="020B0609020204030204" pitchFamily="49" charset="0"/>
              </a:rPr>
              <a:t>    </a:t>
            </a:r>
            <a:r>
              <a:rPr lang="en-US" sz="2400">
                <a:solidFill>
                  <a:srgbClr val="007C00"/>
                </a:solidFill>
                <a:latin typeface="Consolas" panose="020B0609020204030204" pitchFamily="49" charset="0"/>
              </a:rPr>
              <a:t>print</a:t>
            </a:r>
            <a:r>
              <a:rPr lang="en-US" sz="2400">
                <a:latin typeface="Consolas" panose="020B0609020204030204" pitchFamily="49" charset="0"/>
              </a:rPr>
              <a:t>(</a:t>
            </a:r>
            <a:r>
              <a:rPr lang="en-US" sz="2400">
                <a:solidFill>
                  <a:srgbClr val="BA2020"/>
                </a:solidFill>
                <a:latin typeface="Consolas" panose="020B0609020204030204" pitchFamily="49" charset="0"/>
              </a:rPr>
              <a:t>'Hello {}!'</a:t>
            </a:r>
            <a:r>
              <a:rPr lang="en-US" sz="2400">
                <a:latin typeface="Consolas" panose="020B0609020204030204" pitchFamily="49" charset="0"/>
              </a:rPr>
              <a:t>.</a:t>
            </a:r>
            <a:r>
              <a:rPr lang="en-US" sz="2400">
                <a:solidFill>
                  <a:srgbClr val="4D5EB6"/>
                </a:solidFill>
                <a:latin typeface="Consolas" panose="020B0609020204030204" pitchFamily="49" charset="0"/>
              </a:rPr>
              <a:t>format</a:t>
            </a:r>
            <a:r>
              <a:rPr lang="en-US" sz="2400">
                <a:latin typeface="Consolas" panose="020B0609020204030204" pitchFamily="49" charset="0"/>
              </a:rPr>
              <a:t>(name))</a:t>
            </a:r>
          </a:p>
          <a:p>
            <a:endParaRPr lang="en-US" sz="2400">
              <a:latin typeface="Consolas" panose="020B0609020204030204" pitchFamily="49" charset="0"/>
            </a:endParaRPr>
          </a:p>
          <a:p>
            <a:r>
              <a:rPr lang="en-US" sz="2400">
                <a:latin typeface="Consolas" panose="020B0609020204030204" pitchFamily="49" charset="0"/>
              </a:rPr>
              <a:t>myName </a:t>
            </a:r>
            <a:r>
              <a:rPr lang="en-US" sz="2400">
                <a:solidFill>
                  <a:srgbClr val="482DFF"/>
                </a:solidFill>
                <a:latin typeface="Consolas" panose="020B0609020204030204" pitchFamily="49" charset="0"/>
              </a:rPr>
              <a:t>=</a:t>
            </a:r>
            <a:r>
              <a:rPr lang="en-US" sz="2400">
                <a:latin typeface="Consolas" panose="020B0609020204030204" pitchFamily="49" charset="0"/>
              </a:rPr>
              <a:t> </a:t>
            </a:r>
            <a:r>
              <a:rPr lang="en-US" sz="2400">
                <a:solidFill>
                  <a:srgbClr val="007C00"/>
                </a:solidFill>
                <a:latin typeface="Consolas" panose="020B0609020204030204" pitchFamily="49" charset="0"/>
              </a:rPr>
              <a:t>input</a:t>
            </a:r>
            <a:r>
              <a:rPr lang="en-US" sz="2400">
                <a:latin typeface="Consolas" panose="020B0609020204030204" pitchFamily="49" charset="0"/>
              </a:rPr>
              <a:t>(</a:t>
            </a:r>
            <a:r>
              <a:rPr lang="en-US" sz="2400">
                <a:solidFill>
                  <a:srgbClr val="BA2020"/>
                </a:solidFill>
                <a:latin typeface="Consolas" panose="020B0609020204030204" pitchFamily="49" charset="0"/>
              </a:rPr>
              <a:t>'Name? '</a:t>
            </a:r>
            <a:r>
              <a:rPr lang="en-US" sz="2400">
                <a:latin typeface="Consolas" panose="020B0609020204030204" pitchFamily="49" charset="0"/>
              </a:rPr>
              <a:t>)</a:t>
            </a:r>
          </a:p>
          <a:p>
            <a:endParaRPr lang="en-US" sz="2400">
              <a:solidFill>
                <a:srgbClr val="FFC000"/>
              </a:solidFill>
              <a:latin typeface="Consolas" panose="020B0609020204030204" pitchFamily="49" charset="0"/>
            </a:endParaRPr>
          </a:p>
          <a:p>
            <a:r>
              <a:rPr lang="en-US" sz="2400">
                <a:solidFill>
                  <a:srgbClr val="4D6A6A"/>
                </a:solidFill>
                <a:latin typeface="Consolas" panose="020B0609020204030204" pitchFamily="49" charset="0"/>
              </a:rPr>
              <a:t># Call by position</a:t>
            </a:r>
          </a:p>
          <a:p>
            <a:r>
              <a:rPr lang="en-US" sz="2400">
                <a:latin typeface="Consolas" panose="020B0609020204030204" pitchFamily="49" charset="0"/>
              </a:rPr>
              <a:t>hello(myName)</a:t>
            </a:r>
          </a:p>
          <a:p>
            <a:endParaRPr lang="en-US" sz="2400">
              <a:latin typeface="Consolas" panose="020B0609020204030204" pitchFamily="49" charset="0"/>
            </a:endParaRPr>
          </a:p>
          <a:p>
            <a:r>
              <a:rPr lang="en-US" sz="2400">
                <a:solidFill>
                  <a:schemeClr val="tx1">
                    <a:lumMod val="65000"/>
                    <a:lumOff val="35000"/>
                  </a:schemeClr>
                </a:solidFill>
                <a:latin typeface="Consolas" panose="020B0609020204030204" pitchFamily="49" charset="0"/>
              </a:rPr>
              <a:t># Call by keyword</a:t>
            </a:r>
          </a:p>
          <a:p>
            <a:r>
              <a:rPr lang="en-US" sz="2400">
                <a:latin typeface="Consolas" panose="020B0609020204030204" pitchFamily="49" charset="0"/>
              </a:rPr>
              <a:t>hello(name </a:t>
            </a:r>
            <a:r>
              <a:rPr lang="en-US" sz="2400">
                <a:solidFill>
                  <a:srgbClr val="482DFF"/>
                </a:solidFill>
                <a:latin typeface="Consolas" panose="020B0609020204030204" pitchFamily="49" charset="0"/>
              </a:rPr>
              <a:t>=</a:t>
            </a:r>
            <a:r>
              <a:rPr lang="en-US" sz="2400">
                <a:latin typeface="Consolas" panose="020B0609020204030204" pitchFamily="49" charset="0"/>
              </a:rPr>
              <a:t> myName)</a:t>
            </a:r>
          </a:p>
        </p:txBody>
      </p:sp>
      <p:pic>
        <p:nvPicPr>
          <p:cNvPr id="5" name="Picture 4">
            <a:extLst>
              <a:ext uri="{FF2B5EF4-FFF2-40B4-BE49-F238E27FC236}">
                <a16:creationId xmlns:a16="http://schemas.microsoft.com/office/drawing/2014/main" id="{FABCADEC-E214-2DA1-88C0-A90E0DEE3BF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2" name="Title 1">
            <a:extLst>
              <a:ext uri="{FF2B5EF4-FFF2-40B4-BE49-F238E27FC236}">
                <a16:creationId xmlns:a16="http://schemas.microsoft.com/office/drawing/2014/main" id="{569CC5C8-9388-4F5B-B90D-D6F3661DABAD}"/>
              </a:ext>
            </a:extLst>
          </p:cNvPr>
          <p:cNvSpPr>
            <a:spLocks noGrp="1"/>
          </p:cNvSpPr>
          <p:nvPr>
            <p:ph type="title"/>
          </p:nvPr>
        </p:nvSpPr>
        <p:spPr>
          <a:xfrm>
            <a:off x="838200" y="773723"/>
            <a:ext cx="10515600" cy="916966"/>
          </a:xfrm>
        </p:spPr>
        <p:txBody>
          <a:bodyPr/>
          <a:lstStyle/>
          <a:p>
            <a:pPr algn="ctr" rtl="0" eaLnBrk="1" latinLnBrk="0" hangingPunct="1"/>
            <a:r>
              <a:rPr lang="en-US" sz="3600" b="1" kern="1200">
                <a:solidFill>
                  <a:srgbClr val="3B3838"/>
                </a:solidFill>
                <a:effectLst/>
                <a:latin typeface="Avenir Heavy" panose="02000503020000020003"/>
                <a:ea typeface="+mn-ea"/>
                <a:cs typeface="Arial" panose="020B0604020202020204" pitchFamily="34" charset="0"/>
              </a:rPr>
              <a:t>Call by Position or Keyword</a:t>
            </a:r>
            <a:endParaRPr lang="en-US">
              <a:effectLst/>
            </a:endParaRPr>
          </a:p>
          <a:p>
            <a:endParaRPr lang="en-US"/>
          </a:p>
        </p:txBody>
      </p:sp>
    </p:spTree>
    <p:extLst>
      <p:ext uri="{BB962C8B-B14F-4D97-AF65-F5344CB8AC3E}">
        <p14:creationId xmlns:p14="http://schemas.microsoft.com/office/powerpoint/2010/main" val="19866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FFD0-B58E-4640-B34D-EA17AAEC1079}"/>
              </a:ext>
            </a:extLst>
          </p:cNvPr>
          <p:cNvSpPr>
            <a:spLocks noGrp="1"/>
          </p:cNvSpPr>
          <p:nvPr>
            <p:ph type="title"/>
          </p:nvPr>
        </p:nvSpPr>
        <p:spPr>
          <a:xfrm>
            <a:off x="838200" y="-629650"/>
            <a:ext cx="10515600" cy="659806"/>
          </a:xfrm>
        </p:spPr>
        <p:txBody>
          <a:bodyPr>
            <a:normAutofit fontScale="90000"/>
          </a:bodyPr>
          <a:lstStyle/>
          <a:p>
            <a:r>
              <a:rPr lang="en-US"/>
              <a:t>Python Functions are like Contracts</a:t>
            </a:r>
          </a:p>
        </p:txBody>
      </p:sp>
      <p:pic>
        <p:nvPicPr>
          <p:cNvPr id="4" name="Picture 2" descr="Pin on movies">
            <a:extLst>
              <a:ext uri="{FF2B5EF4-FFF2-40B4-BE49-F238E27FC236}">
                <a16:creationId xmlns:a16="http://schemas.microsoft.com/office/drawing/2014/main" id="{ADA40601-B1F6-4F6B-8513-E9639CEE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445" y="215234"/>
            <a:ext cx="4309110" cy="575697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539208-98CD-4C99-8F58-BF37A6DB9020}"/>
              </a:ext>
            </a:extLst>
          </p:cNvPr>
          <p:cNvSpPr txBox="1"/>
          <p:nvPr/>
        </p:nvSpPr>
        <p:spPr>
          <a:xfrm>
            <a:off x="13863" y="6245423"/>
            <a:ext cx="11125200" cy="523220"/>
          </a:xfrm>
          <a:prstGeom prst="rect">
            <a:avLst/>
          </a:prstGeom>
          <a:solidFill>
            <a:schemeClr val="bg1"/>
          </a:solidFill>
        </p:spPr>
        <p:txBody>
          <a:bodyPr wrap="square" rtlCol="0">
            <a:spAutoFit/>
          </a:bodyPr>
          <a:lstStyle/>
          <a:p>
            <a:pPr>
              <a:defRPr/>
            </a:pPr>
            <a:r>
              <a:rPr lang="en-US" sz="1400">
                <a:solidFill>
                  <a:schemeClr val="tx1">
                    <a:lumMod val="65000"/>
                    <a:lumOff val="35000"/>
                  </a:schemeClr>
                </a:solidFill>
              </a:rPr>
              <a:t>Image Credit:  Lorre, C., </a:t>
            </a:r>
            <a:r>
              <a:rPr lang="en-US" sz="1400" err="1">
                <a:solidFill>
                  <a:schemeClr val="tx1">
                    <a:lumMod val="65000"/>
                    <a:lumOff val="35000"/>
                  </a:schemeClr>
                </a:solidFill>
              </a:rPr>
              <a:t>Prady</a:t>
            </a:r>
            <a:r>
              <a:rPr lang="en-US" sz="1400">
                <a:solidFill>
                  <a:schemeClr val="tx1">
                    <a:lumMod val="65000"/>
                    <a:lumOff val="35000"/>
                  </a:schemeClr>
                </a:solidFill>
              </a:rPr>
              <a:t>, B., &amp; Reynolds, J. (Writers), &amp; Cendrowski, M. (Director). (2011, November 17). The Flaming Spittoon Acquisition (Season 5, Episode 10) [TV series episode]. In (Executive Producer), </a:t>
            </a:r>
            <a:r>
              <a:rPr lang="en-US" sz="1400" i="1">
                <a:solidFill>
                  <a:schemeClr val="tx1">
                    <a:lumMod val="65000"/>
                    <a:lumOff val="35000"/>
                  </a:schemeClr>
                </a:solidFill>
              </a:rPr>
              <a:t>The Big Bang Theory.</a:t>
            </a:r>
            <a:r>
              <a:rPr lang="en-US" sz="1400">
                <a:solidFill>
                  <a:schemeClr val="tx1">
                    <a:lumMod val="65000"/>
                    <a:lumOff val="35000"/>
                  </a:schemeClr>
                </a:solidFill>
              </a:rPr>
              <a:t> Warner Bros. Television</a:t>
            </a:r>
            <a:endParaRPr lang="en-US" sz="1400">
              <a:solidFill>
                <a:schemeClr val="tx1">
                  <a:lumMod val="65000"/>
                  <a:lumOff val="35000"/>
                </a:schemeClr>
              </a:solidFill>
              <a:latin typeface="+mj-lt"/>
            </a:endParaRPr>
          </a:p>
        </p:txBody>
      </p:sp>
      <p:pic>
        <p:nvPicPr>
          <p:cNvPr id="5" name="Picture 4">
            <a:extLst>
              <a:ext uri="{FF2B5EF4-FFF2-40B4-BE49-F238E27FC236}">
                <a16:creationId xmlns:a16="http://schemas.microsoft.com/office/drawing/2014/main" id="{47C94F79-35DD-30CD-E442-1D0600DEDA6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912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BDB40A-C9C2-404A-9CE8-55413377F542}"/>
              </a:ext>
            </a:extLst>
          </p:cNvPr>
          <p:cNvSpPr>
            <a:spLocks noGrp="1"/>
          </p:cNvSpPr>
          <p:nvPr>
            <p:ph type="title"/>
          </p:nvPr>
        </p:nvSpPr>
        <p:spPr>
          <a:xfrm>
            <a:off x="-195317" y="550067"/>
            <a:ext cx="12011130" cy="1325563"/>
          </a:xfrm>
        </p:spPr>
        <p:txBody>
          <a:bodyPr/>
          <a:lstStyle/>
          <a:p>
            <a:pPr algn="ctr" rtl="0" eaLnBrk="1" latinLnBrk="0" hangingPunct="1"/>
            <a:r>
              <a:rPr lang="en-US" sz="3600" b="1" kern="1200">
                <a:solidFill>
                  <a:srgbClr val="3B3838"/>
                </a:solidFill>
                <a:effectLst/>
                <a:latin typeface="Avenir Heavy" panose="02000503020000020003"/>
                <a:ea typeface="+mn-ea"/>
                <a:cs typeface="Courier New" panose="02070309020205020404" pitchFamily="49" charset="0"/>
              </a:rPr>
              <a:t>Specification</a:t>
            </a:r>
            <a:endParaRPr lang="en-US">
              <a:effectLst/>
            </a:endParaRPr>
          </a:p>
          <a:p>
            <a:endParaRPr lang="en-US"/>
          </a:p>
        </p:txBody>
      </p:sp>
      <p:sp>
        <p:nvSpPr>
          <p:cNvPr id="2" name="TextBox 1">
            <a:extLst>
              <a:ext uri="{FF2B5EF4-FFF2-40B4-BE49-F238E27FC236}">
                <a16:creationId xmlns:a16="http://schemas.microsoft.com/office/drawing/2014/main" id="{2C8698E5-8354-4A59-ABB7-0349000614A5}"/>
              </a:ext>
            </a:extLst>
          </p:cNvPr>
          <p:cNvSpPr txBox="1"/>
          <p:nvPr/>
        </p:nvSpPr>
        <p:spPr>
          <a:xfrm>
            <a:off x="1812470" y="556972"/>
            <a:ext cx="7995557" cy="1569660"/>
          </a:xfrm>
          <a:prstGeom prst="rect">
            <a:avLst/>
          </a:prstGeom>
          <a:noFill/>
        </p:spPr>
        <p:txBody>
          <a:bodyPr wrap="square" rtlCol="0">
            <a:spAutoFit/>
          </a:bodyPr>
          <a:lstStyle/>
          <a:p>
            <a:pPr algn="ctr"/>
            <a:endParaRPr lang="en-US" sz="2400" b="0" i="0">
              <a:solidFill>
                <a:srgbClr val="000000"/>
              </a:solidFill>
              <a:effectLst/>
              <a:latin typeface="Consolas" panose="020B0609020204030204" pitchFamily="49" charset="0"/>
              <a:cs typeface="Courier New" panose="02070309020205020404" pitchFamily="49" charset="0"/>
            </a:endParaRPr>
          </a:p>
          <a:p>
            <a:pPr algn="ctr"/>
            <a:endParaRPr lang="en-US" sz="2400" b="0" i="0">
              <a:solidFill>
                <a:srgbClr val="000000"/>
              </a:solidFill>
              <a:effectLst/>
              <a:latin typeface="Consolas" panose="020B0609020204030204" pitchFamily="49" charset="0"/>
              <a:cs typeface="Courier New" panose="02070309020205020404" pitchFamily="49" charset="0"/>
            </a:endParaRPr>
          </a:p>
          <a:p>
            <a:pPr algn="ctr"/>
            <a:r>
              <a:rPr lang="en-US" sz="2400">
                <a:solidFill>
                  <a:srgbClr val="000000"/>
                </a:solidFill>
                <a:effectLst/>
                <a:latin typeface="Avenir" panose="02000503020000020003" pitchFamily="2" charset="0"/>
                <a:cs typeface="Courier New" panose="02070309020205020404" pitchFamily="49" charset="0"/>
              </a:rPr>
              <a:t>The </a:t>
            </a:r>
            <a:r>
              <a:rPr lang="en-US" sz="2400">
                <a:solidFill>
                  <a:srgbClr val="5A5AA8"/>
                </a:solidFill>
                <a:effectLst/>
                <a:latin typeface="Consolas" panose="020B0609020204030204" pitchFamily="49" charset="0"/>
                <a:cs typeface="Consolas" panose="020B0609020204030204" pitchFamily="49" charset="0"/>
              </a:rPr>
              <a:t>multiply()</a:t>
            </a:r>
            <a:r>
              <a:rPr lang="en-US" sz="2400">
                <a:solidFill>
                  <a:srgbClr val="5A5AA8"/>
                </a:solidFill>
                <a:effectLst/>
                <a:latin typeface="Avenir" panose="02000503020000020003" pitchFamily="2" charset="0"/>
                <a:cs typeface="Courier New" panose="02070309020205020404" pitchFamily="49" charset="0"/>
              </a:rPr>
              <a:t> </a:t>
            </a:r>
            <a:r>
              <a:rPr lang="en-US" sz="2400">
                <a:solidFill>
                  <a:srgbClr val="000000"/>
                </a:solidFill>
                <a:effectLst/>
                <a:latin typeface="Avenir" panose="02000503020000020003" pitchFamily="2" charset="0"/>
                <a:cs typeface="Courier New" panose="02070309020205020404" pitchFamily="49" charset="0"/>
              </a:rPr>
              <a:t>function takes two arguments </a:t>
            </a:r>
          </a:p>
          <a:p>
            <a:pPr algn="ctr"/>
            <a:r>
              <a:rPr lang="en-US" sz="2400">
                <a:solidFill>
                  <a:srgbClr val="000000"/>
                </a:solidFill>
                <a:effectLst/>
                <a:latin typeface="Consolas" panose="020B0609020204030204" pitchFamily="49" charset="0"/>
                <a:cs typeface="Consolas" panose="020B0609020204030204" pitchFamily="49" charset="0"/>
              </a:rPr>
              <a:t>(arg_1, arg_2)</a:t>
            </a:r>
            <a:r>
              <a:rPr lang="en-US" sz="2400">
                <a:solidFill>
                  <a:srgbClr val="000000"/>
                </a:solidFill>
                <a:effectLst/>
                <a:latin typeface="Avenir" panose="02000503020000020003" pitchFamily="2" charset="0"/>
                <a:cs typeface="Courier New" panose="02070309020205020404" pitchFamily="49" charset="0"/>
              </a:rPr>
              <a:t>, multiplies them, and returns the result.</a:t>
            </a:r>
          </a:p>
        </p:txBody>
      </p:sp>
      <p:sp>
        <p:nvSpPr>
          <p:cNvPr id="3" name="TextBox 2">
            <a:extLst>
              <a:ext uri="{FF2B5EF4-FFF2-40B4-BE49-F238E27FC236}">
                <a16:creationId xmlns:a16="http://schemas.microsoft.com/office/drawing/2014/main" id="{47BAE984-51CD-B104-D209-59934E44EA8A}"/>
              </a:ext>
            </a:extLst>
          </p:cNvPr>
          <p:cNvSpPr txBox="1"/>
          <p:nvPr/>
        </p:nvSpPr>
        <p:spPr>
          <a:xfrm>
            <a:off x="470006" y="2619075"/>
            <a:ext cx="11560630"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1600">
                <a:solidFill>
                  <a:srgbClr val="007C00"/>
                </a:solidFill>
                <a:latin typeface="Consolas" panose="020B0609020204030204" pitchFamily="49" charset="0"/>
              </a:rPr>
              <a:t>def</a:t>
            </a:r>
            <a:r>
              <a:rPr lang="en-US" sz="1600">
                <a:solidFill>
                  <a:srgbClr val="FF00FF"/>
                </a:solidFill>
                <a:latin typeface="Consolas" panose="020B0609020204030204" pitchFamily="49" charset="0"/>
              </a:rPr>
              <a:t> </a:t>
            </a:r>
            <a:r>
              <a:rPr lang="en-US" sz="1600">
                <a:solidFill>
                  <a:srgbClr val="482DFF"/>
                </a:solidFill>
                <a:latin typeface="Consolas" panose="020B0609020204030204" pitchFamily="49" charset="0"/>
              </a:rPr>
              <a:t>multiply</a:t>
            </a:r>
            <a:r>
              <a:rPr lang="en-US" sz="1600">
                <a:latin typeface="Consolas" panose="020B0609020204030204" pitchFamily="49" charset="0"/>
              </a:rPr>
              <a:t>(arg_1, arg_2):</a:t>
            </a:r>
          </a:p>
          <a:p>
            <a:r>
              <a:rPr lang="en-US" sz="1600">
                <a:latin typeface="Consolas" panose="020B0609020204030204" pitchFamily="49" charset="0"/>
              </a:rPr>
              <a:t>    </a:t>
            </a:r>
            <a:r>
              <a:rPr lang="en-US" sz="1600">
                <a:solidFill>
                  <a:srgbClr val="BA2020"/>
                </a:solidFill>
                <a:latin typeface="Avenir Medium" panose="02000503020000020003" pitchFamily="2" charset="0"/>
              </a:rPr>
              <a:t>’ ’ ’</a:t>
            </a:r>
            <a:r>
              <a:rPr lang="en-US" sz="1600" i="1">
                <a:solidFill>
                  <a:srgbClr val="BA2020"/>
                </a:solidFill>
                <a:latin typeface="Consolas" panose="020B0609020204030204" pitchFamily="49" charset="0"/>
                <a:cs typeface="Consolas" panose="020B0609020204030204" pitchFamily="49" charset="0"/>
              </a:rPr>
              <a:t>This function takes two arguments (arg_1, arg2), multiplies them, and returns the result.</a:t>
            </a:r>
          </a:p>
          <a:p>
            <a:r>
              <a:rPr lang="en-US" sz="1600">
                <a:solidFill>
                  <a:srgbClr val="BA2020"/>
                </a:solidFill>
                <a:latin typeface="Avenir Medium" panose="02000503020000020003" pitchFamily="2" charset="0"/>
              </a:rPr>
              <a:t>        ’ ‘ ’</a:t>
            </a:r>
            <a:endParaRPr lang="en-US" sz="1600">
              <a:latin typeface="Consolas" panose="020B0609020204030204" pitchFamily="49" charset="0"/>
            </a:endParaRPr>
          </a:p>
          <a:p>
            <a:r>
              <a:rPr lang="en-US" sz="1600">
                <a:solidFill>
                  <a:srgbClr val="007C00"/>
                </a:solidFill>
                <a:latin typeface="Consolas" panose="020B0609020204030204" pitchFamily="49" charset="0"/>
              </a:rPr>
              <a:t>    return</a:t>
            </a:r>
            <a:r>
              <a:rPr lang="en-US" sz="1600">
                <a:latin typeface="Consolas" panose="020B0609020204030204" pitchFamily="49" charset="0"/>
              </a:rPr>
              <a:t>(arg_1 * arg_2)</a:t>
            </a:r>
          </a:p>
          <a:p>
            <a:endParaRPr lang="en-US" sz="1600">
              <a:solidFill>
                <a:srgbClr val="FFC000"/>
              </a:solidFill>
              <a:latin typeface="Consolas" panose="020B0609020204030204" pitchFamily="49" charset="0"/>
            </a:endParaRPr>
          </a:p>
          <a:p>
            <a:r>
              <a:rPr lang="en-US" sz="1600" i="1">
                <a:solidFill>
                  <a:srgbClr val="4D6A6A"/>
                </a:solidFill>
                <a:latin typeface="Consolas" panose="020B0609020204030204" pitchFamily="49" charset="0"/>
                <a:cs typeface="Consolas" panose="020B0609020204030204" pitchFamily="49" charset="0"/>
              </a:rPr>
              <a:t># end multiply()</a:t>
            </a:r>
          </a:p>
        </p:txBody>
      </p:sp>
      <p:sp>
        <p:nvSpPr>
          <p:cNvPr id="5" name="TextBox 4">
            <a:extLst>
              <a:ext uri="{FF2B5EF4-FFF2-40B4-BE49-F238E27FC236}">
                <a16:creationId xmlns:a16="http://schemas.microsoft.com/office/drawing/2014/main" id="{6DCE841E-5D74-D59C-F3B8-2DC5C1E8BAB4}"/>
              </a:ext>
            </a:extLst>
          </p:cNvPr>
          <p:cNvSpPr txBox="1"/>
          <p:nvPr/>
        </p:nvSpPr>
        <p:spPr>
          <a:xfrm>
            <a:off x="470006" y="4511901"/>
            <a:ext cx="11560630" cy="338554"/>
          </a:xfrm>
          <a:prstGeom prst="rect">
            <a:avLst/>
          </a:prstGeom>
          <a:solidFill>
            <a:schemeClr val="bg1">
              <a:lumMod val="95000"/>
            </a:schemeClr>
          </a:solidFill>
          <a:ln>
            <a:solidFill>
              <a:schemeClr val="bg1">
                <a:lumMod val="85000"/>
              </a:schemeClr>
            </a:solidFill>
          </a:ln>
        </p:spPr>
        <p:txBody>
          <a:bodyPr wrap="square">
            <a:spAutoFit/>
          </a:bodyPr>
          <a:lstStyle/>
          <a:p>
            <a:r>
              <a:rPr lang="en-US" sz="1600">
                <a:latin typeface="Consolas" panose="020B0609020204030204" pitchFamily="49" charset="0"/>
                <a:cs typeface="Consolas" panose="020B0609020204030204" pitchFamily="49" charset="0"/>
              </a:rPr>
              <a:t>help(multiply)</a:t>
            </a:r>
          </a:p>
        </p:txBody>
      </p:sp>
      <p:pic>
        <p:nvPicPr>
          <p:cNvPr id="4" name="Picture 3" descr="Code showing how to read the help info on how to use the multiple() function.">
            <a:extLst>
              <a:ext uri="{FF2B5EF4-FFF2-40B4-BE49-F238E27FC236}">
                <a16:creationId xmlns:a16="http://schemas.microsoft.com/office/drawing/2014/main" id="{A8933D68-98AC-47F5-9FFC-512B6F2F59EC}"/>
              </a:ext>
            </a:extLst>
          </p:cNvPr>
          <p:cNvPicPr>
            <a:picLocks noChangeAspect="1"/>
          </p:cNvPicPr>
          <p:nvPr/>
        </p:nvPicPr>
        <p:blipFill>
          <a:blip r:embed="rId3"/>
          <a:stretch>
            <a:fillRect/>
          </a:stretch>
        </p:blipFill>
        <p:spPr>
          <a:xfrm>
            <a:off x="470004" y="5020519"/>
            <a:ext cx="11560631" cy="1280509"/>
          </a:xfrm>
          <a:prstGeom prst="rect">
            <a:avLst/>
          </a:prstGeom>
        </p:spPr>
      </p:pic>
      <p:pic>
        <p:nvPicPr>
          <p:cNvPr id="7" name="Picture 6">
            <a:extLst>
              <a:ext uri="{FF2B5EF4-FFF2-40B4-BE49-F238E27FC236}">
                <a16:creationId xmlns:a16="http://schemas.microsoft.com/office/drawing/2014/main" id="{49C8AD2F-E589-606E-1D72-D210295BB04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9366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D477-2F27-43DA-A448-3AE11C8CB1B0}"/>
              </a:ext>
            </a:extLst>
          </p:cNvPr>
          <p:cNvSpPr>
            <a:spLocks noGrp="1"/>
          </p:cNvSpPr>
          <p:nvPr>
            <p:ph type="title"/>
          </p:nvPr>
        </p:nvSpPr>
        <p:spPr>
          <a:xfrm>
            <a:off x="0" y="36949"/>
            <a:ext cx="12192000" cy="1325563"/>
          </a:xfrm>
        </p:spPr>
        <p:txBody>
          <a:bodyPr anchor="ctr">
            <a:normAutofit/>
          </a:bodyPr>
          <a:lstStyle/>
          <a:p>
            <a:pPr algn="ctr"/>
            <a:r>
              <a:rPr lang="en-US" sz="4000">
                <a:solidFill>
                  <a:schemeClr val="tx1">
                    <a:lumMod val="75000"/>
                    <a:lumOff val="25000"/>
                  </a:schemeClr>
                </a:solidFill>
                <a:latin typeface="Avenir Heavy"/>
              </a:rPr>
              <a:t>Flowcharts and Pseudocode</a:t>
            </a:r>
          </a:p>
        </p:txBody>
      </p:sp>
      <p:grpSp>
        <p:nvGrpSpPr>
          <p:cNvPr id="58" name="Group 57" descr="Flow chart showing a series of decisions from start to end as code is run. Input is received from an Arduino, and on High inputs, an image is captured and confirmation is requested from user, if true, output is sent to Arduino. Otherwise the image is deleted via a High output signal sent to pin 11 on the arduino.">
            <a:extLst>
              <a:ext uri="{FF2B5EF4-FFF2-40B4-BE49-F238E27FC236}">
                <a16:creationId xmlns:a16="http://schemas.microsoft.com/office/drawing/2014/main" id="{628B0EC7-8708-11D0-F586-64B8BC792616}"/>
              </a:ext>
            </a:extLst>
          </p:cNvPr>
          <p:cNvGrpSpPr/>
          <p:nvPr/>
        </p:nvGrpSpPr>
        <p:grpSpPr>
          <a:xfrm>
            <a:off x="3966057" y="1133333"/>
            <a:ext cx="4797043" cy="5391952"/>
            <a:chOff x="4222089" y="1169909"/>
            <a:chExt cx="4797043" cy="5391952"/>
          </a:xfrm>
        </p:grpSpPr>
        <p:cxnSp>
          <p:nvCxnSpPr>
            <p:cNvPr id="49" name="Straight Connector 48">
              <a:extLst>
                <a:ext uri="{FF2B5EF4-FFF2-40B4-BE49-F238E27FC236}">
                  <a16:creationId xmlns:a16="http://schemas.microsoft.com/office/drawing/2014/main" id="{7D5A9692-74A7-0EC0-385A-F48B2C27D4C5}"/>
                </a:ext>
              </a:extLst>
            </p:cNvPr>
            <p:cNvCxnSpPr>
              <a:cxnSpLocks/>
            </p:cNvCxnSpPr>
            <p:nvPr/>
          </p:nvCxnSpPr>
          <p:spPr>
            <a:xfrm>
              <a:off x="8128734" y="1668578"/>
              <a:ext cx="0" cy="1712319"/>
            </a:xfrm>
            <a:prstGeom prst="line">
              <a:avLst/>
            </a:prstGeom>
            <a:ln w="28575">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EC34E9-B547-D51A-7BC9-4F3A00D9BF5F}"/>
                </a:ext>
              </a:extLst>
            </p:cNvPr>
            <p:cNvCxnSpPr>
              <a:cxnSpLocks/>
            </p:cNvCxnSpPr>
            <p:nvPr/>
          </p:nvCxnSpPr>
          <p:spPr>
            <a:xfrm>
              <a:off x="5998464" y="4860152"/>
              <a:ext cx="2122337" cy="0"/>
            </a:xfrm>
            <a:prstGeom prst="line">
              <a:avLst/>
            </a:prstGeom>
            <a:ln w="25400">
              <a:solidFill>
                <a:srgbClr val="30335D"/>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88AE685E-E8E2-DE99-9C69-E977376F985B}"/>
                </a:ext>
              </a:extLst>
            </p:cNvPr>
            <p:cNvSpPr/>
            <p:nvPr/>
          </p:nvSpPr>
          <p:spPr>
            <a:xfrm>
              <a:off x="4499602" y="1823017"/>
              <a:ext cx="1937774" cy="630716"/>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970AA77-0A5F-4A6B-FBDB-E379F5355FE4}"/>
                </a:ext>
              </a:extLst>
            </p:cNvPr>
            <p:cNvSpPr txBox="1"/>
            <p:nvPr/>
          </p:nvSpPr>
          <p:spPr>
            <a:xfrm>
              <a:off x="4499601" y="1887025"/>
              <a:ext cx="1937774" cy="523220"/>
            </a:xfrm>
            <a:prstGeom prst="rect">
              <a:avLst/>
            </a:prstGeom>
            <a:noFill/>
            <a:ln>
              <a:noFill/>
            </a:ln>
          </p:spPr>
          <p:txBody>
            <a:bodyPr wrap="square" rtlCol="0">
              <a:spAutoFit/>
            </a:bodyPr>
            <a:lstStyle/>
            <a:p>
              <a:pPr algn="ctr"/>
              <a:r>
                <a:rPr lang="en-US" sz="1400">
                  <a:latin typeface="Avenir" panose="02000503020000020003" pitchFamily="2" charset="0"/>
                </a:rPr>
                <a:t>Read input from </a:t>
              </a:r>
            </a:p>
            <a:p>
              <a:pPr algn="ctr"/>
              <a:r>
                <a:rPr lang="en-US" sz="1400">
                  <a:latin typeface="Avenir" panose="02000503020000020003" pitchFamily="2" charset="0"/>
                </a:rPr>
                <a:t>pin 13 Arduino</a:t>
              </a:r>
            </a:p>
          </p:txBody>
        </p:sp>
        <p:sp>
          <p:nvSpPr>
            <p:cNvPr id="6" name="Rounded Rectangle 5">
              <a:extLst>
                <a:ext uri="{FF2B5EF4-FFF2-40B4-BE49-F238E27FC236}">
                  <a16:creationId xmlns:a16="http://schemas.microsoft.com/office/drawing/2014/main" id="{E78920A2-3C52-A093-8F9A-7C36926E9C7D}"/>
                </a:ext>
              </a:extLst>
            </p:cNvPr>
            <p:cNvSpPr/>
            <p:nvPr/>
          </p:nvSpPr>
          <p:spPr>
            <a:xfrm>
              <a:off x="4500271" y="3543131"/>
              <a:ext cx="1937775" cy="830997"/>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0704B6F-4E5D-0B19-AB99-2014B7889D8D}"/>
                </a:ext>
              </a:extLst>
            </p:cNvPr>
            <p:cNvSpPr txBox="1"/>
            <p:nvPr/>
          </p:nvSpPr>
          <p:spPr>
            <a:xfrm>
              <a:off x="4222089" y="3591936"/>
              <a:ext cx="2486416" cy="738664"/>
            </a:xfrm>
            <a:prstGeom prst="rect">
              <a:avLst/>
            </a:prstGeom>
            <a:noFill/>
            <a:ln>
              <a:noFill/>
            </a:ln>
          </p:spPr>
          <p:txBody>
            <a:bodyPr wrap="square" rtlCol="0">
              <a:spAutoFit/>
            </a:bodyPr>
            <a:lstStyle/>
            <a:p>
              <a:pPr algn="ctr"/>
              <a:r>
                <a:rPr lang="en-US" sz="1400">
                  <a:latin typeface="Avenir" panose="02000503020000020003" pitchFamily="2" charset="0"/>
                </a:rPr>
                <a:t>Capture the image</a:t>
              </a:r>
            </a:p>
            <a:p>
              <a:pPr algn="ctr"/>
              <a:r>
                <a:rPr lang="en-US" sz="1400">
                  <a:latin typeface="Avenir" panose="02000503020000020003" pitchFamily="2" charset="0"/>
                </a:rPr>
                <a:t>Get a confirmation </a:t>
              </a:r>
            </a:p>
            <a:p>
              <a:pPr algn="ctr"/>
              <a:r>
                <a:rPr lang="en-US" sz="1400">
                  <a:latin typeface="Avenir" panose="02000503020000020003" pitchFamily="2" charset="0"/>
                </a:rPr>
                <a:t>from user</a:t>
              </a:r>
            </a:p>
          </p:txBody>
        </p:sp>
        <p:sp>
          <p:nvSpPr>
            <p:cNvPr id="8" name="Rounded Rectangle 7">
              <a:extLst>
                <a:ext uri="{FF2B5EF4-FFF2-40B4-BE49-F238E27FC236}">
                  <a16:creationId xmlns:a16="http://schemas.microsoft.com/office/drawing/2014/main" id="{D1FCDD96-A6E9-BAFF-479E-B2AEF81E9074}"/>
                </a:ext>
              </a:extLst>
            </p:cNvPr>
            <p:cNvSpPr/>
            <p:nvPr/>
          </p:nvSpPr>
          <p:spPr>
            <a:xfrm>
              <a:off x="7193380" y="3317480"/>
              <a:ext cx="1728217" cy="841028"/>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18D8449-316C-D0DD-39A9-8168907A7AF1}"/>
                </a:ext>
              </a:extLst>
            </p:cNvPr>
            <p:cNvSpPr txBox="1"/>
            <p:nvPr/>
          </p:nvSpPr>
          <p:spPr>
            <a:xfrm>
              <a:off x="7081358" y="3378440"/>
              <a:ext cx="1937774" cy="954107"/>
            </a:xfrm>
            <a:prstGeom prst="rect">
              <a:avLst/>
            </a:prstGeom>
            <a:noFill/>
            <a:ln>
              <a:noFill/>
            </a:ln>
          </p:spPr>
          <p:txBody>
            <a:bodyPr wrap="square" rtlCol="0">
              <a:spAutoFit/>
            </a:bodyPr>
            <a:lstStyle/>
            <a:p>
              <a:pPr algn="ctr"/>
              <a:r>
                <a:rPr lang="en-US" sz="1400">
                  <a:latin typeface="Avenir" panose="02000503020000020003" pitchFamily="2" charset="0"/>
                </a:rPr>
                <a:t>Send HIGH output </a:t>
              </a:r>
            </a:p>
            <a:p>
              <a:pPr algn="ctr"/>
              <a:r>
                <a:rPr lang="en-US" sz="1400">
                  <a:latin typeface="Avenir" panose="02000503020000020003" pitchFamily="2" charset="0"/>
                </a:rPr>
                <a:t>to pin 11 Arduino</a:t>
              </a:r>
            </a:p>
            <a:p>
              <a:pPr algn="ctr"/>
              <a:r>
                <a:rPr lang="en-US" sz="1400">
                  <a:latin typeface="Avenir" panose="02000503020000020003" pitchFamily="2" charset="0"/>
                </a:rPr>
                <a:t>Delete the image</a:t>
              </a:r>
            </a:p>
            <a:p>
              <a:pPr algn="ctr"/>
              <a:endParaRPr lang="en-US" sz="1400">
                <a:latin typeface="Avenir" panose="02000503020000020003" pitchFamily="2" charset="0"/>
              </a:endParaRPr>
            </a:p>
          </p:txBody>
        </p:sp>
        <p:sp>
          <p:nvSpPr>
            <p:cNvPr id="10" name="Rounded Rectangle 9">
              <a:extLst>
                <a:ext uri="{FF2B5EF4-FFF2-40B4-BE49-F238E27FC236}">
                  <a16:creationId xmlns:a16="http://schemas.microsoft.com/office/drawing/2014/main" id="{E8A3320B-9EAB-36DA-C0CE-74113D1CD958}"/>
                </a:ext>
              </a:extLst>
            </p:cNvPr>
            <p:cNvSpPr/>
            <p:nvPr/>
          </p:nvSpPr>
          <p:spPr>
            <a:xfrm>
              <a:off x="5047488" y="1169909"/>
              <a:ext cx="795528" cy="450751"/>
            </a:xfrm>
            <a:prstGeom prst="roundRect">
              <a:avLst>
                <a:gd name="adj" fmla="val 50000"/>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0094E26-933B-7A97-1D85-0ABC52548F93}"/>
                </a:ext>
              </a:extLst>
            </p:cNvPr>
            <p:cNvSpPr txBox="1"/>
            <p:nvPr/>
          </p:nvSpPr>
          <p:spPr>
            <a:xfrm>
              <a:off x="4892039" y="1222778"/>
              <a:ext cx="1106425" cy="307777"/>
            </a:xfrm>
            <a:prstGeom prst="rect">
              <a:avLst/>
            </a:prstGeom>
            <a:noFill/>
            <a:ln>
              <a:noFill/>
            </a:ln>
          </p:spPr>
          <p:txBody>
            <a:bodyPr wrap="square" rtlCol="0">
              <a:spAutoFit/>
            </a:bodyPr>
            <a:lstStyle/>
            <a:p>
              <a:pPr algn="ctr"/>
              <a:r>
                <a:rPr lang="en-US" sz="1400">
                  <a:latin typeface="Avenir" panose="02000503020000020003" pitchFamily="2" charset="0"/>
                </a:rPr>
                <a:t>Start</a:t>
              </a:r>
            </a:p>
          </p:txBody>
        </p:sp>
        <p:sp>
          <p:nvSpPr>
            <p:cNvPr id="12" name="Rounded Rectangle 11">
              <a:extLst>
                <a:ext uri="{FF2B5EF4-FFF2-40B4-BE49-F238E27FC236}">
                  <a16:creationId xmlns:a16="http://schemas.microsoft.com/office/drawing/2014/main" id="{838703AF-ACE8-5736-E74C-80B81531EE4A}"/>
                </a:ext>
              </a:extLst>
            </p:cNvPr>
            <p:cNvSpPr/>
            <p:nvPr/>
          </p:nvSpPr>
          <p:spPr>
            <a:xfrm>
              <a:off x="5060492" y="6111110"/>
              <a:ext cx="749809" cy="450751"/>
            </a:xfrm>
            <a:prstGeom prst="roundRect">
              <a:avLst>
                <a:gd name="adj" fmla="val 50000"/>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F688490-3A32-15E7-4742-3973A0007F1F}"/>
                </a:ext>
              </a:extLst>
            </p:cNvPr>
            <p:cNvSpPr txBox="1"/>
            <p:nvPr/>
          </p:nvSpPr>
          <p:spPr>
            <a:xfrm>
              <a:off x="4892039" y="6163979"/>
              <a:ext cx="1106425" cy="307777"/>
            </a:xfrm>
            <a:prstGeom prst="rect">
              <a:avLst/>
            </a:prstGeom>
            <a:noFill/>
            <a:ln>
              <a:noFill/>
            </a:ln>
          </p:spPr>
          <p:txBody>
            <a:bodyPr wrap="square" rtlCol="0">
              <a:spAutoFit/>
            </a:bodyPr>
            <a:lstStyle/>
            <a:p>
              <a:pPr algn="ctr"/>
              <a:r>
                <a:rPr lang="en-US" sz="1400">
                  <a:latin typeface="Avenir" panose="02000503020000020003" pitchFamily="2" charset="0"/>
                </a:rPr>
                <a:t>End</a:t>
              </a:r>
            </a:p>
          </p:txBody>
        </p:sp>
        <p:sp>
          <p:nvSpPr>
            <p:cNvPr id="14" name="Rounded Rectangle 13">
              <a:extLst>
                <a:ext uri="{FF2B5EF4-FFF2-40B4-BE49-F238E27FC236}">
                  <a16:creationId xmlns:a16="http://schemas.microsoft.com/office/drawing/2014/main" id="{1C95024C-E684-CD7B-1218-59AD7F51ACCC}"/>
                </a:ext>
              </a:extLst>
            </p:cNvPr>
            <p:cNvSpPr/>
            <p:nvPr/>
          </p:nvSpPr>
          <p:spPr>
            <a:xfrm>
              <a:off x="4499602" y="5352614"/>
              <a:ext cx="1937775" cy="621388"/>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5D747BC-451F-40B4-63D2-408A274D2362}"/>
                </a:ext>
              </a:extLst>
            </p:cNvPr>
            <p:cNvSpPr txBox="1"/>
            <p:nvPr/>
          </p:nvSpPr>
          <p:spPr>
            <a:xfrm>
              <a:off x="4499601" y="5398371"/>
              <a:ext cx="1937775" cy="523220"/>
            </a:xfrm>
            <a:prstGeom prst="rect">
              <a:avLst/>
            </a:prstGeom>
            <a:noFill/>
            <a:ln>
              <a:noFill/>
            </a:ln>
          </p:spPr>
          <p:txBody>
            <a:bodyPr wrap="square" rtlCol="0">
              <a:spAutoFit/>
            </a:bodyPr>
            <a:lstStyle/>
            <a:p>
              <a:pPr algn="ctr"/>
              <a:r>
                <a:rPr lang="en-US" sz="1400">
                  <a:latin typeface="Avenir" panose="02000503020000020003" pitchFamily="2" charset="0"/>
                </a:rPr>
                <a:t>Send output to </a:t>
              </a:r>
            </a:p>
            <a:p>
              <a:pPr algn="ctr"/>
              <a:r>
                <a:rPr lang="en-US" sz="1400">
                  <a:latin typeface="Avenir" panose="02000503020000020003" pitchFamily="2" charset="0"/>
                </a:rPr>
                <a:t>pin 12 Arduino</a:t>
              </a:r>
            </a:p>
          </p:txBody>
        </p:sp>
        <p:sp>
          <p:nvSpPr>
            <p:cNvPr id="16" name="Decision 15">
              <a:extLst>
                <a:ext uri="{FF2B5EF4-FFF2-40B4-BE49-F238E27FC236}">
                  <a16:creationId xmlns:a16="http://schemas.microsoft.com/office/drawing/2014/main" id="{CEE12BCE-E5F1-8B63-E658-33E13B9A8AB6}"/>
                </a:ext>
              </a:extLst>
            </p:cNvPr>
            <p:cNvSpPr/>
            <p:nvPr/>
          </p:nvSpPr>
          <p:spPr>
            <a:xfrm>
              <a:off x="4674008" y="2573987"/>
              <a:ext cx="1582582" cy="830998"/>
            </a:xfrm>
            <a:prstGeom prst="flowChartDecision">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A849DAC-0458-29D3-7FC0-2926557EE4BE}"/>
                </a:ext>
              </a:extLst>
            </p:cNvPr>
            <p:cNvSpPr txBox="1"/>
            <p:nvPr/>
          </p:nvSpPr>
          <p:spPr>
            <a:xfrm>
              <a:off x="4686198" y="2596140"/>
              <a:ext cx="1582583" cy="738664"/>
            </a:xfrm>
            <a:prstGeom prst="rect">
              <a:avLst/>
            </a:prstGeom>
            <a:noFill/>
            <a:ln>
              <a:noFill/>
            </a:ln>
          </p:spPr>
          <p:txBody>
            <a:bodyPr wrap="square" rtlCol="0">
              <a:spAutoFit/>
            </a:bodyPr>
            <a:lstStyle/>
            <a:p>
              <a:pPr algn="ctr"/>
              <a:r>
                <a:rPr lang="en-US" sz="1400">
                  <a:latin typeface="Avenir" panose="02000503020000020003" pitchFamily="2" charset="0"/>
                </a:rPr>
                <a:t>Is </a:t>
              </a:r>
            </a:p>
            <a:p>
              <a:pPr algn="ctr"/>
              <a:r>
                <a:rPr lang="en-US" sz="1400">
                  <a:latin typeface="Avenir" panose="02000503020000020003" pitchFamily="2" charset="0"/>
                </a:rPr>
                <a:t>the input </a:t>
              </a:r>
            </a:p>
            <a:p>
              <a:pPr algn="ctr"/>
              <a:r>
                <a:rPr lang="en-US" sz="1400">
                  <a:latin typeface="Avenir" panose="02000503020000020003" pitchFamily="2" charset="0"/>
                </a:rPr>
                <a:t>HIGH?</a:t>
              </a:r>
            </a:p>
          </p:txBody>
        </p:sp>
        <p:sp>
          <p:nvSpPr>
            <p:cNvPr id="18" name="Decision 17">
              <a:extLst>
                <a:ext uri="{FF2B5EF4-FFF2-40B4-BE49-F238E27FC236}">
                  <a16:creationId xmlns:a16="http://schemas.microsoft.com/office/drawing/2014/main" id="{78CFA859-36E7-295E-AAB7-FCA363486836}"/>
                </a:ext>
              </a:extLst>
            </p:cNvPr>
            <p:cNvSpPr/>
            <p:nvPr/>
          </p:nvSpPr>
          <p:spPr>
            <a:xfrm>
              <a:off x="4760976" y="4491889"/>
              <a:ext cx="1325880" cy="730634"/>
            </a:xfrm>
            <a:prstGeom prst="flowChartDecision">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1555E8F-A61B-3016-F048-F0C1E1848A43}"/>
                </a:ext>
              </a:extLst>
            </p:cNvPr>
            <p:cNvSpPr txBox="1"/>
            <p:nvPr/>
          </p:nvSpPr>
          <p:spPr>
            <a:xfrm>
              <a:off x="4760976" y="4596558"/>
              <a:ext cx="1325880" cy="523220"/>
            </a:xfrm>
            <a:prstGeom prst="rect">
              <a:avLst/>
            </a:prstGeom>
            <a:noFill/>
            <a:ln>
              <a:noFill/>
            </a:ln>
          </p:spPr>
          <p:txBody>
            <a:bodyPr wrap="square" rtlCol="0">
              <a:spAutoFit/>
            </a:bodyPr>
            <a:lstStyle/>
            <a:p>
              <a:pPr algn="ctr"/>
              <a:r>
                <a:rPr lang="en-US" sz="1400">
                  <a:latin typeface="Avenir" panose="02000503020000020003" pitchFamily="2" charset="0"/>
                </a:rPr>
                <a:t>Is it </a:t>
              </a:r>
            </a:p>
            <a:p>
              <a:pPr algn="ctr"/>
              <a:r>
                <a:rPr lang="en-US" sz="1400">
                  <a:latin typeface="Avenir" panose="02000503020000020003" pitchFamily="2" charset="0"/>
                </a:rPr>
                <a:t>True?</a:t>
              </a:r>
            </a:p>
          </p:txBody>
        </p:sp>
        <p:cxnSp>
          <p:nvCxnSpPr>
            <p:cNvPr id="29" name="Straight Arrow Connector 28">
              <a:extLst>
                <a:ext uri="{FF2B5EF4-FFF2-40B4-BE49-F238E27FC236}">
                  <a16:creationId xmlns:a16="http://schemas.microsoft.com/office/drawing/2014/main" id="{BC2810F3-5C41-5457-97E0-A12BAA0755DB}"/>
                </a:ext>
              </a:extLst>
            </p:cNvPr>
            <p:cNvCxnSpPr>
              <a:stCxn id="10" idx="2"/>
            </p:cNvCxnSpPr>
            <p:nvPr/>
          </p:nvCxnSpPr>
          <p:spPr>
            <a:xfrm flipH="1">
              <a:off x="5445251" y="1620660"/>
              <a:ext cx="1" cy="202357"/>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4D0E66E-F829-FCA1-357C-5E75877506C2}"/>
                </a:ext>
              </a:extLst>
            </p:cNvPr>
            <p:cNvCxnSpPr>
              <a:cxnSpLocks/>
              <a:stCxn id="3" idx="2"/>
            </p:cNvCxnSpPr>
            <p:nvPr/>
          </p:nvCxnSpPr>
          <p:spPr>
            <a:xfrm>
              <a:off x="5468489" y="2453733"/>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B1004C-900D-8487-3FEF-2A61A316EC74}"/>
                </a:ext>
              </a:extLst>
            </p:cNvPr>
            <p:cNvCxnSpPr>
              <a:cxnSpLocks/>
            </p:cNvCxnSpPr>
            <p:nvPr/>
          </p:nvCxnSpPr>
          <p:spPr>
            <a:xfrm>
              <a:off x="5465297" y="3405129"/>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A299620-896C-F177-D06D-326EA5351DF9}"/>
                </a:ext>
              </a:extLst>
            </p:cNvPr>
            <p:cNvCxnSpPr>
              <a:cxnSpLocks/>
            </p:cNvCxnSpPr>
            <p:nvPr/>
          </p:nvCxnSpPr>
          <p:spPr>
            <a:xfrm>
              <a:off x="5422328" y="4371037"/>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8342E1B-31F3-0B2F-CAE5-562C9B612260}"/>
                </a:ext>
              </a:extLst>
            </p:cNvPr>
            <p:cNvCxnSpPr>
              <a:cxnSpLocks/>
            </p:cNvCxnSpPr>
            <p:nvPr/>
          </p:nvCxnSpPr>
          <p:spPr>
            <a:xfrm>
              <a:off x="5427644" y="5213418"/>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207701D-B3A5-F988-F963-52D73F1BCF0D}"/>
                </a:ext>
              </a:extLst>
            </p:cNvPr>
            <p:cNvCxnSpPr>
              <a:cxnSpLocks/>
            </p:cNvCxnSpPr>
            <p:nvPr/>
          </p:nvCxnSpPr>
          <p:spPr>
            <a:xfrm>
              <a:off x="5429232" y="5983183"/>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F389EE0-B527-5BE8-3B47-670D85B9B096}"/>
                </a:ext>
              </a:extLst>
            </p:cNvPr>
            <p:cNvCxnSpPr>
              <a:cxnSpLocks/>
            </p:cNvCxnSpPr>
            <p:nvPr/>
          </p:nvCxnSpPr>
          <p:spPr>
            <a:xfrm flipV="1">
              <a:off x="8120801" y="4170620"/>
              <a:ext cx="0" cy="698698"/>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EECF3A4-672D-7D11-41B7-0991F3A3A20A}"/>
                </a:ext>
              </a:extLst>
            </p:cNvPr>
            <p:cNvCxnSpPr>
              <a:cxnSpLocks/>
            </p:cNvCxnSpPr>
            <p:nvPr/>
          </p:nvCxnSpPr>
          <p:spPr>
            <a:xfrm flipH="1">
              <a:off x="5465297" y="1680420"/>
              <a:ext cx="2655504" cy="832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2305F71-3A1E-C995-485D-F46B8272D7C3}"/>
                </a:ext>
              </a:extLst>
            </p:cNvPr>
            <p:cNvCxnSpPr>
              <a:cxnSpLocks/>
            </p:cNvCxnSpPr>
            <p:nvPr/>
          </p:nvCxnSpPr>
          <p:spPr>
            <a:xfrm>
              <a:off x="6256589" y="2989486"/>
              <a:ext cx="1864212" cy="0"/>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1380BC0-B1FC-C995-C2F1-5AA43116166E}"/>
                </a:ext>
              </a:extLst>
            </p:cNvPr>
            <p:cNvSpPr txBox="1"/>
            <p:nvPr/>
          </p:nvSpPr>
          <p:spPr>
            <a:xfrm>
              <a:off x="5597786" y="3278601"/>
              <a:ext cx="657080" cy="307777"/>
            </a:xfrm>
            <a:prstGeom prst="rect">
              <a:avLst/>
            </a:prstGeom>
            <a:noFill/>
            <a:ln>
              <a:noFill/>
            </a:ln>
          </p:spPr>
          <p:txBody>
            <a:bodyPr wrap="square" rtlCol="0">
              <a:spAutoFit/>
            </a:bodyPr>
            <a:lstStyle/>
            <a:p>
              <a:pPr algn="ctr"/>
              <a:r>
                <a:rPr lang="en-US" sz="1400">
                  <a:latin typeface="Avenir Medium" panose="02000503020000020003" pitchFamily="2" charset="0"/>
                </a:rPr>
                <a:t>Yes</a:t>
              </a:r>
            </a:p>
          </p:txBody>
        </p:sp>
        <p:sp>
          <p:nvSpPr>
            <p:cNvPr id="55" name="TextBox 54">
              <a:extLst>
                <a:ext uri="{FF2B5EF4-FFF2-40B4-BE49-F238E27FC236}">
                  <a16:creationId xmlns:a16="http://schemas.microsoft.com/office/drawing/2014/main" id="{216BDB90-80DB-6A5F-F4D7-E6F970D13F64}"/>
                </a:ext>
              </a:extLst>
            </p:cNvPr>
            <p:cNvSpPr txBox="1"/>
            <p:nvPr/>
          </p:nvSpPr>
          <p:spPr>
            <a:xfrm>
              <a:off x="5514476" y="5088365"/>
              <a:ext cx="657080" cy="307777"/>
            </a:xfrm>
            <a:prstGeom prst="rect">
              <a:avLst/>
            </a:prstGeom>
            <a:noFill/>
            <a:ln>
              <a:noFill/>
            </a:ln>
          </p:spPr>
          <p:txBody>
            <a:bodyPr wrap="square" rtlCol="0">
              <a:spAutoFit/>
            </a:bodyPr>
            <a:lstStyle/>
            <a:p>
              <a:pPr algn="ctr"/>
              <a:r>
                <a:rPr lang="en-US" sz="1400">
                  <a:latin typeface="Avenir Medium" panose="02000503020000020003" pitchFamily="2" charset="0"/>
                </a:rPr>
                <a:t>Yes</a:t>
              </a:r>
            </a:p>
          </p:txBody>
        </p:sp>
        <p:sp>
          <p:nvSpPr>
            <p:cNvPr id="56" name="TextBox 55">
              <a:extLst>
                <a:ext uri="{FF2B5EF4-FFF2-40B4-BE49-F238E27FC236}">
                  <a16:creationId xmlns:a16="http://schemas.microsoft.com/office/drawing/2014/main" id="{0ECE48B7-1688-04F5-8BAE-A9F15646E653}"/>
                </a:ext>
              </a:extLst>
            </p:cNvPr>
            <p:cNvSpPr txBox="1"/>
            <p:nvPr/>
          </p:nvSpPr>
          <p:spPr>
            <a:xfrm>
              <a:off x="6662632" y="4579416"/>
              <a:ext cx="657080" cy="307777"/>
            </a:xfrm>
            <a:prstGeom prst="rect">
              <a:avLst/>
            </a:prstGeom>
            <a:noFill/>
            <a:ln>
              <a:noFill/>
            </a:ln>
          </p:spPr>
          <p:txBody>
            <a:bodyPr wrap="square" rtlCol="0">
              <a:spAutoFit/>
            </a:bodyPr>
            <a:lstStyle/>
            <a:p>
              <a:pPr algn="ctr"/>
              <a:r>
                <a:rPr lang="en-US" sz="1400">
                  <a:latin typeface="Avenir Medium" panose="02000503020000020003" pitchFamily="2" charset="0"/>
                </a:rPr>
                <a:t>No</a:t>
              </a:r>
            </a:p>
          </p:txBody>
        </p:sp>
        <p:sp>
          <p:nvSpPr>
            <p:cNvPr id="57" name="TextBox 56">
              <a:extLst>
                <a:ext uri="{FF2B5EF4-FFF2-40B4-BE49-F238E27FC236}">
                  <a16:creationId xmlns:a16="http://schemas.microsoft.com/office/drawing/2014/main" id="{14116BE4-91E1-54C4-8626-C71E1BADAF9B}"/>
                </a:ext>
              </a:extLst>
            </p:cNvPr>
            <p:cNvSpPr txBox="1"/>
            <p:nvPr/>
          </p:nvSpPr>
          <p:spPr>
            <a:xfrm>
              <a:off x="6687016" y="2719383"/>
              <a:ext cx="657080" cy="307777"/>
            </a:xfrm>
            <a:prstGeom prst="rect">
              <a:avLst/>
            </a:prstGeom>
            <a:noFill/>
            <a:ln>
              <a:noFill/>
            </a:ln>
          </p:spPr>
          <p:txBody>
            <a:bodyPr wrap="square" rtlCol="0">
              <a:spAutoFit/>
            </a:bodyPr>
            <a:lstStyle/>
            <a:p>
              <a:pPr algn="ctr"/>
              <a:r>
                <a:rPr lang="en-US" sz="1400">
                  <a:latin typeface="Avenir Medium" panose="02000503020000020003" pitchFamily="2" charset="0"/>
                </a:rPr>
                <a:t>No</a:t>
              </a:r>
            </a:p>
          </p:txBody>
        </p:sp>
      </p:grpSp>
    </p:spTree>
    <p:extLst>
      <p:ext uri="{BB962C8B-B14F-4D97-AF65-F5344CB8AC3E}">
        <p14:creationId xmlns:p14="http://schemas.microsoft.com/office/powerpoint/2010/main" val="263300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F833EC-F74D-4B5D-A8B7-166F64EACE2D}"/>
              </a:ext>
            </a:extLst>
          </p:cNvPr>
          <p:cNvSpPr>
            <a:spLocks noGrp="1"/>
          </p:cNvSpPr>
          <p:nvPr>
            <p:ph type="title"/>
          </p:nvPr>
        </p:nvSpPr>
        <p:spPr>
          <a:xfrm>
            <a:off x="100443" y="-632408"/>
            <a:ext cx="10515600" cy="705138"/>
          </a:xfrm>
        </p:spPr>
        <p:txBody>
          <a:bodyPr/>
          <a:lstStyle/>
          <a:p>
            <a:r>
              <a:rPr lang="en-US"/>
              <a:t>Exercise</a:t>
            </a:r>
          </a:p>
        </p:txBody>
      </p:sp>
      <p:sp>
        <p:nvSpPr>
          <p:cNvPr id="4" name="TextBox 3">
            <a:extLst>
              <a:ext uri="{FF2B5EF4-FFF2-40B4-BE49-F238E27FC236}">
                <a16:creationId xmlns:a16="http://schemas.microsoft.com/office/drawing/2014/main" id="{E5B866A1-DCAF-4E6B-BCCB-0CE14529234E}"/>
              </a:ext>
            </a:extLst>
          </p:cNvPr>
          <p:cNvSpPr txBox="1"/>
          <p:nvPr/>
        </p:nvSpPr>
        <p:spPr>
          <a:xfrm>
            <a:off x="0" y="2828835"/>
            <a:ext cx="12192000" cy="1200329"/>
          </a:xfrm>
          <a:prstGeom prst="rect">
            <a:avLst/>
          </a:prstGeom>
          <a:noFill/>
        </p:spPr>
        <p:txBody>
          <a:bodyPr wrap="square" rtlCol="0">
            <a:spAutoFit/>
          </a:bodyPr>
          <a:lstStyle/>
          <a:p>
            <a:pPr algn="ctr"/>
            <a:r>
              <a:rPr lang="en-US" sz="3600" b="1">
                <a:solidFill>
                  <a:schemeClr val="tx1">
                    <a:lumMod val="65000"/>
                    <a:lumOff val="35000"/>
                  </a:schemeClr>
                </a:solidFill>
                <a:latin typeface="Avenir Heavy" panose="02000503020000020003" pitchFamily="2" charset="0"/>
              </a:rPr>
              <a:t>Functions</a:t>
            </a:r>
          </a:p>
          <a:p>
            <a:pPr algn="ctr"/>
            <a:r>
              <a:rPr lang="en-US" sz="3600" b="1">
                <a:solidFill>
                  <a:schemeClr val="tx1">
                    <a:lumMod val="65000"/>
                    <a:lumOff val="35000"/>
                  </a:schemeClr>
                </a:solidFill>
                <a:latin typeface="Avenir Heavy" panose="02000503020000020003" pitchFamily="2" charset="0"/>
              </a:rPr>
              <a:t>03.3_functions.ipynb</a:t>
            </a:r>
            <a:endParaRPr lang="en-US" sz="3600" b="1">
              <a:latin typeface="Avenir Heavy" panose="02000503020000020003" pitchFamily="2" charset="0"/>
            </a:endParaRPr>
          </a:p>
        </p:txBody>
      </p:sp>
      <p:sp>
        <p:nvSpPr>
          <p:cNvPr id="6" name="TextBox 5">
            <a:extLst>
              <a:ext uri="{FF2B5EF4-FFF2-40B4-BE49-F238E27FC236}">
                <a16:creationId xmlns:a16="http://schemas.microsoft.com/office/drawing/2014/main" id="{526DFB79-4A76-8D4D-24AD-AF60D9EBA903}"/>
              </a:ext>
              <a:ext uri="{C183D7F6-B498-43B3-948B-1728B52AA6E4}">
                <adec:decorative xmlns:adec="http://schemas.microsoft.com/office/drawing/2017/decorative" val="1"/>
              </a:ext>
            </a:extLst>
          </p:cNvPr>
          <p:cNvSpPr txBox="1"/>
          <p:nvPr/>
        </p:nvSpPr>
        <p:spPr>
          <a:xfrm>
            <a:off x="-116541" y="714367"/>
            <a:ext cx="3074895" cy="553998"/>
          </a:xfrm>
          <a:prstGeom prst="rect">
            <a:avLst/>
          </a:prstGeom>
          <a:noFill/>
        </p:spPr>
        <p:txBody>
          <a:bodyPr wrap="square" rtlCol="0">
            <a:spAutoFit/>
          </a:bodyPr>
          <a:lstStyle/>
          <a:p>
            <a:pPr algn="ctr"/>
            <a:r>
              <a:rPr lang="en-US" sz="3000">
                <a:solidFill>
                  <a:schemeClr val="bg1"/>
                </a:solidFill>
                <a:latin typeface="Avenir Medium" panose="02000503020000020003" pitchFamily="2" charset="0"/>
                <a:cs typeface="Futura Medium" panose="020B0602020204020303" pitchFamily="34" charset="-79"/>
              </a:rPr>
              <a:t>Exercise</a:t>
            </a:r>
          </a:p>
        </p:txBody>
      </p:sp>
      <p:grpSp>
        <p:nvGrpSpPr>
          <p:cNvPr id="3" name="Group 2">
            <a:extLst>
              <a:ext uri="{FF2B5EF4-FFF2-40B4-BE49-F238E27FC236}">
                <a16:creationId xmlns:a16="http://schemas.microsoft.com/office/drawing/2014/main" id="{D0F036F9-E9EB-3D60-ECFA-F044AD7E7A9B}"/>
              </a:ext>
              <a:ext uri="{C183D7F6-B498-43B3-948B-1728B52AA6E4}">
                <adec:decorative xmlns:adec="http://schemas.microsoft.com/office/drawing/2017/decorative" val="1"/>
              </a:ext>
            </a:extLst>
          </p:cNvPr>
          <p:cNvGrpSpPr/>
          <p:nvPr/>
        </p:nvGrpSpPr>
        <p:grpSpPr>
          <a:xfrm>
            <a:off x="-116541" y="559959"/>
            <a:ext cx="3088342" cy="805143"/>
            <a:chOff x="-116541" y="559959"/>
            <a:chExt cx="3088342" cy="805143"/>
          </a:xfrm>
        </p:grpSpPr>
        <p:sp>
          <p:nvSpPr>
            <p:cNvPr id="8" name="Pentagon 7">
              <a:extLst>
                <a:ext uri="{FF2B5EF4-FFF2-40B4-BE49-F238E27FC236}">
                  <a16:creationId xmlns:a16="http://schemas.microsoft.com/office/drawing/2014/main" id="{3D11DA76-C67D-59DB-D6EF-33B0D17A4DF5}"/>
                </a:ext>
                <a:ext uri="{C183D7F6-B498-43B3-948B-1728B52AA6E4}">
                  <adec:decorative xmlns:adec="http://schemas.microsoft.com/office/drawing/2017/decorative" val="1"/>
                </a:ext>
              </a:extLst>
            </p:cNvPr>
            <p:cNvSpPr/>
            <p:nvPr/>
          </p:nvSpPr>
          <p:spPr>
            <a:xfrm>
              <a:off x="-13447" y="559959"/>
              <a:ext cx="2985248" cy="805143"/>
            </a:xfrm>
            <a:prstGeom prst="homePlate">
              <a:avLst/>
            </a:prstGeom>
            <a:solidFill>
              <a:srgbClr val="5A5AA8"/>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99920E-2FA2-78B4-8562-A076034038D7}"/>
                </a:ext>
                <a:ext uri="{C183D7F6-B498-43B3-948B-1728B52AA6E4}">
                  <adec:decorative xmlns:adec="http://schemas.microsoft.com/office/drawing/2017/decorative" val="1"/>
                </a:ext>
              </a:extLst>
            </p:cNvPr>
            <p:cNvSpPr txBox="1"/>
            <p:nvPr/>
          </p:nvSpPr>
          <p:spPr>
            <a:xfrm>
              <a:off x="-116541" y="714367"/>
              <a:ext cx="3074895" cy="553998"/>
            </a:xfrm>
            <a:prstGeom prst="rect">
              <a:avLst/>
            </a:prstGeom>
            <a:noFill/>
          </p:spPr>
          <p:txBody>
            <a:bodyPr wrap="square" rtlCol="0">
              <a:spAutoFit/>
            </a:bodyPr>
            <a:lstStyle/>
            <a:p>
              <a:pPr algn="ctr"/>
              <a:r>
                <a:rPr lang="en-US" sz="3000">
                  <a:solidFill>
                    <a:schemeClr val="bg1"/>
                  </a:solidFill>
                  <a:latin typeface="Avenir Medium" panose="02000503020000020003" pitchFamily="2" charset="0"/>
                  <a:cs typeface="Futura Medium" panose="020B0602020204020303" pitchFamily="34" charset="-79"/>
                </a:rPr>
                <a:t>Exercise</a:t>
              </a:r>
            </a:p>
          </p:txBody>
        </p:sp>
      </p:grpSp>
      <p:pic>
        <p:nvPicPr>
          <p:cNvPr id="10" name="Picture 9">
            <a:extLst>
              <a:ext uri="{FF2B5EF4-FFF2-40B4-BE49-F238E27FC236}">
                <a16:creationId xmlns:a16="http://schemas.microsoft.com/office/drawing/2014/main" id="{2BE5B1F9-E767-04E2-D406-B8269E6F0E2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2215-911C-92F7-589B-2174816E3CD8}"/>
              </a:ext>
            </a:extLst>
          </p:cNvPr>
          <p:cNvSpPr>
            <a:spLocks noGrp="1"/>
          </p:cNvSpPr>
          <p:nvPr>
            <p:ph type="title"/>
          </p:nvPr>
        </p:nvSpPr>
        <p:spPr>
          <a:xfrm>
            <a:off x="838200" y="-424586"/>
            <a:ext cx="10515600" cy="434974"/>
          </a:xfrm>
        </p:spPr>
        <p:txBody>
          <a:bodyPr>
            <a:normAutofit fontScale="90000"/>
          </a:bodyPr>
          <a:lstStyle/>
          <a:p>
            <a:r>
              <a:rPr lang="en-US"/>
              <a:t>Slide intentionally left blank</a:t>
            </a:r>
          </a:p>
        </p:txBody>
      </p:sp>
      <p:sp>
        <p:nvSpPr>
          <p:cNvPr id="3" name="Content Placeholder 2">
            <a:extLst>
              <a:ext uri="{FF2B5EF4-FFF2-40B4-BE49-F238E27FC236}">
                <a16:creationId xmlns:a16="http://schemas.microsoft.com/office/drawing/2014/main" id="{9D168106-D854-8DEE-8072-FE9B9FDFF7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12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38175-F3B0-4FC6-B2C2-6A0D9680E52B}"/>
              </a:ext>
            </a:extLst>
          </p:cNvPr>
          <p:cNvSpPr>
            <a:spLocks noGrp="1"/>
          </p:cNvSpPr>
          <p:nvPr>
            <p:ph type="title"/>
          </p:nvPr>
        </p:nvSpPr>
        <p:spPr/>
        <p:txBody>
          <a:bodyPr/>
          <a:lstStyle/>
          <a:p>
            <a:pPr algn="ctr"/>
            <a:r>
              <a:rPr lang="en-US" b="1">
                <a:solidFill>
                  <a:srgbClr val="30335D"/>
                </a:solidFill>
                <a:latin typeface="Avenir Heavy" panose="02000503020000020003" pitchFamily="2" charset="0"/>
              </a:rPr>
              <a:t>Iterative Functions</a:t>
            </a:r>
          </a:p>
        </p:txBody>
      </p:sp>
      <p:pic>
        <p:nvPicPr>
          <p:cNvPr id="7" name="Graphic 6" descr="Repeat with solid fill">
            <a:extLst>
              <a:ext uri="{FF2B5EF4-FFF2-40B4-BE49-F238E27FC236}">
                <a16:creationId xmlns:a16="http://schemas.microsoft.com/office/drawing/2014/main" id="{4940B1E0-0CE0-550E-DED9-62715005FC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015256">
            <a:off x="3896904" y="1364961"/>
            <a:ext cx="4128076" cy="4128076"/>
          </a:xfrm>
          <a:prstGeom prst="rect">
            <a:avLst/>
          </a:prstGeom>
          <a:effectLst>
            <a:reflection blurRad="6350" stA="52000" endA="300" endPos="35000" dir="5400000" sy="-100000" algn="bl" rotWithShape="0"/>
          </a:effectLst>
        </p:spPr>
      </p:pic>
      <p:pic>
        <p:nvPicPr>
          <p:cNvPr id="5" name="Picture 4">
            <a:extLst>
              <a:ext uri="{FF2B5EF4-FFF2-40B4-BE49-F238E27FC236}">
                <a16:creationId xmlns:a16="http://schemas.microsoft.com/office/drawing/2014/main" id="{F7115C99-330F-0BB0-C69E-EF160FA2379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0833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0278-3A0E-4472-B7D7-4A8605D6BF6F}"/>
              </a:ext>
            </a:extLst>
          </p:cNvPr>
          <p:cNvSpPr>
            <a:spLocks noGrp="1"/>
          </p:cNvSpPr>
          <p:nvPr>
            <p:ph type="title"/>
          </p:nvPr>
        </p:nvSpPr>
        <p:spPr>
          <a:xfrm>
            <a:off x="838200" y="-507712"/>
            <a:ext cx="10515600" cy="570056"/>
          </a:xfrm>
        </p:spPr>
        <p:txBody>
          <a:bodyPr>
            <a:normAutofit fontScale="90000"/>
          </a:bodyPr>
          <a:lstStyle/>
          <a:p>
            <a:r>
              <a:rPr lang="en-US"/>
              <a:t>Classes</a:t>
            </a:r>
          </a:p>
        </p:txBody>
      </p:sp>
      <p:pic>
        <p:nvPicPr>
          <p:cNvPr id="1028" name="Picture 4" descr="Intro to Object-oriented Programming in Python | by Winston Robson | Future  Vision | Medium">
            <a:extLst>
              <a:ext uri="{FF2B5EF4-FFF2-40B4-BE49-F238E27FC236}">
                <a16:creationId xmlns:a16="http://schemas.microsoft.com/office/drawing/2014/main" id="{0E581978-E189-47AE-BE3E-3E0FDA945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1299127"/>
            <a:ext cx="771525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AC4704-52EC-434B-B6DD-AB10E80FF802}"/>
              </a:ext>
            </a:extLst>
          </p:cNvPr>
          <p:cNvSpPr txBox="1"/>
          <p:nvPr/>
        </p:nvSpPr>
        <p:spPr>
          <a:xfrm>
            <a:off x="0" y="6451600"/>
            <a:ext cx="12192000" cy="369332"/>
          </a:xfrm>
          <a:prstGeom prst="rect">
            <a:avLst/>
          </a:prstGeom>
          <a:noFill/>
        </p:spPr>
        <p:txBody>
          <a:bodyPr wrap="square" rtlCol="0">
            <a:spAutoFit/>
          </a:bodyPr>
          <a:lstStyle/>
          <a:p>
            <a:pPr>
              <a:defRPr/>
            </a:pPr>
            <a:r>
              <a:rPr lang="en-US">
                <a:solidFill>
                  <a:schemeClr val="tx1">
                    <a:lumMod val="65000"/>
                    <a:lumOff val="35000"/>
                  </a:schemeClr>
                </a:solidFill>
                <a:latin typeface="+mj-lt"/>
                <a:ea typeface="Verdana" panose="020B0604030504040204" pitchFamily="34" charset="0"/>
              </a:rPr>
              <a:t>Image Credit: https://medium.com/future-vision/intro-to-oop-with-python-39ba63967e45</a:t>
            </a:r>
            <a:endParaRPr lang="en-US">
              <a:solidFill>
                <a:schemeClr val="tx1">
                  <a:lumMod val="65000"/>
                  <a:lumOff val="35000"/>
                </a:schemeClr>
              </a:solidFill>
              <a:latin typeface="+mj-lt"/>
            </a:endParaRPr>
          </a:p>
        </p:txBody>
      </p:sp>
      <p:pic>
        <p:nvPicPr>
          <p:cNvPr id="6" name="Picture 5">
            <a:extLst>
              <a:ext uri="{FF2B5EF4-FFF2-40B4-BE49-F238E27FC236}">
                <a16:creationId xmlns:a16="http://schemas.microsoft.com/office/drawing/2014/main" id="{F9D0A188-A97D-DF1B-FA96-7D019CD5C17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10728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3B63C8-896A-44B2-BED8-03E8F984D485}"/>
              </a:ext>
            </a:extLst>
          </p:cNvPr>
          <p:cNvSpPr>
            <a:spLocks noGrp="1"/>
          </p:cNvSpPr>
          <p:nvPr>
            <p:ph type="title"/>
          </p:nvPr>
        </p:nvSpPr>
        <p:spPr>
          <a:xfrm>
            <a:off x="838200" y="-424590"/>
            <a:ext cx="10515600" cy="307777"/>
          </a:xfrm>
        </p:spPr>
        <p:txBody>
          <a:bodyPr>
            <a:normAutofit fontScale="90000"/>
          </a:bodyPr>
          <a:lstStyle/>
          <a:p>
            <a:r>
              <a:rPr lang="en-US"/>
              <a:t>Objects</a:t>
            </a:r>
          </a:p>
        </p:txBody>
      </p:sp>
      <p:pic>
        <p:nvPicPr>
          <p:cNvPr id="2" name="Picture 1" descr="Illustration of Class &quot;Animal&quot; in which both &quot;Dog&quot; and &quot;Cat&quot; are Objects which inherit the characteristics of the class.">
            <a:extLst>
              <a:ext uri="{FF2B5EF4-FFF2-40B4-BE49-F238E27FC236}">
                <a16:creationId xmlns:a16="http://schemas.microsoft.com/office/drawing/2014/main" id="{C6A4991D-3279-E683-3BA9-4325D79B8300}"/>
              </a:ext>
            </a:extLst>
          </p:cNvPr>
          <p:cNvPicPr>
            <a:picLocks noChangeAspect="1"/>
          </p:cNvPicPr>
          <p:nvPr/>
        </p:nvPicPr>
        <p:blipFill>
          <a:blip r:embed="rId3"/>
          <a:stretch>
            <a:fillRect/>
          </a:stretch>
        </p:blipFill>
        <p:spPr>
          <a:xfrm>
            <a:off x="3239943" y="930563"/>
            <a:ext cx="5712114" cy="4569691"/>
          </a:xfrm>
          <a:prstGeom prst="rect">
            <a:avLst/>
          </a:prstGeom>
        </p:spPr>
      </p:pic>
      <p:sp>
        <p:nvSpPr>
          <p:cNvPr id="4" name="TextBox 3">
            <a:extLst>
              <a:ext uri="{FF2B5EF4-FFF2-40B4-BE49-F238E27FC236}">
                <a16:creationId xmlns:a16="http://schemas.microsoft.com/office/drawing/2014/main" id="{C0C1E8D7-CD38-44CA-9725-1DBF57DB487C}"/>
              </a:ext>
            </a:extLst>
          </p:cNvPr>
          <p:cNvSpPr txBox="1"/>
          <p:nvPr/>
        </p:nvSpPr>
        <p:spPr>
          <a:xfrm>
            <a:off x="13863" y="6500416"/>
            <a:ext cx="12192000" cy="369332"/>
          </a:xfrm>
          <a:prstGeom prst="rect">
            <a:avLst/>
          </a:prstGeom>
          <a:noFill/>
        </p:spPr>
        <p:txBody>
          <a:bodyPr wrap="square" rtlCol="0">
            <a:spAutoFit/>
          </a:bodyPr>
          <a:lstStyle/>
          <a:p>
            <a:pPr>
              <a:defRPr/>
            </a:pPr>
            <a:r>
              <a:rPr lang="en-US">
                <a:solidFill>
                  <a:schemeClr val="tx1">
                    <a:lumMod val="65000"/>
                    <a:lumOff val="35000"/>
                  </a:schemeClr>
                </a:solidFill>
                <a:latin typeface="+mj-lt"/>
                <a:ea typeface="Verdana" panose="020B0604030504040204" pitchFamily="34" charset="0"/>
              </a:rPr>
              <a:t>Image Credit: https://tutorials.supunkavinda.blog/php/oop-inheritance</a:t>
            </a:r>
            <a:endParaRPr lang="en-US">
              <a:solidFill>
                <a:schemeClr val="tx1">
                  <a:lumMod val="65000"/>
                  <a:lumOff val="35000"/>
                </a:schemeClr>
              </a:solidFill>
              <a:latin typeface="+mj-lt"/>
            </a:endParaRPr>
          </a:p>
        </p:txBody>
      </p:sp>
      <p:pic>
        <p:nvPicPr>
          <p:cNvPr id="5" name="Picture 4">
            <a:extLst>
              <a:ext uri="{FF2B5EF4-FFF2-40B4-BE49-F238E27FC236}">
                <a16:creationId xmlns:a16="http://schemas.microsoft.com/office/drawing/2014/main" id="{F652B3EB-A3A0-F53E-066E-99238E8F6D9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6" name="TextBox 5">
            <a:extLst>
              <a:ext uri="{FF2B5EF4-FFF2-40B4-BE49-F238E27FC236}">
                <a16:creationId xmlns:a16="http://schemas.microsoft.com/office/drawing/2014/main" id="{5BB5F14E-C0F8-4727-AFAF-B1CAD80E8C81}"/>
              </a:ext>
              <a:ext uri="{C183D7F6-B498-43B3-948B-1728B52AA6E4}">
                <adec:decorative xmlns:adec="http://schemas.microsoft.com/office/drawing/2017/decorative" val="1"/>
              </a:ext>
            </a:extLst>
          </p:cNvPr>
          <p:cNvSpPr txBox="1"/>
          <p:nvPr/>
        </p:nvSpPr>
        <p:spPr>
          <a:xfrm>
            <a:off x="5360061" y="2881404"/>
            <a:ext cx="1471878" cy="369332"/>
          </a:xfrm>
          <a:prstGeom prst="rect">
            <a:avLst/>
          </a:prstGeom>
          <a:solidFill>
            <a:schemeClr val="bg1"/>
          </a:solidFill>
        </p:spPr>
        <p:txBody>
          <a:bodyPr wrap="none" rtlCol="0">
            <a:spAutoFit/>
          </a:bodyPr>
          <a:lstStyle/>
          <a:p>
            <a:r>
              <a:rPr lang="en-US">
                <a:latin typeface="Arial Rounded MT Bold" panose="020F0704030504030204" pitchFamily="34" charset="0"/>
              </a:rPr>
              <a:t>Inheritance</a:t>
            </a:r>
          </a:p>
        </p:txBody>
      </p:sp>
    </p:spTree>
    <p:extLst>
      <p:ext uri="{BB962C8B-B14F-4D97-AF65-F5344CB8AC3E}">
        <p14:creationId xmlns:p14="http://schemas.microsoft.com/office/powerpoint/2010/main" val="410444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A5AA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D4DE-3C6D-4991-BFBC-D2B3E7821426}"/>
              </a:ext>
            </a:extLst>
          </p:cNvPr>
          <p:cNvSpPr>
            <a:spLocks noGrp="1"/>
          </p:cNvSpPr>
          <p:nvPr>
            <p:ph type="title"/>
          </p:nvPr>
        </p:nvSpPr>
        <p:spPr>
          <a:xfrm>
            <a:off x="446314" y="-911014"/>
            <a:ext cx="10515600" cy="720096"/>
          </a:xfrm>
        </p:spPr>
        <p:txBody>
          <a:bodyPr/>
          <a:lstStyle/>
          <a:p>
            <a:r>
              <a:rPr lang="en-US"/>
              <a:t>Functions quote</a:t>
            </a:r>
          </a:p>
        </p:txBody>
      </p:sp>
      <p:sp>
        <p:nvSpPr>
          <p:cNvPr id="7" name="Content Placeholder 2">
            <a:extLst>
              <a:ext uri="{FF2B5EF4-FFF2-40B4-BE49-F238E27FC236}">
                <a16:creationId xmlns:a16="http://schemas.microsoft.com/office/drawing/2014/main" id="{13B67958-0DE1-4F81-B236-36CEA9F133C4}"/>
              </a:ext>
            </a:extLst>
          </p:cNvPr>
          <p:cNvSpPr>
            <a:spLocks noGrp="1"/>
          </p:cNvSpPr>
          <p:nvPr>
            <p:ph idx="1"/>
          </p:nvPr>
        </p:nvSpPr>
        <p:spPr>
          <a:xfrm>
            <a:off x="838200" y="1183112"/>
            <a:ext cx="10515600" cy="5551714"/>
          </a:xfrm>
        </p:spPr>
        <p:txBody>
          <a:bodyPr>
            <a:normAutofit/>
          </a:bodyPr>
          <a:lstStyle/>
          <a:p>
            <a:pPr marL="0" indent="0" algn="ctr">
              <a:lnSpc>
                <a:spcPct val="120000"/>
              </a:lnSpc>
              <a:buNone/>
            </a:pPr>
            <a:r>
              <a:rPr lang="en-US" i="1">
                <a:solidFill>
                  <a:schemeClr val="bg1"/>
                </a:solidFill>
                <a:latin typeface="Avenir Light Oblique" panose="020B0402020203090204" pitchFamily="34" charset="77"/>
              </a:rPr>
              <a:t>“You can think of a function as a small program inside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a program. The basic idea of a function is that we write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a sequence of statements and give that sequence a name.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The instructions can then be executed at any point in the program by referring to the function name…  </a:t>
            </a:r>
          </a:p>
          <a:p>
            <a:pPr marL="0" indent="0" algn="ctr">
              <a:lnSpc>
                <a:spcPct val="0"/>
              </a:lnSpc>
              <a:buNone/>
            </a:pPr>
            <a:endParaRPr lang="en-US" i="1">
              <a:solidFill>
                <a:schemeClr val="bg1"/>
              </a:solidFill>
              <a:latin typeface="Avenir Light Oblique" panose="020B0402020203090204" pitchFamily="34" charset="77"/>
            </a:endParaRPr>
          </a:p>
          <a:p>
            <a:pPr marL="0" indent="0" algn="ctr">
              <a:lnSpc>
                <a:spcPct val="120000"/>
              </a:lnSpc>
              <a:buNone/>
            </a:pPr>
            <a:r>
              <a:rPr lang="en-US" i="1">
                <a:solidFill>
                  <a:schemeClr val="bg1"/>
                </a:solidFill>
                <a:latin typeface="Avenir Light Oblique" panose="020B0402020203090204" pitchFamily="34" charset="77"/>
              </a:rPr>
              <a:t>When a function is subsequently used in a program,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we say that the definition is </a:t>
            </a:r>
            <a:r>
              <a:rPr lang="en-US" b="1" i="1">
                <a:solidFill>
                  <a:schemeClr val="accent4">
                    <a:lumMod val="60000"/>
                    <a:lumOff val="40000"/>
                  </a:schemeClr>
                </a:solidFill>
                <a:latin typeface="Avenir Black Oblique" panose="02000503020000020003" pitchFamily="2" charset="0"/>
              </a:rPr>
              <a:t>called</a:t>
            </a:r>
            <a:r>
              <a:rPr lang="en-US" i="1">
                <a:solidFill>
                  <a:schemeClr val="bg1"/>
                </a:solidFill>
                <a:latin typeface="Avenir Light Oblique" panose="020B0402020203090204" pitchFamily="34" charset="77"/>
              </a:rPr>
              <a:t> or </a:t>
            </a:r>
            <a:r>
              <a:rPr lang="en-US" b="1" i="1">
                <a:solidFill>
                  <a:schemeClr val="accent4">
                    <a:lumMod val="60000"/>
                    <a:lumOff val="40000"/>
                  </a:schemeClr>
                </a:solidFill>
                <a:latin typeface="Avenir Black Oblique" panose="02000503020000020003" pitchFamily="2" charset="0"/>
              </a:rPr>
              <a:t>invoked</a:t>
            </a:r>
            <a:r>
              <a:rPr lang="en-US" b="1" i="1">
                <a:solidFill>
                  <a:schemeClr val="bg1"/>
                </a:solidFill>
                <a:latin typeface="Avenir Black Oblique" panose="02000503020000020003" pitchFamily="2" charset="0"/>
              </a:rPr>
              <a:t>.</a:t>
            </a:r>
            <a:r>
              <a:rPr lang="en-US" i="1">
                <a:solidFill>
                  <a:schemeClr val="bg1"/>
                </a:solidFill>
                <a:latin typeface="Avenir Light Oblique" panose="020B0402020203090204" pitchFamily="34" charset="77"/>
              </a:rPr>
              <a:t>”</a:t>
            </a:r>
          </a:p>
          <a:p>
            <a:pPr marL="0" indent="0" algn="ctr">
              <a:lnSpc>
                <a:spcPct val="120000"/>
              </a:lnSpc>
              <a:buNone/>
            </a:pPr>
            <a:r>
              <a:rPr lang="en-US" sz="2400">
                <a:solidFill>
                  <a:schemeClr val="bg1"/>
                </a:solidFill>
                <a:latin typeface="Avenir" panose="02000503020000020003" pitchFamily="2" charset="0"/>
              </a:rPr>
              <a:t>				                                  </a:t>
            </a:r>
            <a:r>
              <a:rPr lang="en-US" sz="1800">
                <a:solidFill>
                  <a:schemeClr val="bg1"/>
                </a:solidFill>
                <a:latin typeface="Avenir" panose="02000503020000020003" pitchFamily="2" charset="0"/>
              </a:rPr>
              <a:t>John Zelle</a:t>
            </a:r>
            <a:endParaRPr lang="en-US" sz="2400">
              <a:solidFill>
                <a:schemeClr val="bg1"/>
              </a:solidFill>
              <a:latin typeface="Avenir" panose="02000503020000020003" pitchFamily="2" charset="0"/>
            </a:endParaRPr>
          </a:p>
          <a:p>
            <a:pPr marL="0" indent="0">
              <a:lnSpc>
                <a:spcPct val="120000"/>
              </a:lnSpc>
              <a:buNone/>
            </a:pPr>
            <a:endParaRPr lang="en-US" i="1">
              <a:solidFill>
                <a:schemeClr val="bg1"/>
              </a:solidFill>
              <a:latin typeface="Avenir Light Oblique" panose="020B0402020203090204" pitchFamily="34" charset="77"/>
            </a:endParaRPr>
          </a:p>
        </p:txBody>
      </p:sp>
      <p:pic>
        <p:nvPicPr>
          <p:cNvPr id="5" name="Picture 4">
            <a:extLst>
              <a:ext uri="{FF2B5EF4-FFF2-40B4-BE49-F238E27FC236}">
                <a16:creationId xmlns:a16="http://schemas.microsoft.com/office/drawing/2014/main" id="{09731AEF-C8DE-26ED-75BD-5EEF5DCBE3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63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B6F4-9BB1-4353-93E3-5A900941F8F6}"/>
              </a:ext>
            </a:extLst>
          </p:cNvPr>
          <p:cNvSpPr>
            <a:spLocks noGrp="1"/>
          </p:cNvSpPr>
          <p:nvPr>
            <p:ph type="title"/>
          </p:nvPr>
        </p:nvSpPr>
        <p:spPr>
          <a:xfrm>
            <a:off x="960120" y="787547"/>
            <a:ext cx="10515600" cy="590931"/>
          </a:xfrm>
          <a:noFill/>
        </p:spPr>
        <p:txBody>
          <a:bodyPr wrap="square">
            <a:spAutoFit/>
          </a:bodyPr>
          <a:lstStyle/>
          <a:p>
            <a:r>
              <a:rPr lang="en-US" sz="3600" b="1">
                <a:solidFill>
                  <a:schemeClr val="bg2">
                    <a:lumMod val="25000"/>
                  </a:schemeClr>
                </a:solidFill>
                <a:latin typeface="Avenir Black" panose="02000503020000020003" pitchFamily="2" charset="0"/>
                <a:ea typeface="+mn-ea"/>
                <a:cs typeface="Arial" panose="020B0604020202020204" pitchFamily="34" charset="0"/>
              </a:rPr>
              <a:t>A function is a self-contained block of code…</a:t>
            </a:r>
          </a:p>
        </p:txBody>
      </p:sp>
      <p:sp>
        <p:nvSpPr>
          <p:cNvPr id="9" name="TextBox 8">
            <a:extLst>
              <a:ext uri="{FF2B5EF4-FFF2-40B4-BE49-F238E27FC236}">
                <a16:creationId xmlns:a16="http://schemas.microsoft.com/office/drawing/2014/main" id="{C270A992-CE55-054B-99DC-02F2DA39CA5A}"/>
              </a:ext>
            </a:extLst>
          </p:cNvPr>
          <p:cNvSpPr txBox="1"/>
          <p:nvPr/>
        </p:nvSpPr>
        <p:spPr>
          <a:xfrm>
            <a:off x="984504" y="1526589"/>
            <a:ext cx="10430256" cy="523220"/>
          </a:xfrm>
          <a:prstGeom prst="rect">
            <a:avLst/>
          </a:prstGeom>
          <a:noFill/>
        </p:spPr>
        <p:txBody>
          <a:bodyPr wrap="square">
            <a:spAutoFit/>
          </a:bodyPr>
          <a:lstStyle/>
          <a:p>
            <a:pPr marL="457200" indent="-457200">
              <a:buFont typeface="Wingdings" pitchFamily="2" charset="2"/>
              <a:buChar char="§"/>
            </a:pPr>
            <a:r>
              <a:rPr lang="en-US" sz="2800">
                <a:latin typeface="Avenir" panose="02000503020000020003" pitchFamily="2" charset="0"/>
                <a:cs typeface="Futura Medium" panose="020B0602020204020303"/>
              </a:rPr>
              <a:t>It </a:t>
            </a:r>
            <a:r>
              <a:rPr lang="en-US" sz="2800" u="sng">
                <a:solidFill>
                  <a:srgbClr val="5A5AA8"/>
                </a:solidFill>
                <a:latin typeface="Avenir" panose="02000503020000020003" pitchFamily="2" charset="0"/>
                <a:cs typeface="Futura Medium" panose="020B0602020204020303"/>
              </a:rPr>
              <a:t>may</a:t>
            </a:r>
            <a:r>
              <a:rPr lang="en-US" sz="2800">
                <a:latin typeface="Avenir" panose="02000503020000020003" pitchFamily="2" charset="0"/>
                <a:cs typeface="Futura Medium" panose="020B0602020204020303"/>
              </a:rPr>
              <a:t> accept inputs (</a:t>
            </a:r>
            <a:r>
              <a:rPr lang="en-US" sz="2800">
                <a:solidFill>
                  <a:srgbClr val="5A5AA8"/>
                </a:solidFill>
                <a:latin typeface="Avenir" panose="02000503020000020003" pitchFamily="2" charset="0"/>
                <a:cs typeface="Futura Medium" panose="020B0602020204020303"/>
              </a:rPr>
              <a:t>parameters</a:t>
            </a:r>
            <a:r>
              <a:rPr lang="en-US" sz="2800">
                <a:latin typeface="Avenir" panose="02000503020000020003" pitchFamily="2" charset="0"/>
                <a:cs typeface="Futura Medium" panose="020B0602020204020303"/>
              </a:rPr>
              <a:t>)</a:t>
            </a:r>
          </a:p>
        </p:txBody>
      </p:sp>
      <p:sp>
        <p:nvSpPr>
          <p:cNvPr id="10" name="TextBox 9">
            <a:extLst>
              <a:ext uri="{FF2B5EF4-FFF2-40B4-BE49-F238E27FC236}">
                <a16:creationId xmlns:a16="http://schemas.microsoft.com/office/drawing/2014/main" id="{473ED75A-AADF-8C9B-144A-12689D6B1C23}"/>
              </a:ext>
            </a:extLst>
          </p:cNvPr>
          <p:cNvSpPr txBox="1"/>
          <p:nvPr/>
        </p:nvSpPr>
        <p:spPr>
          <a:xfrm>
            <a:off x="960120" y="2184656"/>
            <a:ext cx="10430256" cy="954107"/>
          </a:xfrm>
          <a:prstGeom prst="rect">
            <a:avLst/>
          </a:prstGeom>
          <a:noFill/>
        </p:spPr>
        <p:txBody>
          <a:bodyPr wrap="square">
            <a:spAutoFit/>
          </a:bodyPr>
          <a:lstStyle/>
          <a:p>
            <a:pPr marL="457200" indent="-457200">
              <a:buFont typeface="Wingdings" pitchFamily="2" charset="2"/>
              <a:buChar char="§"/>
            </a:pPr>
            <a:r>
              <a:rPr lang="en-US" sz="2800">
                <a:latin typeface="Avenir" panose="02000503020000020003" pitchFamily="2" charset="0"/>
                <a:cs typeface="Futura Medium" panose="020B0602020204020303"/>
              </a:rPr>
              <a:t>It will output (return) one or more results</a:t>
            </a:r>
          </a:p>
          <a:p>
            <a:pPr lvl="1"/>
            <a:r>
              <a:rPr lang="en-US" sz="2800">
                <a:latin typeface="Avenir" panose="02000503020000020003" pitchFamily="2" charset="0"/>
                <a:cs typeface="Futura Medium" panose="020B0602020204020303"/>
              </a:rPr>
              <a:t>the result may be nothing! (</a:t>
            </a:r>
            <a:r>
              <a:rPr lang="en-US" sz="2800">
                <a:solidFill>
                  <a:srgbClr val="5A5AA8"/>
                </a:solidFill>
                <a:latin typeface="Avenir" panose="02000503020000020003" pitchFamily="2" charset="0"/>
                <a:cs typeface="Futura Medium" panose="020B0602020204020303"/>
              </a:rPr>
              <a:t>None</a:t>
            </a:r>
            <a:r>
              <a:rPr lang="en-US" sz="2800">
                <a:latin typeface="Avenir" panose="02000503020000020003" pitchFamily="2" charset="0"/>
                <a:cs typeface="Futura Medium" panose="020B0602020204020303"/>
              </a:rPr>
              <a:t>)</a:t>
            </a:r>
          </a:p>
        </p:txBody>
      </p:sp>
      <p:sp>
        <p:nvSpPr>
          <p:cNvPr id="12" name="TextBox 11">
            <a:extLst>
              <a:ext uri="{FF2B5EF4-FFF2-40B4-BE49-F238E27FC236}">
                <a16:creationId xmlns:a16="http://schemas.microsoft.com/office/drawing/2014/main" id="{2FA010EF-DCA7-B328-7CA5-28511B08763F}"/>
              </a:ext>
            </a:extLst>
          </p:cNvPr>
          <p:cNvSpPr txBox="1"/>
          <p:nvPr/>
        </p:nvSpPr>
        <p:spPr>
          <a:xfrm>
            <a:off x="984504" y="3269567"/>
            <a:ext cx="10430256" cy="523220"/>
          </a:xfrm>
          <a:prstGeom prst="rect">
            <a:avLst/>
          </a:prstGeom>
          <a:noFill/>
        </p:spPr>
        <p:txBody>
          <a:bodyPr wrap="square">
            <a:spAutoFit/>
          </a:bodyPr>
          <a:lstStyle/>
          <a:p>
            <a:pPr marL="457200" indent="-457200">
              <a:buFont typeface="Wingdings" pitchFamily="2" charset="2"/>
              <a:buChar char="§"/>
            </a:pPr>
            <a:r>
              <a:rPr lang="en-US" sz="2800">
                <a:latin typeface="Avenir" panose="02000503020000020003" pitchFamily="2" charset="0"/>
                <a:cs typeface="Futura Medium" panose="020B0602020204020303"/>
              </a:rPr>
              <a:t>Can contain any statements found in a normal program</a:t>
            </a:r>
          </a:p>
        </p:txBody>
      </p:sp>
      <p:sp>
        <p:nvSpPr>
          <p:cNvPr id="13" name="TextBox 12">
            <a:extLst>
              <a:ext uri="{FF2B5EF4-FFF2-40B4-BE49-F238E27FC236}">
                <a16:creationId xmlns:a16="http://schemas.microsoft.com/office/drawing/2014/main" id="{51940D94-B91C-D364-73BD-09F36FF3D30C}"/>
              </a:ext>
            </a:extLst>
          </p:cNvPr>
          <p:cNvSpPr txBox="1"/>
          <p:nvPr/>
        </p:nvSpPr>
        <p:spPr>
          <a:xfrm>
            <a:off x="984504" y="3923592"/>
            <a:ext cx="10430256" cy="1815882"/>
          </a:xfrm>
          <a:prstGeom prst="rect">
            <a:avLst/>
          </a:prstGeom>
          <a:noFill/>
        </p:spPr>
        <p:txBody>
          <a:bodyPr wrap="square">
            <a:spAutoFit/>
          </a:bodyPr>
          <a:lstStyle/>
          <a:p>
            <a:pPr marL="457200" indent="-457200">
              <a:buFont typeface="Wingdings" pitchFamily="2" charset="2"/>
              <a:buChar char="§"/>
            </a:pPr>
            <a:r>
              <a:rPr lang="en-US" sz="2800">
                <a:latin typeface="Avenir" panose="02000503020000020003" pitchFamily="2" charset="0"/>
                <a:cs typeface="Futura Medium" panose="020B0602020204020303"/>
              </a:rPr>
              <a:t>We've already encountered functions</a:t>
            </a:r>
          </a:p>
          <a:p>
            <a:pPr lvl="1"/>
            <a:r>
              <a:rPr lang="en-US" sz="2800">
                <a:latin typeface="Avenir" panose="02000503020000020003" pitchFamily="2" charset="0"/>
                <a:cs typeface="Futura Medium" panose="020B0602020204020303"/>
              </a:rPr>
              <a:t>i.e., </a:t>
            </a:r>
            <a:r>
              <a:rPr lang="en-US" sz="2800">
                <a:solidFill>
                  <a:srgbClr val="5A5AA8"/>
                </a:solidFill>
                <a:latin typeface="Avenir" panose="02000503020000020003" pitchFamily="2" charset="0"/>
                <a:cs typeface="Futura Medium" panose="020B0602020204020303"/>
              </a:rPr>
              <a:t>set</a:t>
            </a:r>
            <a:r>
              <a:rPr lang="en-US" sz="2800">
                <a:latin typeface="Avenir" panose="02000503020000020003" pitchFamily="2" charset="0"/>
                <a:cs typeface="Futura Medium" panose="020B0602020204020303"/>
              </a:rPr>
              <a:t>(), </a:t>
            </a:r>
            <a:r>
              <a:rPr lang="en-US" sz="2800">
                <a:solidFill>
                  <a:srgbClr val="5A5AA8"/>
                </a:solidFill>
                <a:latin typeface="Avenir" panose="02000503020000020003" pitchFamily="2" charset="0"/>
                <a:cs typeface="Futura Medium" panose="020B0602020204020303"/>
              </a:rPr>
              <a:t>list</a:t>
            </a:r>
            <a:r>
              <a:rPr lang="en-US" sz="2800">
                <a:latin typeface="Avenir" panose="02000503020000020003" pitchFamily="2" charset="0"/>
                <a:cs typeface="Futura Medium" panose="020B0602020204020303"/>
              </a:rPr>
              <a:t>(), </a:t>
            </a:r>
            <a:r>
              <a:rPr lang="en-US" sz="2800">
                <a:solidFill>
                  <a:srgbClr val="5A5AA8"/>
                </a:solidFill>
                <a:latin typeface="Avenir" panose="02000503020000020003" pitchFamily="2" charset="0"/>
                <a:cs typeface="Futura Medium" panose="020B0602020204020303"/>
              </a:rPr>
              <a:t>range</a:t>
            </a:r>
            <a:r>
              <a:rPr lang="en-US" sz="2800">
                <a:latin typeface="Avenir" panose="02000503020000020003" pitchFamily="2" charset="0"/>
                <a:cs typeface="Futura Medium" panose="020B0602020204020303"/>
              </a:rPr>
              <a:t>(), many more – these are "</a:t>
            </a:r>
            <a:r>
              <a:rPr lang="en-US" sz="2800">
                <a:solidFill>
                  <a:srgbClr val="5A5AA8"/>
                </a:solidFill>
                <a:latin typeface="Avenir" panose="02000503020000020003" pitchFamily="2" charset="0"/>
                <a:cs typeface="Futura Medium" panose="020B0602020204020303"/>
              </a:rPr>
              <a:t>built-in</a:t>
            </a:r>
            <a:r>
              <a:rPr lang="en-US" sz="2800">
                <a:solidFill>
                  <a:srgbClr val="5EBB78"/>
                </a:solidFill>
                <a:latin typeface="Avenir" panose="02000503020000020003" pitchFamily="2" charset="0"/>
                <a:cs typeface="Futura Medium" panose="020B0602020204020303"/>
              </a:rPr>
              <a:t> </a:t>
            </a:r>
            <a:r>
              <a:rPr lang="en-US" sz="2800">
                <a:solidFill>
                  <a:srgbClr val="5A5AA8"/>
                </a:solidFill>
                <a:latin typeface="Avenir" panose="02000503020000020003" pitchFamily="2" charset="0"/>
                <a:cs typeface="Futura Medium" panose="020B0602020204020303"/>
              </a:rPr>
              <a:t>functions</a:t>
            </a:r>
            <a:r>
              <a:rPr lang="en-US" sz="2800">
                <a:latin typeface="Avenir" panose="02000503020000020003" pitchFamily="2" charset="0"/>
                <a:cs typeface="Futura Medium" panose="020B0602020204020303"/>
              </a:rPr>
              <a:t>"</a:t>
            </a:r>
          </a:p>
          <a:p>
            <a:pPr lvl="1"/>
            <a:r>
              <a:rPr lang="en-US" sz="2800">
                <a:latin typeface="Avenir" panose="02000503020000020003" pitchFamily="2" charset="0"/>
                <a:cs typeface="Futura Medium" panose="020B0602020204020303"/>
              </a:rPr>
              <a:t>Functions we write ourselves are "</a:t>
            </a:r>
            <a:r>
              <a:rPr lang="en-US" sz="2800">
                <a:solidFill>
                  <a:srgbClr val="5A5AA8"/>
                </a:solidFill>
                <a:latin typeface="Avenir" panose="02000503020000020003" pitchFamily="2" charset="0"/>
                <a:cs typeface="Futura Medium" panose="020B0602020204020303"/>
              </a:rPr>
              <a:t>user-defined</a:t>
            </a:r>
            <a:r>
              <a:rPr lang="en-US" sz="2800">
                <a:latin typeface="Avenir" panose="02000503020000020003" pitchFamily="2" charset="0"/>
                <a:cs typeface="Futura Medium" panose="020B0602020204020303"/>
              </a:rPr>
              <a:t>" functions</a:t>
            </a:r>
          </a:p>
        </p:txBody>
      </p:sp>
      <p:sp>
        <p:nvSpPr>
          <p:cNvPr id="14" name="TextBox 13">
            <a:extLst>
              <a:ext uri="{FF2B5EF4-FFF2-40B4-BE49-F238E27FC236}">
                <a16:creationId xmlns:a16="http://schemas.microsoft.com/office/drawing/2014/main" id="{423BF31C-6E6C-05FE-4924-033E316C16E6}"/>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15" name="Picture 14">
            <a:extLst>
              <a:ext uri="{FF2B5EF4-FFF2-40B4-BE49-F238E27FC236}">
                <a16:creationId xmlns:a16="http://schemas.microsoft.com/office/drawing/2014/main" id="{C2690AFE-6FD7-643A-6EDE-1B57C956A15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6310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4BFC3B4-C05D-4E01-A221-591C1075AC4C}"/>
              </a:ext>
            </a:extLst>
          </p:cNvPr>
          <p:cNvSpPr>
            <a:spLocks noGrp="1"/>
          </p:cNvSpPr>
          <p:nvPr>
            <p:ph type="title"/>
          </p:nvPr>
        </p:nvSpPr>
        <p:spPr>
          <a:xfrm>
            <a:off x="838200" y="566090"/>
            <a:ext cx="10515600" cy="1325563"/>
          </a:xfrm>
        </p:spPr>
        <p:txBody>
          <a:bodyPr/>
          <a:lstStyle/>
          <a:p>
            <a:pPr algn="ctr" rtl="0" eaLnBrk="1" latinLnBrk="0" hangingPunct="1"/>
            <a:r>
              <a:rPr lang="en-US" sz="3600" b="1" kern="1200">
                <a:solidFill>
                  <a:srgbClr val="30335D"/>
                </a:solidFill>
                <a:effectLst/>
                <a:latin typeface="Avenir Heavy" panose="02000503020000020003"/>
                <a:ea typeface="+mn-ea"/>
                <a:cs typeface="Arial" panose="020B0604020202020204" pitchFamily="34" charset="0"/>
              </a:rPr>
              <a:t>Why use Functions?</a:t>
            </a:r>
            <a:endParaRPr lang="en-US">
              <a:effectLst/>
            </a:endParaRPr>
          </a:p>
          <a:p>
            <a:endParaRPr lang="en-US"/>
          </a:p>
        </p:txBody>
      </p:sp>
      <p:grpSp>
        <p:nvGrpSpPr>
          <p:cNvPr id="10" name="Group 9" descr="Heirarchy showing Main Program at the top, with Modules M1, M2, and M3 on the second level. On the third level, Modules 4 and 5 are below Module 1, and Module 6 is below Module 3. There is no third level item beneath Module M2.">
            <a:extLst>
              <a:ext uri="{FF2B5EF4-FFF2-40B4-BE49-F238E27FC236}">
                <a16:creationId xmlns:a16="http://schemas.microsoft.com/office/drawing/2014/main" id="{7372C73A-2936-4432-9631-0FEC08D3C632}"/>
              </a:ext>
            </a:extLst>
          </p:cNvPr>
          <p:cNvGrpSpPr/>
          <p:nvPr/>
        </p:nvGrpSpPr>
        <p:grpSpPr>
          <a:xfrm>
            <a:off x="2646022" y="1600153"/>
            <a:ext cx="6837019" cy="4312863"/>
            <a:chOff x="2646022" y="1600153"/>
            <a:chExt cx="6837019" cy="4312863"/>
          </a:xfrm>
        </p:grpSpPr>
        <p:grpSp>
          <p:nvGrpSpPr>
            <p:cNvPr id="2" name="Group 1">
              <a:extLst>
                <a:ext uri="{FF2B5EF4-FFF2-40B4-BE49-F238E27FC236}">
                  <a16:creationId xmlns:a16="http://schemas.microsoft.com/office/drawing/2014/main" id="{6C5D0102-34E4-40E9-EE83-8E7179C932E2}"/>
                </a:ext>
              </a:extLst>
            </p:cNvPr>
            <p:cNvGrpSpPr/>
            <p:nvPr/>
          </p:nvGrpSpPr>
          <p:grpSpPr>
            <a:xfrm>
              <a:off x="3498831" y="2743452"/>
              <a:ext cx="5058572" cy="2059386"/>
              <a:chOff x="3498831" y="2743452"/>
              <a:chExt cx="5058572" cy="2059386"/>
            </a:xfrm>
          </p:grpSpPr>
          <p:cxnSp>
            <p:nvCxnSpPr>
              <p:cNvPr id="3" name="Straight Connector 2">
                <a:extLst>
                  <a:ext uri="{FF2B5EF4-FFF2-40B4-BE49-F238E27FC236}">
                    <a16:creationId xmlns:a16="http://schemas.microsoft.com/office/drawing/2014/main" id="{EADFB7D8-755D-32DF-799A-CBBEA64D5E2A}"/>
                  </a:ext>
                </a:extLst>
              </p:cNvPr>
              <p:cNvCxnSpPr>
                <a:cxnSpLocks/>
              </p:cNvCxnSpPr>
              <p:nvPr/>
            </p:nvCxnSpPr>
            <p:spPr>
              <a:xfrm>
                <a:off x="4444619" y="4242373"/>
                <a:ext cx="0" cy="26222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FEA13FF-09C1-B530-A740-EFF84CDD320A}"/>
                  </a:ext>
                </a:extLst>
              </p:cNvPr>
              <p:cNvCxnSpPr>
                <a:cxnSpLocks/>
              </p:cNvCxnSpPr>
              <p:nvPr/>
            </p:nvCxnSpPr>
            <p:spPr>
              <a:xfrm>
                <a:off x="8554527" y="4242373"/>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60D5735-EC15-9F98-BE5D-BBECABA9E89C}"/>
                  </a:ext>
                </a:extLst>
              </p:cNvPr>
              <p:cNvCxnSpPr>
                <a:cxnSpLocks/>
              </p:cNvCxnSpPr>
              <p:nvPr/>
            </p:nvCxnSpPr>
            <p:spPr>
              <a:xfrm>
                <a:off x="6487064" y="2743452"/>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sp>
            <p:nvSpPr>
              <p:cNvPr id="8" name="Left Bracket 7">
                <a:extLst>
                  <a:ext uri="{FF2B5EF4-FFF2-40B4-BE49-F238E27FC236}">
                    <a16:creationId xmlns:a16="http://schemas.microsoft.com/office/drawing/2014/main" id="{0DD81E97-7710-8C8F-D943-44CF1829AB35}"/>
                  </a:ext>
                </a:extLst>
              </p:cNvPr>
              <p:cNvSpPr/>
              <p:nvPr/>
            </p:nvSpPr>
            <p:spPr>
              <a:xfrm rot="5400000">
                <a:off x="6402897" y="1053406"/>
                <a:ext cx="219233" cy="4089778"/>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sp>
            <p:nvSpPr>
              <p:cNvPr id="25" name="Left Bracket 24">
                <a:extLst>
                  <a:ext uri="{FF2B5EF4-FFF2-40B4-BE49-F238E27FC236}">
                    <a16:creationId xmlns:a16="http://schemas.microsoft.com/office/drawing/2014/main" id="{C9D5DF46-BEB2-F226-C8C2-DB5F074C8D08}"/>
                  </a:ext>
                </a:extLst>
              </p:cNvPr>
              <p:cNvSpPr/>
              <p:nvPr/>
            </p:nvSpPr>
            <p:spPr>
              <a:xfrm rot="5400000">
                <a:off x="4374372" y="3636874"/>
                <a:ext cx="219233" cy="1970316"/>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grpSp>
        <p:sp>
          <p:nvSpPr>
            <p:cNvPr id="27" name="Rounded Rectangle 26" descr="Main Program">
              <a:extLst>
                <a:ext uri="{FF2B5EF4-FFF2-40B4-BE49-F238E27FC236}">
                  <a16:creationId xmlns:a16="http://schemas.microsoft.com/office/drawing/2014/main" id="{0B65DC04-2643-90F3-2806-F131EE092525}"/>
                </a:ext>
              </a:extLst>
            </p:cNvPr>
            <p:cNvSpPr/>
            <p:nvPr/>
          </p:nvSpPr>
          <p:spPr>
            <a:xfrm>
              <a:off x="5615170" y="1600153"/>
              <a:ext cx="1769477" cy="1143299"/>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AB763AB-EB4B-5F4E-3B8B-038574D96E67}"/>
                </a:ext>
              </a:extLst>
            </p:cNvPr>
            <p:cNvGrpSpPr/>
            <p:nvPr/>
          </p:nvGrpSpPr>
          <p:grpSpPr>
            <a:xfrm>
              <a:off x="2646022" y="3187817"/>
              <a:ext cx="6837019" cy="2725199"/>
              <a:chOff x="2646022" y="3187817"/>
              <a:chExt cx="6837019" cy="2725199"/>
            </a:xfrm>
            <a:solidFill>
              <a:srgbClr val="D6EDCF"/>
            </a:solidFill>
          </p:grpSpPr>
          <p:sp>
            <p:nvSpPr>
              <p:cNvPr id="33" name="Rounded Rectangle 32">
                <a:extLst>
                  <a:ext uri="{FF2B5EF4-FFF2-40B4-BE49-F238E27FC236}">
                    <a16:creationId xmlns:a16="http://schemas.microsoft.com/office/drawing/2014/main" id="{60048279-AC2C-7C94-0692-5CE2C803BF02}"/>
                  </a:ext>
                </a:extLst>
              </p:cNvPr>
              <p:cNvSpPr/>
              <p:nvPr/>
            </p:nvSpPr>
            <p:spPr>
              <a:xfrm>
                <a:off x="4613990" y="474062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16F4C18A-EBBF-71DE-F9F8-3D6E91AC6159}"/>
                  </a:ext>
                </a:extLst>
              </p:cNvPr>
              <p:cNvSpPr/>
              <p:nvPr/>
            </p:nvSpPr>
            <p:spPr>
              <a:xfrm>
                <a:off x="7713564" y="31878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6E8BC468-DB78-A850-CB8B-5375E89B3AF2}"/>
                  </a:ext>
                </a:extLst>
              </p:cNvPr>
              <p:cNvSpPr/>
              <p:nvPr/>
            </p:nvSpPr>
            <p:spPr>
              <a:xfrm>
                <a:off x="2646022" y="4717138"/>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7301E0CE-FDC3-329E-2C28-65B5F275A05F}"/>
                  </a:ext>
                </a:extLst>
              </p:cNvPr>
              <p:cNvSpPr/>
              <p:nvPr/>
            </p:nvSpPr>
            <p:spPr>
              <a:xfrm>
                <a:off x="5615170" y="3190079"/>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81A070BC-079B-50C1-70C7-B3542E1CF611}"/>
                  </a:ext>
                </a:extLst>
              </p:cNvPr>
              <p:cNvSpPr/>
              <p:nvPr/>
            </p:nvSpPr>
            <p:spPr>
              <a:xfrm>
                <a:off x="7693790" y="47697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E53EEEF5-56B0-5136-B470-CCFBFFE52735}"/>
                  </a:ext>
                </a:extLst>
              </p:cNvPr>
              <p:cNvSpPr/>
              <p:nvPr/>
            </p:nvSpPr>
            <p:spPr>
              <a:xfrm>
                <a:off x="3555598" y="320134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C7379117-A2ED-9EF7-264B-1BC691A910A0}"/>
                </a:ext>
              </a:extLst>
            </p:cNvPr>
            <p:cNvSpPr txBox="1"/>
            <p:nvPr/>
          </p:nvSpPr>
          <p:spPr>
            <a:xfrm>
              <a:off x="5615146" y="1987136"/>
              <a:ext cx="1769477" cy="400110"/>
            </a:xfrm>
            <a:prstGeom prst="rect">
              <a:avLst/>
            </a:prstGeom>
            <a:noFill/>
            <a:ln>
              <a:noFill/>
            </a:ln>
          </p:spPr>
          <p:txBody>
            <a:bodyPr wrap="square" rtlCol="0">
              <a:spAutoFit/>
            </a:bodyPr>
            <a:lstStyle/>
            <a:p>
              <a:pPr algn="ctr"/>
              <a:r>
                <a:rPr lang="en-US" sz="2000"/>
                <a:t>Main Program</a:t>
              </a:r>
            </a:p>
          </p:txBody>
        </p:sp>
        <p:sp>
          <p:nvSpPr>
            <p:cNvPr id="40" name="TextBox 39">
              <a:extLst>
                <a:ext uri="{FF2B5EF4-FFF2-40B4-BE49-F238E27FC236}">
                  <a16:creationId xmlns:a16="http://schemas.microsoft.com/office/drawing/2014/main" id="{02B53A79-839E-FDC8-E828-91E9295A075E}"/>
                </a:ext>
              </a:extLst>
            </p:cNvPr>
            <p:cNvSpPr txBox="1"/>
            <p:nvPr/>
          </p:nvSpPr>
          <p:spPr>
            <a:xfrm>
              <a:off x="3555587" y="3618990"/>
              <a:ext cx="1769480" cy="400110"/>
            </a:xfrm>
            <a:prstGeom prst="rect">
              <a:avLst/>
            </a:prstGeom>
            <a:noFill/>
            <a:ln>
              <a:noFill/>
            </a:ln>
          </p:spPr>
          <p:txBody>
            <a:bodyPr wrap="square" rtlCol="0">
              <a:spAutoFit/>
            </a:bodyPr>
            <a:lstStyle/>
            <a:p>
              <a:pPr algn="ctr"/>
              <a:r>
                <a:rPr lang="en-US" sz="2000"/>
                <a:t>Module-M1</a:t>
              </a:r>
            </a:p>
          </p:txBody>
        </p:sp>
        <p:sp>
          <p:nvSpPr>
            <p:cNvPr id="41" name="TextBox 40">
              <a:extLst>
                <a:ext uri="{FF2B5EF4-FFF2-40B4-BE49-F238E27FC236}">
                  <a16:creationId xmlns:a16="http://schemas.microsoft.com/office/drawing/2014/main" id="{2AC5544C-F5B8-EC08-5213-C60144F63693}"/>
                </a:ext>
              </a:extLst>
            </p:cNvPr>
            <p:cNvSpPr txBox="1"/>
            <p:nvPr/>
          </p:nvSpPr>
          <p:spPr>
            <a:xfrm>
              <a:off x="5615168" y="3618990"/>
              <a:ext cx="1769467" cy="400110"/>
            </a:xfrm>
            <a:prstGeom prst="rect">
              <a:avLst/>
            </a:prstGeom>
            <a:noFill/>
            <a:ln>
              <a:noFill/>
            </a:ln>
          </p:spPr>
          <p:txBody>
            <a:bodyPr wrap="square" rtlCol="0">
              <a:spAutoFit/>
            </a:bodyPr>
            <a:lstStyle/>
            <a:p>
              <a:pPr algn="ctr"/>
              <a:r>
                <a:rPr lang="en-US" sz="2000"/>
                <a:t>Module-M2</a:t>
              </a:r>
            </a:p>
          </p:txBody>
        </p:sp>
        <p:sp>
          <p:nvSpPr>
            <p:cNvPr id="42" name="TextBox 41">
              <a:extLst>
                <a:ext uri="{FF2B5EF4-FFF2-40B4-BE49-F238E27FC236}">
                  <a16:creationId xmlns:a16="http://schemas.microsoft.com/office/drawing/2014/main" id="{1C825DA9-0650-B94C-344D-141CD369F190}"/>
                </a:ext>
              </a:extLst>
            </p:cNvPr>
            <p:cNvSpPr txBox="1"/>
            <p:nvPr/>
          </p:nvSpPr>
          <p:spPr>
            <a:xfrm>
              <a:off x="7713564" y="3618990"/>
              <a:ext cx="1749696" cy="400110"/>
            </a:xfrm>
            <a:prstGeom prst="rect">
              <a:avLst/>
            </a:prstGeom>
            <a:noFill/>
            <a:ln>
              <a:noFill/>
            </a:ln>
          </p:spPr>
          <p:txBody>
            <a:bodyPr wrap="square" rtlCol="0">
              <a:spAutoFit/>
            </a:bodyPr>
            <a:lstStyle/>
            <a:p>
              <a:pPr algn="ctr"/>
              <a:r>
                <a:rPr lang="en-US" sz="2000"/>
                <a:t>Module-M3</a:t>
              </a:r>
            </a:p>
          </p:txBody>
        </p:sp>
        <p:sp>
          <p:nvSpPr>
            <p:cNvPr id="43" name="TextBox 42">
              <a:extLst>
                <a:ext uri="{FF2B5EF4-FFF2-40B4-BE49-F238E27FC236}">
                  <a16:creationId xmlns:a16="http://schemas.microsoft.com/office/drawing/2014/main" id="{7AF78C24-5923-9756-8310-C71A719A6546}"/>
                </a:ext>
              </a:extLst>
            </p:cNvPr>
            <p:cNvSpPr txBox="1"/>
            <p:nvPr/>
          </p:nvSpPr>
          <p:spPr>
            <a:xfrm>
              <a:off x="7713565" y="5153335"/>
              <a:ext cx="1749692" cy="400110"/>
            </a:xfrm>
            <a:prstGeom prst="rect">
              <a:avLst/>
            </a:prstGeom>
            <a:noFill/>
            <a:ln>
              <a:noFill/>
            </a:ln>
          </p:spPr>
          <p:txBody>
            <a:bodyPr wrap="square" rtlCol="0">
              <a:spAutoFit/>
            </a:bodyPr>
            <a:lstStyle/>
            <a:p>
              <a:pPr algn="ctr"/>
              <a:r>
                <a:rPr lang="en-US" sz="2000"/>
                <a:t>Module-M6</a:t>
              </a:r>
            </a:p>
          </p:txBody>
        </p:sp>
        <p:sp>
          <p:nvSpPr>
            <p:cNvPr id="44" name="TextBox 43">
              <a:extLst>
                <a:ext uri="{FF2B5EF4-FFF2-40B4-BE49-F238E27FC236}">
                  <a16:creationId xmlns:a16="http://schemas.microsoft.com/office/drawing/2014/main" id="{302CED13-B9CD-B5B9-F48D-A93818EB120D}"/>
                </a:ext>
              </a:extLst>
            </p:cNvPr>
            <p:cNvSpPr txBox="1"/>
            <p:nvPr/>
          </p:nvSpPr>
          <p:spPr>
            <a:xfrm>
              <a:off x="4613980" y="5129585"/>
              <a:ext cx="1769477" cy="400110"/>
            </a:xfrm>
            <a:prstGeom prst="rect">
              <a:avLst/>
            </a:prstGeom>
            <a:noFill/>
            <a:ln>
              <a:noFill/>
            </a:ln>
          </p:spPr>
          <p:txBody>
            <a:bodyPr wrap="square" rtlCol="0">
              <a:spAutoFit/>
            </a:bodyPr>
            <a:lstStyle/>
            <a:p>
              <a:pPr algn="ctr"/>
              <a:r>
                <a:rPr lang="en-US" sz="2000"/>
                <a:t>Module-M5</a:t>
              </a:r>
            </a:p>
          </p:txBody>
        </p:sp>
        <p:sp>
          <p:nvSpPr>
            <p:cNvPr id="45" name="TextBox 44">
              <a:extLst>
                <a:ext uri="{FF2B5EF4-FFF2-40B4-BE49-F238E27FC236}">
                  <a16:creationId xmlns:a16="http://schemas.microsoft.com/office/drawing/2014/main" id="{71348A11-4A85-8A69-C385-9EC3A6AFD153}"/>
                </a:ext>
              </a:extLst>
            </p:cNvPr>
            <p:cNvSpPr txBox="1"/>
            <p:nvPr/>
          </p:nvSpPr>
          <p:spPr>
            <a:xfrm>
              <a:off x="2646022" y="5129585"/>
              <a:ext cx="1769477" cy="400110"/>
            </a:xfrm>
            <a:prstGeom prst="rect">
              <a:avLst/>
            </a:prstGeom>
            <a:noFill/>
            <a:ln>
              <a:noFill/>
            </a:ln>
          </p:spPr>
          <p:txBody>
            <a:bodyPr wrap="square" rtlCol="0">
              <a:spAutoFit/>
            </a:bodyPr>
            <a:lstStyle/>
            <a:p>
              <a:pPr algn="ctr"/>
              <a:r>
                <a:rPr lang="en-US" sz="2000"/>
                <a:t>Module-M4</a:t>
              </a:r>
            </a:p>
          </p:txBody>
        </p:sp>
      </p:grpSp>
      <p:sp>
        <p:nvSpPr>
          <p:cNvPr id="7" name="TextBox 6">
            <a:extLst>
              <a:ext uri="{FF2B5EF4-FFF2-40B4-BE49-F238E27FC236}">
                <a16:creationId xmlns:a16="http://schemas.microsoft.com/office/drawing/2014/main" id="{4795CC42-5D5B-FB2F-2043-B63F3789E896}"/>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26" name="Picture 25">
            <a:extLst>
              <a:ext uri="{FF2B5EF4-FFF2-40B4-BE49-F238E27FC236}">
                <a16:creationId xmlns:a16="http://schemas.microsoft.com/office/drawing/2014/main" id="{EB5C53BF-7E87-C5B9-B272-8C33ADC3981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52590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9F81-952D-42D4-8ADE-67B4AC27B759}"/>
              </a:ext>
            </a:extLst>
          </p:cNvPr>
          <p:cNvSpPr>
            <a:spLocks noGrp="1"/>
          </p:cNvSpPr>
          <p:nvPr>
            <p:ph type="title"/>
          </p:nvPr>
        </p:nvSpPr>
        <p:spPr>
          <a:xfrm>
            <a:off x="496556" y="-519128"/>
            <a:ext cx="10515600" cy="488984"/>
          </a:xfrm>
        </p:spPr>
        <p:txBody>
          <a:bodyPr>
            <a:normAutofit fontScale="90000"/>
          </a:bodyPr>
          <a:lstStyle/>
          <a:p>
            <a:r>
              <a:rPr lang="en-US"/>
              <a:t>Don’t repeat yourself</a:t>
            </a:r>
          </a:p>
        </p:txBody>
      </p:sp>
      <p:sp>
        <p:nvSpPr>
          <p:cNvPr id="5" name="Title 3">
            <a:extLst>
              <a:ext uri="{FF2B5EF4-FFF2-40B4-BE49-F238E27FC236}">
                <a16:creationId xmlns:a16="http://schemas.microsoft.com/office/drawing/2014/main" id="{877E605A-7720-49C5-A32C-BE23908AA888}"/>
              </a:ext>
            </a:extLst>
          </p:cNvPr>
          <p:cNvSpPr txBox="1">
            <a:spLocks/>
          </p:cNvSpPr>
          <p:nvPr/>
        </p:nvSpPr>
        <p:spPr>
          <a:xfrm>
            <a:off x="0" y="1512379"/>
            <a:ext cx="12192000" cy="3417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p:txBody>
      </p:sp>
      <p:pic>
        <p:nvPicPr>
          <p:cNvPr id="4" name="Picture 3">
            <a:extLst>
              <a:ext uri="{FF2B5EF4-FFF2-40B4-BE49-F238E27FC236}">
                <a16:creationId xmlns:a16="http://schemas.microsoft.com/office/drawing/2014/main" id="{0D03915A-8C1E-F637-B8F5-8AECBE10BD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D56B-9AFD-4192-9E2C-06CDB978A17A}"/>
              </a:ext>
            </a:extLst>
          </p:cNvPr>
          <p:cNvSpPr>
            <a:spLocks noGrp="1"/>
          </p:cNvSpPr>
          <p:nvPr>
            <p:ph type="title" idx="4294967295"/>
          </p:nvPr>
        </p:nvSpPr>
        <p:spPr>
          <a:xfrm>
            <a:off x="838200" y="566088"/>
            <a:ext cx="10515600" cy="1325563"/>
          </a:xfrm>
        </p:spPr>
        <p:txBody>
          <a:bodyPr/>
          <a:lstStyle/>
          <a:p>
            <a:pPr algn="ctr" rtl="0" eaLnBrk="1" latinLnBrk="0" hangingPunct="1"/>
            <a:r>
              <a:rPr lang="en-US" sz="3600" b="1" kern="1200">
                <a:solidFill>
                  <a:srgbClr val="3B3838"/>
                </a:solidFill>
                <a:effectLst/>
                <a:latin typeface="Avenir Heavy" panose="02000503020000020003"/>
                <a:ea typeface="+mn-ea"/>
                <a:cs typeface="Arial" panose="020B0604020202020204" pitchFamily="34" charset="0"/>
              </a:rPr>
              <a:t>Syntax for Creating a Function</a:t>
            </a:r>
            <a:endParaRPr lang="en-US">
              <a:effectLst/>
            </a:endParaRPr>
          </a:p>
          <a:p>
            <a:endParaRPr lang="en-US"/>
          </a:p>
        </p:txBody>
      </p:sp>
      <p:sp>
        <p:nvSpPr>
          <p:cNvPr id="6" name="TextBox 5">
            <a:extLst>
              <a:ext uri="{FF2B5EF4-FFF2-40B4-BE49-F238E27FC236}">
                <a16:creationId xmlns:a16="http://schemas.microsoft.com/office/drawing/2014/main" id="{AF0C2276-D30C-925A-4229-44F780C2B798}"/>
              </a:ext>
            </a:extLst>
          </p:cNvPr>
          <p:cNvSpPr txBox="1"/>
          <p:nvPr/>
        </p:nvSpPr>
        <p:spPr>
          <a:xfrm>
            <a:off x="3454855" y="1857064"/>
            <a:ext cx="6098720" cy="1384995"/>
          </a:xfrm>
          <a:prstGeom prst="rect">
            <a:avLst/>
          </a:prstGeom>
          <a:noFill/>
        </p:spPr>
        <p:txBody>
          <a:bodyPr wrap="square">
            <a:spAutoFit/>
          </a:bodyPr>
          <a:lstStyle/>
          <a:p>
            <a:pPr marL="0" indent="0">
              <a:buNone/>
            </a:pPr>
            <a:r>
              <a:rPr lang="en-US" sz="2800">
                <a:solidFill>
                  <a:schemeClr val="tx1">
                    <a:lumMod val="65000"/>
                    <a:lumOff val="35000"/>
                  </a:schemeClr>
                </a:solidFill>
                <a:latin typeface="Consolas" panose="020B0609020204030204" pitchFamily="49" charset="0"/>
              </a:rPr>
              <a:t>def &lt;name&gt;():</a:t>
            </a:r>
          </a:p>
          <a:p>
            <a:pPr marL="0" indent="0">
              <a:buNone/>
            </a:pPr>
            <a:r>
              <a:rPr lang="en-US" sz="2800">
                <a:solidFill>
                  <a:schemeClr val="tx1">
                    <a:lumMod val="65000"/>
                    <a:lumOff val="35000"/>
                  </a:schemeClr>
                </a:solidFill>
                <a:latin typeface="Consolas" panose="020B0609020204030204" pitchFamily="49" charset="0"/>
              </a:rPr>
              <a:t>	&lt;statements&gt;</a:t>
            </a:r>
          </a:p>
          <a:p>
            <a:pPr marL="0" indent="0">
              <a:buNone/>
            </a:pPr>
            <a:r>
              <a:rPr lang="en-US" sz="2800">
                <a:solidFill>
                  <a:schemeClr val="tx1">
                    <a:lumMod val="65000"/>
                    <a:lumOff val="35000"/>
                  </a:schemeClr>
                </a:solidFill>
                <a:latin typeface="Consolas" panose="020B0609020204030204" pitchFamily="49" charset="0"/>
              </a:rPr>
              <a:t>	return &lt;values&gt;</a:t>
            </a:r>
          </a:p>
        </p:txBody>
      </p:sp>
      <p:sp>
        <p:nvSpPr>
          <p:cNvPr id="3" name="TextBox 2">
            <a:extLst>
              <a:ext uri="{FF2B5EF4-FFF2-40B4-BE49-F238E27FC236}">
                <a16:creationId xmlns:a16="http://schemas.microsoft.com/office/drawing/2014/main" id="{425671C0-97F2-2ED9-4F40-68AE62442CC8}"/>
              </a:ext>
            </a:extLst>
          </p:cNvPr>
          <p:cNvSpPr txBox="1"/>
          <p:nvPr/>
        </p:nvSpPr>
        <p:spPr>
          <a:xfrm>
            <a:off x="3454855" y="3455370"/>
            <a:ext cx="6098720" cy="954107"/>
          </a:xfrm>
          <a:prstGeom prst="rect">
            <a:avLst/>
          </a:prstGeom>
          <a:solidFill>
            <a:schemeClr val="bg1">
              <a:lumMod val="95000"/>
            </a:schemeClr>
          </a:solidFill>
          <a:ln>
            <a:solidFill>
              <a:schemeClr val="bg1">
                <a:lumMod val="85000"/>
              </a:schemeClr>
            </a:solidFill>
          </a:ln>
        </p:spPr>
        <p:txBody>
          <a:bodyPr wrap="square">
            <a:spAutoFit/>
          </a:bodyPr>
          <a:lstStyle/>
          <a:p>
            <a:r>
              <a:rPr lang="en-US" sz="2800">
                <a:solidFill>
                  <a:srgbClr val="007C00"/>
                </a:solidFill>
                <a:latin typeface="Consolas" panose="020B0609020204030204" pitchFamily="49" charset="0"/>
              </a:rPr>
              <a:t>def</a:t>
            </a:r>
            <a:r>
              <a:rPr lang="en-US" sz="2800">
                <a:solidFill>
                  <a:srgbClr val="FF00FF"/>
                </a:solidFill>
                <a:latin typeface="Consolas" panose="020B0609020204030204" pitchFamily="49" charset="0"/>
              </a:rPr>
              <a:t> </a:t>
            </a:r>
            <a:r>
              <a:rPr lang="en-US" sz="2800">
                <a:solidFill>
                  <a:srgbClr val="482DFF"/>
                </a:solidFill>
                <a:latin typeface="Consolas" panose="020B0609020204030204" pitchFamily="49" charset="0"/>
              </a:rPr>
              <a:t>hello</a:t>
            </a:r>
            <a:r>
              <a:rPr lang="en-US" sz="2800">
                <a:latin typeface="Consolas" panose="020B0609020204030204" pitchFamily="49" charset="0"/>
              </a:rPr>
              <a:t>():</a:t>
            </a:r>
          </a:p>
          <a:p>
            <a:r>
              <a:rPr lang="en-US" sz="2800">
                <a:latin typeface="Consolas" panose="020B0609020204030204" pitchFamily="49" charset="0"/>
              </a:rPr>
              <a:t>    </a:t>
            </a:r>
            <a:r>
              <a:rPr lang="en-US" sz="2800">
                <a:solidFill>
                  <a:srgbClr val="007C00"/>
                </a:solidFill>
                <a:latin typeface="Consolas" panose="020B0609020204030204" pitchFamily="49" charset="0"/>
              </a:rPr>
              <a:t>print</a:t>
            </a:r>
            <a:r>
              <a:rPr lang="en-US" sz="2800">
                <a:latin typeface="Consolas" panose="020B0609020204030204" pitchFamily="49" charset="0"/>
              </a:rPr>
              <a:t>(</a:t>
            </a:r>
            <a:r>
              <a:rPr lang="en-US" sz="2800">
                <a:solidFill>
                  <a:srgbClr val="BA2020"/>
                </a:solidFill>
                <a:latin typeface="Consolas" panose="020B0609020204030204" pitchFamily="49" charset="0"/>
              </a:rPr>
              <a:t>'hello'</a:t>
            </a:r>
            <a:r>
              <a:rPr lang="en-US" sz="2800">
                <a:latin typeface="Consolas" panose="020B0609020204030204" pitchFamily="49" charset="0"/>
              </a:rPr>
              <a:t>)</a:t>
            </a:r>
          </a:p>
        </p:txBody>
      </p:sp>
      <p:sp>
        <p:nvSpPr>
          <p:cNvPr id="7" name="TextBox 6">
            <a:extLst>
              <a:ext uri="{FF2B5EF4-FFF2-40B4-BE49-F238E27FC236}">
                <a16:creationId xmlns:a16="http://schemas.microsoft.com/office/drawing/2014/main" id="{BA64A801-7873-DD17-33C2-7C9357F8822D}"/>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8" name="Picture 7">
            <a:extLst>
              <a:ext uri="{FF2B5EF4-FFF2-40B4-BE49-F238E27FC236}">
                <a16:creationId xmlns:a16="http://schemas.microsoft.com/office/drawing/2014/main" id="{C4D04E40-614D-E29F-B261-C4F52DA8168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84013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7697F-0B1A-41D4-846C-B4F0366C56AD}"/>
              </a:ext>
            </a:extLst>
          </p:cNvPr>
          <p:cNvSpPr>
            <a:spLocks noGrp="1"/>
          </p:cNvSpPr>
          <p:nvPr>
            <p:ph type="title" idx="4294967295"/>
          </p:nvPr>
        </p:nvSpPr>
        <p:spPr>
          <a:xfrm>
            <a:off x="838200" y="566089"/>
            <a:ext cx="10515600" cy="1325563"/>
          </a:xfrm>
        </p:spPr>
        <p:txBody>
          <a:bodyPr/>
          <a:lstStyle/>
          <a:p>
            <a:pPr algn="ctr" rtl="0" eaLnBrk="1" latinLnBrk="0" hangingPunct="1"/>
            <a:r>
              <a:rPr lang="en-US" sz="3600" b="1" kern="1200">
                <a:solidFill>
                  <a:srgbClr val="3B3838"/>
                </a:solidFill>
                <a:effectLst/>
                <a:latin typeface="Avenir Heavy" panose="02000503020000020003"/>
                <a:ea typeface="+mn-ea"/>
                <a:cs typeface="Arial" panose="020B0604020202020204" pitchFamily="34" charset="0"/>
              </a:rPr>
              <a:t>Syntax for Calling a Function</a:t>
            </a:r>
            <a:endParaRPr lang="en-US">
              <a:effectLst/>
            </a:endParaRPr>
          </a:p>
          <a:p>
            <a:endParaRPr lang="en-US"/>
          </a:p>
        </p:txBody>
      </p:sp>
      <p:sp>
        <p:nvSpPr>
          <p:cNvPr id="4" name="TextBox 3">
            <a:extLst>
              <a:ext uri="{FF2B5EF4-FFF2-40B4-BE49-F238E27FC236}">
                <a16:creationId xmlns:a16="http://schemas.microsoft.com/office/drawing/2014/main" id="{F1BC91ED-4ED6-830B-4C8B-FBDB37A61D5D}"/>
              </a:ext>
            </a:extLst>
          </p:cNvPr>
          <p:cNvSpPr txBox="1"/>
          <p:nvPr/>
        </p:nvSpPr>
        <p:spPr>
          <a:xfrm>
            <a:off x="3912054" y="2036020"/>
            <a:ext cx="4464503" cy="523220"/>
          </a:xfrm>
          <a:prstGeom prst="rect">
            <a:avLst/>
          </a:prstGeom>
          <a:noFill/>
        </p:spPr>
        <p:txBody>
          <a:bodyPr wrap="square">
            <a:spAutoFit/>
          </a:bodyPr>
          <a:lstStyle/>
          <a:p>
            <a:pPr marL="342900" lvl="1" indent="0">
              <a:buNone/>
            </a:pPr>
            <a:r>
              <a:rPr lang="en-US" sz="2800">
                <a:solidFill>
                  <a:schemeClr val="tx1">
                    <a:lumMod val="65000"/>
                    <a:lumOff val="35000"/>
                  </a:schemeClr>
                </a:solidFill>
                <a:latin typeface="Consolas" panose="020B0609020204030204" pitchFamily="49" charset="0"/>
              </a:rPr>
              <a:t>&lt;</a:t>
            </a:r>
            <a:r>
              <a:rPr lang="en-US" sz="2800" err="1">
                <a:solidFill>
                  <a:schemeClr val="tx1">
                    <a:lumMod val="65000"/>
                    <a:lumOff val="35000"/>
                  </a:schemeClr>
                </a:solidFill>
                <a:latin typeface="Consolas" panose="020B0609020204030204" pitchFamily="49" charset="0"/>
              </a:rPr>
              <a:t>function_name</a:t>
            </a:r>
            <a:r>
              <a:rPr lang="en-US" sz="2800">
                <a:solidFill>
                  <a:schemeClr val="tx1">
                    <a:lumMod val="65000"/>
                    <a:lumOff val="35000"/>
                  </a:schemeClr>
                </a:solidFill>
                <a:latin typeface="Consolas" panose="020B0609020204030204" pitchFamily="49" charset="0"/>
              </a:rPr>
              <a:t>&gt;()</a:t>
            </a:r>
          </a:p>
        </p:txBody>
      </p:sp>
      <p:sp>
        <p:nvSpPr>
          <p:cNvPr id="7" name="TextBox 6">
            <a:extLst>
              <a:ext uri="{FF2B5EF4-FFF2-40B4-BE49-F238E27FC236}">
                <a16:creationId xmlns:a16="http://schemas.microsoft.com/office/drawing/2014/main" id="{D30FBE66-3B29-EB79-D5DD-BB44C45688A0}"/>
              </a:ext>
            </a:extLst>
          </p:cNvPr>
          <p:cNvSpPr txBox="1"/>
          <p:nvPr/>
        </p:nvSpPr>
        <p:spPr>
          <a:xfrm>
            <a:off x="3042557" y="3225604"/>
            <a:ext cx="6106886" cy="1815882"/>
          </a:xfrm>
          <a:prstGeom prst="rect">
            <a:avLst/>
          </a:prstGeom>
          <a:solidFill>
            <a:schemeClr val="bg1">
              <a:lumMod val="95000"/>
            </a:schemeClr>
          </a:solidFill>
          <a:ln>
            <a:solidFill>
              <a:schemeClr val="bg1">
                <a:lumMod val="85000"/>
              </a:schemeClr>
            </a:solidFill>
          </a:ln>
        </p:spPr>
        <p:txBody>
          <a:bodyPr wrap="square">
            <a:spAutoFit/>
          </a:bodyPr>
          <a:lstStyle/>
          <a:p>
            <a:r>
              <a:rPr lang="en-US" sz="2800">
                <a:solidFill>
                  <a:srgbClr val="007C00"/>
                </a:solidFill>
                <a:latin typeface="Consolas" panose="020B0609020204030204" pitchFamily="49" charset="0"/>
              </a:rPr>
              <a:t>def</a:t>
            </a:r>
            <a:r>
              <a:rPr lang="en-US" sz="2800">
                <a:solidFill>
                  <a:srgbClr val="FF00FF"/>
                </a:solidFill>
                <a:latin typeface="Consolas" panose="020B0609020204030204" pitchFamily="49" charset="0"/>
              </a:rPr>
              <a:t> </a:t>
            </a:r>
            <a:r>
              <a:rPr lang="en-US" sz="2800">
                <a:solidFill>
                  <a:srgbClr val="482DFF"/>
                </a:solidFill>
                <a:latin typeface="Consolas" panose="020B0609020204030204" pitchFamily="49" charset="0"/>
              </a:rPr>
              <a:t>hello</a:t>
            </a:r>
            <a:r>
              <a:rPr lang="en-US" sz="2800">
                <a:latin typeface="Consolas" panose="020B0609020204030204" pitchFamily="49" charset="0"/>
              </a:rPr>
              <a:t>():</a:t>
            </a:r>
          </a:p>
          <a:p>
            <a:r>
              <a:rPr lang="en-US" sz="2800">
                <a:latin typeface="Consolas" panose="020B0609020204030204" pitchFamily="49" charset="0"/>
              </a:rPr>
              <a:t>    </a:t>
            </a:r>
            <a:r>
              <a:rPr lang="en-US" sz="2800">
                <a:solidFill>
                  <a:srgbClr val="007C00"/>
                </a:solidFill>
                <a:latin typeface="Consolas" panose="020B0609020204030204" pitchFamily="49" charset="0"/>
              </a:rPr>
              <a:t>print</a:t>
            </a:r>
            <a:r>
              <a:rPr lang="en-US" sz="2800">
                <a:latin typeface="Consolas" panose="020B0609020204030204" pitchFamily="49" charset="0"/>
              </a:rPr>
              <a:t>(</a:t>
            </a:r>
            <a:r>
              <a:rPr lang="en-US" sz="2800">
                <a:solidFill>
                  <a:srgbClr val="C00000"/>
                </a:solidFill>
                <a:latin typeface="Consolas" panose="020B0609020204030204" pitchFamily="49" charset="0"/>
              </a:rPr>
              <a:t>'Hello!'</a:t>
            </a:r>
            <a:r>
              <a:rPr lang="en-US" sz="2800">
                <a:latin typeface="Consolas" panose="020B0609020204030204" pitchFamily="49" charset="0"/>
              </a:rPr>
              <a:t>)</a:t>
            </a:r>
          </a:p>
          <a:p>
            <a:endParaRPr lang="en-US" sz="2800">
              <a:latin typeface="Consolas" panose="020B0609020204030204" pitchFamily="49" charset="0"/>
            </a:endParaRPr>
          </a:p>
          <a:p>
            <a:r>
              <a:rPr lang="en-US" sz="2800">
                <a:latin typeface="Consolas" panose="020B0609020204030204" pitchFamily="49" charset="0"/>
              </a:rPr>
              <a:t>hello()</a:t>
            </a:r>
          </a:p>
        </p:txBody>
      </p:sp>
      <p:sp>
        <p:nvSpPr>
          <p:cNvPr id="9" name="TextBox 8">
            <a:extLst>
              <a:ext uri="{FF2B5EF4-FFF2-40B4-BE49-F238E27FC236}">
                <a16:creationId xmlns:a16="http://schemas.microsoft.com/office/drawing/2014/main" id="{363E00C6-444C-E1FE-8352-B99A5243F933}"/>
              </a:ext>
            </a:extLst>
          </p:cNvPr>
          <p:cNvSpPr txBox="1"/>
          <p:nvPr/>
        </p:nvSpPr>
        <p:spPr>
          <a:xfrm>
            <a:off x="3042557" y="5272634"/>
            <a:ext cx="6106886" cy="523220"/>
          </a:xfrm>
          <a:prstGeom prst="rect">
            <a:avLst/>
          </a:prstGeom>
          <a:solidFill>
            <a:schemeClr val="bg1"/>
          </a:solidFill>
          <a:ln>
            <a:noFill/>
          </a:ln>
        </p:spPr>
        <p:txBody>
          <a:bodyPr wrap="square">
            <a:spAutoFit/>
          </a:bodyPr>
          <a:lstStyle/>
          <a:p>
            <a:r>
              <a:rPr lang="en-US" sz="2800">
                <a:latin typeface="Consolas" panose="020B0609020204030204" pitchFamily="49" charset="0"/>
              </a:rPr>
              <a:t>Hello!</a:t>
            </a:r>
          </a:p>
        </p:txBody>
      </p:sp>
      <p:sp>
        <p:nvSpPr>
          <p:cNvPr id="5" name="TextBox 4">
            <a:extLst>
              <a:ext uri="{FF2B5EF4-FFF2-40B4-BE49-F238E27FC236}">
                <a16:creationId xmlns:a16="http://schemas.microsoft.com/office/drawing/2014/main" id="{B2D346FA-9579-E3BA-FE97-CEBE5A290631}"/>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8" name="Picture 7">
            <a:extLst>
              <a:ext uri="{FF2B5EF4-FFF2-40B4-BE49-F238E27FC236}">
                <a16:creationId xmlns:a16="http://schemas.microsoft.com/office/drawing/2014/main" id="{263179B5-46D4-0574-14B4-A46FB1D22CF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3954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084727-6AE9-42EE-8B98-CE8D11CA6CFB}"/>
              </a:ext>
            </a:extLst>
          </p:cNvPr>
          <p:cNvSpPr>
            <a:spLocks noGrp="1"/>
          </p:cNvSpPr>
          <p:nvPr>
            <p:ph type="title" idx="4294967295"/>
          </p:nvPr>
        </p:nvSpPr>
        <p:spPr>
          <a:xfrm>
            <a:off x="838200" y="566090"/>
            <a:ext cx="10515600" cy="1325563"/>
          </a:xfrm>
        </p:spPr>
        <p:txBody>
          <a:bodyPr/>
          <a:lstStyle/>
          <a:p>
            <a:pPr algn="ctr" rtl="0" eaLnBrk="1" latinLnBrk="0" hangingPunct="1"/>
            <a:r>
              <a:rPr lang="en-US" sz="3600" b="1" kern="1200">
                <a:solidFill>
                  <a:srgbClr val="3B3838"/>
                </a:solidFill>
                <a:effectLst/>
                <a:latin typeface="Avenir Heavy" panose="02000503020000020003"/>
                <a:ea typeface="+mn-ea"/>
                <a:cs typeface="Arial" panose="020B0604020202020204" pitchFamily="34" charset="0"/>
              </a:rPr>
              <a:t>Function Parameters and Arguments</a:t>
            </a:r>
          </a:p>
          <a:p>
            <a:endParaRPr lang="en-US"/>
          </a:p>
        </p:txBody>
      </p:sp>
      <p:sp>
        <p:nvSpPr>
          <p:cNvPr id="4" name="TextBox 3">
            <a:extLst>
              <a:ext uri="{FF2B5EF4-FFF2-40B4-BE49-F238E27FC236}">
                <a16:creationId xmlns:a16="http://schemas.microsoft.com/office/drawing/2014/main" id="{B636AB52-89B8-821D-D3B5-6BB299F49202}"/>
              </a:ext>
            </a:extLst>
          </p:cNvPr>
          <p:cNvSpPr txBox="1"/>
          <p:nvPr/>
        </p:nvSpPr>
        <p:spPr>
          <a:xfrm>
            <a:off x="1631873" y="2762213"/>
            <a:ext cx="8928253" cy="523220"/>
          </a:xfrm>
          <a:prstGeom prst="rect">
            <a:avLst/>
          </a:prstGeom>
          <a:noFill/>
        </p:spPr>
        <p:txBody>
          <a:bodyPr wrap="square">
            <a:spAutoFit/>
          </a:bodyPr>
          <a:lstStyle/>
          <a:p>
            <a:pPr marL="342900" lvl="1" indent="0">
              <a:buNone/>
            </a:pPr>
            <a:r>
              <a:rPr lang="en-US" sz="2800">
                <a:solidFill>
                  <a:schemeClr val="tx1">
                    <a:lumMod val="65000"/>
                    <a:lumOff val="35000"/>
                  </a:schemeClr>
                </a:solidFill>
                <a:latin typeface="Consolas" panose="020B0609020204030204" pitchFamily="49" charset="0"/>
              </a:rPr>
              <a:t>def &lt;function_name&gt;(param1, param2, . . .)</a:t>
            </a:r>
          </a:p>
        </p:txBody>
      </p:sp>
      <p:sp>
        <p:nvSpPr>
          <p:cNvPr id="5" name="TextBox 4">
            <a:extLst>
              <a:ext uri="{FF2B5EF4-FFF2-40B4-BE49-F238E27FC236}">
                <a16:creationId xmlns:a16="http://schemas.microsoft.com/office/drawing/2014/main" id="{0CFFB000-9F1B-EC32-58B2-2723E2D0D5CF}"/>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6" name="Picture 5">
            <a:extLst>
              <a:ext uri="{FF2B5EF4-FFF2-40B4-BE49-F238E27FC236}">
                <a16:creationId xmlns:a16="http://schemas.microsoft.com/office/drawing/2014/main" id="{030A29F4-F5A6-1CDE-0E71-FA5B0973736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67234"/>
            <a:ext cx="800100" cy="812800"/>
          </a:xfrm>
          <a:prstGeom prst="rect">
            <a:avLst/>
          </a:prstGeom>
        </p:spPr>
      </p:pic>
    </p:spTree>
    <p:extLst>
      <p:ext uri="{BB962C8B-B14F-4D97-AF65-F5344CB8AC3E}">
        <p14:creationId xmlns:p14="http://schemas.microsoft.com/office/powerpoint/2010/main" val="174393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7AD797-331B-4360-9E64-05320955DDA3}"/>
              </a:ext>
            </a:extLst>
          </p:cNvPr>
          <p:cNvSpPr>
            <a:spLocks noGrp="1"/>
          </p:cNvSpPr>
          <p:nvPr>
            <p:ph type="title" idx="4294967295"/>
          </p:nvPr>
        </p:nvSpPr>
        <p:spPr>
          <a:xfrm>
            <a:off x="838200" y="566092"/>
            <a:ext cx="10515600" cy="1325563"/>
          </a:xfrm>
        </p:spPr>
        <p:txBody>
          <a:bodyPr/>
          <a:lstStyle/>
          <a:p>
            <a:pPr algn="ctr" rtl="0" eaLnBrk="1" latinLnBrk="0" hangingPunct="1"/>
            <a:r>
              <a:rPr lang="en-US" sz="3600" b="1" kern="1200">
                <a:solidFill>
                  <a:srgbClr val="3B3838"/>
                </a:solidFill>
                <a:effectLst/>
                <a:latin typeface="Avenir Heavy" panose="02000503020000020003"/>
                <a:ea typeface="+mn-ea"/>
                <a:cs typeface="Arial" panose="020B0604020202020204" pitchFamily="34" charset="0"/>
              </a:rPr>
              <a:t>Parameters vs Arguments</a:t>
            </a:r>
            <a:endParaRPr lang="en-US">
              <a:effectLst/>
            </a:endParaRPr>
          </a:p>
          <a:p>
            <a:endParaRPr lang="en-US"/>
          </a:p>
        </p:txBody>
      </p:sp>
      <p:sp>
        <p:nvSpPr>
          <p:cNvPr id="4" name="TextBox 3">
            <a:extLst>
              <a:ext uri="{FF2B5EF4-FFF2-40B4-BE49-F238E27FC236}">
                <a16:creationId xmlns:a16="http://schemas.microsoft.com/office/drawing/2014/main" id="{7FEF5886-D2CD-7427-2531-029695DBB8F5}"/>
              </a:ext>
            </a:extLst>
          </p:cNvPr>
          <p:cNvSpPr txBox="1"/>
          <p:nvPr/>
        </p:nvSpPr>
        <p:spPr>
          <a:xfrm>
            <a:off x="2841172" y="2559708"/>
            <a:ext cx="7707085" cy="2246769"/>
          </a:xfrm>
          <a:prstGeom prst="rect">
            <a:avLst/>
          </a:prstGeom>
          <a:solidFill>
            <a:schemeClr val="bg1">
              <a:lumMod val="95000"/>
            </a:schemeClr>
          </a:solidFill>
          <a:ln>
            <a:solidFill>
              <a:schemeClr val="bg1">
                <a:lumMod val="85000"/>
              </a:schemeClr>
            </a:solidFill>
          </a:ln>
        </p:spPr>
        <p:txBody>
          <a:bodyPr wrap="square">
            <a:spAutoFit/>
          </a:bodyPr>
          <a:lstStyle/>
          <a:p>
            <a:r>
              <a:rPr lang="en-US" sz="2800">
                <a:solidFill>
                  <a:srgbClr val="007C00"/>
                </a:solidFill>
                <a:latin typeface="Consolas" panose="020B0609020204030204" pitchFamily="49" charset="0"/>
              </a:rPr>
              <a:t>def</a:t>
            </a:r>
            <a:r>
              <a:rPr lang="en-US" sz="2800">
                <a:solidFill>
                  <a:srgbClr val="FF00FF"/>
                </a:solidFill>
                <a:latin typeface="Consolas" panose="020B0609020204030204" pitchFamily="49" charset="0"/>
              </a:rPr>
              <a:t> </a:t>
            </a:r>
            <a:r>
              <a:rPr lang="en-US" sz="2800">
                <a:solidFill>
                  <a:srgbClr val="482DFF"/>
                </a:solidFill>
                <a:latin typeface="Consolas" panose="020B0609020204030204" pitchFamily="49" charset="0"/>
              </a:rPr>
              <a:t>hello</a:t>
            </a:r>
            <a:r>
              <a:rPr lang="en-US" sz="2800">
                <a:latin typeface="Consolas" panose="020B0609020204030204" pitchFamily="49" charset="0"/>
              </a:rPr>
              <a:t>(name):</a:t>
            </a:r>
          </a:p>
          <a:p>
            <a:r>
              <a:rPr lang="en-US" sz="2800">
                <a:latin typeface="Consolas" panose="020B0609020204030204" pitchFamily="49" charset="0"/>
              </a:rPr>
              <a:t>    </a:t>
            </a:r>
            <a:r>
              <a:rPr lang="en-US" sz="2800">
                <a:solidFill>
                  <a:srgbClr val="007C00"/>
                </a:solidFill>
                <a:latin typeface="Consolas" panose="020B0609020204030204" pitchFamily="49" charset="0"/>
              </a:rPr>
              <a:t>print</a:t>
            </a:r>
            <a:r>
              <a:rPr lang="en-US" sz="2800">
                <a:latin typeface="Consolas" panose="020B0609020204030204" pitchFamily="49" charset="0"/>
              </a:rPr>
              <a:t>(</a:t>
            </a:r>
            <a:r>
              <a:rPr lang="en-US" sz="2800">
                <a:solidFill>
                  <a:srgbClr val="BA2020"/>
                </a:solidFill>
                <a:latin typeface="Consolas" panose="020B0609020204030204" pitchFamily="49" charset="0"/>
              </a:rPr>
              <a:t>'Hello {}!'</a:t>
            </a:r>
            <a:r>
              <a:rPr lang="en-US" sz="2800">
                <a:latin typeface="Consolas" panose="020B0609020204030204" pitchFamily="49" charset="0"/>
              </a:rPr>
              <a:t>.</a:t>
            </a:r>
            <a:r>
              <a:rPr lang="en-US" sz="2800">
                <a:solidFill>
                  <a:srgbClr val="4D5EB6"/>
                </a:solidFill>
                <a:latin typeface="Consolas" panose="020B0609020204030204" pitchFamily="49" charset="0"/>
              </a:rPr>
              <a:t>format</a:t>
            </a:r>
            <a:r>
              <a:rPr lang="en-US" sz="2800">
                <a:latin typeface="Consolas" panose="020B0609020204030204" pitchFamily="49" charset="0"/>
              </a:rPr>
              <a:t>(name))</a:t>
            </a:r>
          </a:p>
          <a:p>
            <a:endParaRPr lang="en-US" sz="2800">
              <a:latin typeface="Consolas" panose="020B0609020204030204" pitchFamily="49" charset="0"/>
            </a:endParaRPr>
          </a:p>
          <a:p>
            <a:r>
              <a:rPr lang="en-US" sz="2800">
                <a:latin typeface="Consolas" panose="020B0609020204030204" pitchFamily="49" charset="0"/>
              </a:rPr>
              <a:t>myName </a:t>
            </a:r>
            <a:r>
              <a:rPr lang="en-US" sz="2800">
                <a:solidFill>
                  <a:srgbClr val="482DFF"/>
                </a:solidFill>
                <a:latin typeface="Consolas" panose="020B0609020204030204" pitchFamily="49" charset="0"/>
              </a:rPr>
              <a:t>=</a:t>
            </a:r>
            <a:r>
              <a:rPr lang="en-US" sz="2800">
                <a:latin typeface="Consolas" panose="020B0609020204030204" pitchFamily="49" charset="0"/>
              </a:rPr>
              <a:t> </a:t>
            </a:r>
            <a:r>
              <a:rPr lang="en-US" sz="2800">
                <a:solidFill>
                  <a:srgbClr val="007C00"/>
                </a:solidFill>
                <a:latin typeface="Consolas" panose="020B0609020204030204" pitchFamily="49" charset="0"/>
              </a:rPr>
              <a:t>input</a:t>
            </a:r>
            <a:r>
              <a:rPr lang="en-US" sz="2800">
                <a:latin typeface="Consolas" panose="020B0609020204030204" pitchFamily="49" charset="0"/>
              </a:rPr>
              <a:t>(</a:t>
            </a:r>
            <a:r>
              <a:rPr lang="en-US" sz="2800">
                <a:solidFill>
                  <a:srgbClr val="BA2020"/>
                </a:solidFill>
                <a:latin typeface="Consolas" panose="020B0609020204030204" pitchFamily="49" charset="0"/>
              </a:rPr>
              <a:t>'Name? '</a:t>
            </a:r>
            <a:r>
              <a:rPr lang="en-US" sz="2800">
                <a:latin typeface="Consolas" panose="020B0609020204030204" pitchFamily="49" charset="0"/>
              </a:rPr>
              <a:t>)</a:t>
            </a:r>
          </a:p>
          <a:p>
            <a:r>
              <a:rPr lang="en-US" sz="2800">
                <a:latin typeface="Consolas" panose="020B0609020204030204" pitchFamily="49" charset="0"/>
              </a:rPr>
              <a:t>hello(myName)</a:t>
            </a:r>
          </a:p>
        </p:txBody>
      </p:sp>
      <p:sp>
        <p:nvSpPr>
          <p:cNvPr id="10" name="TextBox 9">
            <a:extLst>
              <a:ext uri="{FF2B5EF4-FFF2-40B4-BE49-F238E27FC236}">
                <a16:creationId xmlns:a16="http://schemas.microsoft.com/office/drawing/2014/main" id="{BBCEA592-BE79-D337-1A96-68AEC4624CC4}"/>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sp>
        <p:nvSpPr>
          <p:cNvPr id="3" name="Down Arrow 2">
            <a:extLst>
              <a:ext uri="{FF2B5EF4-FFF2-40B4-BE49-F238E27FC236}">
                <a16:creationId xmlns:a16="http://schemas.microsoft.com/office/drawing/2014/main" id="{32AB7A65-B841-4171-FE41-FC6A1E306AE4}"/>
              </a:ext>
              <a:ext uri="{C183D7F6-B498-43B3-948B-1728B52AA6E4}">
                <adec:decorative xmlns:adec="http://schemas.microsoft.com/office/drawing/2017/decorative" val="1"/>
              </a:ext>
            </a:extLst>
          </p:cNvPr>
          <p:cNvSpPr/>
          <p:nvPr/>
        </p:nvSpPr>
        <p:spPr>
          <a:xfrm>
            <a:off x="5258081" y="2157243"/>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B9068EC3-9A4D-1D00-01C2-83E6C585C4EE}"/>
              </a:ext>
              <a:ext uri="{C183D7F6-B498-43B3-948B-1728B52AA6E4}">
                <adec:decorative xmlns:adec="http://schemas.microsoft.com/office/drawing/2017/decorative" val="1"/>
              </a:ext>
            </a:extLst>
          </p:cNvPr>
          <p:cNvSpPr/>
          <p:nvPr/>
        </p:nvSpPr>
        <p:spPr>
          <a:xfrm rot="10800000">
            <a:off x="4648481" y="4806477"/>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5CD789F-0A1C-B16C-055A-8AEB96CEB83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6" name="TextBox 5">
            <a:extLst>
              <a:ext uri="{FF2B5EF4-FFF2-40B4-BE49-F238E27FC236}">
                <a16:creationId xmlns:a16="http://schemas.microsoft.com/office/drawing/2014/main" id="{236135A0-412A-86C5-8E70-A3DFFD7CFCD5}"/>
              </a:ext>
              <a:ext uri="{C183D7F6-B498-43B3-948B-1728B52AA6E4}">
                <adec:decorative xmlns:adec="http://schemas.microsoft.com/office/drawing/2017/decorative" val="1"/>
              </a:ext>
            </a:extLst>
          </p:cNvPr>
          <p:cNvSpPr txBox="1"/>
          <p:nvPr/>
        </p:nvSpPr>
        <p:spPr>
          <a:xfrm>
            <a:off x="4622292" y="1757133"/>
            <a:ext cx="1473708" cy="400110"/>
          </a:xfrm>
          <a:prstGeom prst="rect">
            <a:avLst/>
          </a:prstGeom>
          <a:noFill/>
        </p:spPr>
        <p:txBody>
          <a:bodyPr wrap="square">
            <a:spAutoFit/>
          </a:bodyPr>
          <a:lstStyle/>
          <a:p>
            <a:r>
              <a:rPr lang="en-US" sz="2000">
                <a:solidFill>
                  <a:schemeClr val="tx1">
                    <a:lumMod val="75000"/>
                    <a:lumOff val="25000"/>
                  </a:schemeClr>
                </a:solidFill>
                <a:latin typeface="Avenir Light" panose="020B0402020203020204" pitchFamily="34" charset="77"/>
                <a:cs typeface="Arial" panose="020B0604020202020204" pitchFamily="34" charset="0"/>
              </a:rPr>
              <a:t>Parameter</a:t>
            </a:r>
            <a:endParaRPr lang="en-US" sz="2000">
              <a:latin typeface="Avenir Light" panose="020B0402020203020204" pitchFamily="34" charset="77"/>
            </a:endParaRPr>
          </a:p>
        </p:txBody>
      </p:sp>
      <p:sp>
        <p:nvSpPr>
          <p:cNvPr id="8" name="TextBox 7">
            <a:extLst>
              <a:ext uri="{FF2B5EF4-FFF2-40B4-BE49-F238E27FC236}">
                <a16:creationId xmlns:a16="http://schemas.microsoft.com/office/drawing/2014/main" id="{E794F220-0D05-D828-05B3-3B6E5C3AF5A6}"/>
              </a:ext>
              <a:ext uri="{C183D7F6-B498-43B3-948B-1728B52AA6E4}">
                <adec:decorative xmlns:adec="http://schemas.microsoft.com/office/drawing/2017/decorative" val="1"/>
              </a:ext>
            </a:extLst>
          </p:cNvPr>
          <p:cNvSpPr txBox="1"/>
          <p:nvPr/>
        </p:nvSpPr>
        <p:spPr>
          <a:xfrm>
            <a:off x="4012692" y="5212158"/>
            <a:ext cx="1473708" cy="400110"/>
          </a:xfrm>
          <a:prstGeom prst="rect">
            <a:avLst/>
          </a:prstGeom>
          <a:noFill/>
        </p:spPr>
        <p:txBody>
          <a:bodyPr wrap="square">
            <a:spAutoFit/>
          </a:bodyPr>
          <a:lstStyle/>
          <a:p>
            <a:r>
              <a:rPr lang="en-US" sz="2000">
                <a:solidFill>
                  <a:schemeClr val="tx1">
                    <a:lumMod val="75000"/>
                    <a:lumOff val="25000"/>
                  </a:schemeClr>
                </a:solidFill>
                <a:latin typeface="Avenir Light" panose="020B0402020203020204" pitchFamily="34" charset="77"/>
                <a:cs typeface="Arial" panose="020B0604020202020204" pitchFamily="34" charset="0"/>
              </a:rPr>
              <a:t>Argument</a:t>
            </a:r>
            <a:endParaRPr lang="en-US" sz="2000">
              <a:latin typeface="Avenir Light" panose="020B0402020203020204" pitchFamily="34" charset="77"/>
            </a:endParaRPr>
          </a:p>
        </p:txBody>
      </p:sp>
    </p:spTree>
    <p:extLst>
      <p:ext uri="{BB962C8B-B14F-4D97-AF65-F5344CB8AC3E}">
        <p14:creationId xmlns:p14="http://schemas.microsoft.com/office/powerpoint/2010/main" val="258866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7" ma:contentTypeDescription="Create a new document." ma:contentTypeScope="" ma:versionID="33386593c5eb6e225e5f36b1db4227d2">
  <xsd:schema xmlns:xsd="http://www.w3.org/2001/XMLSchema" xmlns:xs="http://www.w3.org/2001/XMLSchema" xmlns:p="http://schemas.microsoft.com/office/2006/metadata/properties" xmlns:ns2="457672a9-2aae-4e32-9c0c-21a1a727485c" targetNamespace="http://schemas.microsoft.com/office/2006/metadata/properties" ma:root="true" ma:fieldsID="f963ad55d75e1805834ffff233bf5b0c" ns2:_="">
    <xsd:import namespace="457672a9-2aae-4e32-9c0c-21a1a72748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1AF4-CD38-4A73-B5DC-09A75F4CC94D}">
  <ds:schemaRefs>
    <ds:schemaRef ds:uri="457672a9-2aae-4e32-9c0c-21a1a727485c"/>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B7B223C-8078-4246-8C2C-2A28E8504878}">
  <ds:schemaRefs>
    <ds:schemaRef ds:uri="457672a9-2aae-4e32-9c0c-21a1a72748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3806B57-82FB-4223-9D7A-FC8D3FE73F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17</TotalTime>
  <Words>2230</Words>
  <Application>Microsoft Office PowerPoint</Application>
  <PresentationFormat>Widescreen</PresentationFormat>
  <Paragraphs>257</Paragraphs>
  <Slides>19</Slides>
  <Notes>18</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19</vt:i4>
      </vt:variant>
    </vt:vector>
  </HeadingPairs>
  <TitlesOfParts>
    <vt:vector size="42" baseType="lpstr">
      <vt:lpstr>-apple-system</vt:lpstr>
      <vt:lpstr>Avenir</vt:lpstr>
      <vt:lpstr>Avenir Black</vt:lpstr>
      <vt:lpstr>Avenir Black Oblique</vt:lpstr>
      <vt:lpstr>Avenir Heavy</vt:lpstr>
      <vt:lpstr>Avenir Light</vt:lpstr>
      <vt:lpstr>Avenir Light Oblique</vt:lpstr>
      <vt:lpstr>Avenir Medium</vt:lpstr>
      <vt:lpstr>Charter</vt:lpstr>
      <vt:lpstr>Charter</vt:lpstr>
      <vt:lpstr>Helvetica Neue</vt:lpstr>
      <vt:lpstr>Lora-Italic</vt:lpstr>
      <vt:lpstr>Lora-Regular</vt:lpstr>
      <vt:lpstr>OpenSans-Semibold</vt:lpstr>
      <vt:lpstr>Arial</vt:lpstr>
      <vt:lpstr>Arial Rounded MT Bold</vt:lpstr>
      <vt:lpstr>Calibri</vt:lpstr>
      <vt:lpstr>Calibri Light</vt:lpstr>
      <vt:lpstr>Consolas</vt:lpstr>
      <vt:lpstr>Courier New</vt:lpstr>
      <vt:lpstr>Palatino Linotype</vt:lpstr>
      <vt:lpstr>Wingdings</vt:lpstr>
      <vt:lpstr>Office Theme</vt:lpstr>
      <vt:lpstr>Python Functions </vt:lpstr>
      <vt:lpstr>Functions quote</vt:lpstr>
      <vt:lpstr>A function is a self-contained block of code…</vt:lpstr>
      <vt:lpstr>Why use Functions? </vt:lpstr>
      <vt:lpstr>Don’t repeat yourself</vt:lpstr>
      <vt:lpstr>Syntax for Creating a Function </vt:lpstr>
      <vt:lpstr>Syntax for Calling a Function </vt:lpstr>
      <vt:lpstr>Function Parameters and Arguments </vt:lpstr>
      <vt:lpstr>Parameters vs Arguments </vt:lpstr>
      <vt:lpstr>Returning Values </vt:lpstr>
      <vt:lpstr>Call by Position or Keyword </vt:lpstr>
      <vt:lpstr>Python Functions are like Contracts</vt:lpstr>
      <vt:lpstr>Specification </vt:lpstr>
      <vt:lpstr>Flowcharts and Pseudocode</vt:lpstr>
      <vt:lpstr>Exercise</vt:lpstr>
      <vt:lpstr>Slide intentionally left blank</vt:lpstr>
      <vt:lpstr>Iterative Functions</vt:lpstr>
      <vt:lpstr>Classes</vt:lpstr>
      <vt:lpstr>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4</cp:revision>
  <dcterms:created xsi:type="dcterms:W3CDTF">2020-06-14T19:48:25Z</dcterms:created>
  <dcterms:modified xsi:type="dcterms:W3CDTF">2023-02-10T21:11:50Z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