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24" r:id="rId5"/>
    <p:sldId id="266" r:id="rId6"/>
    <p:sldId id="301" r:id="rId7"/>
    <p:sldId id="3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500"/>
    <a:srgbClr val="6666FF"/>
    <a:srgbClr val="3366FF"/>
    <a:srgbClr val="0066FF"/>
    <a:srgbClr val="759FCC"/>
    <a:srgbClr val="6699FF"/>
    <a:srgbClr val="0099FF"/>
    <a:srgbClr val="CC3300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3F9BF-C7E4-4AB5-8482-11D3C92A0822}" v="546" dt="2023-02-09T20:08:41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kell,Allyson A" userId="f01f6c31-ef41-49db-8aa6-74fdc01fc293" providerId="ADAL" clId="{D373F9BF-C7E4-4AB5-8482-11D3C92A0822}"/>
    <pc:docChg chg="modSld">
      <pc:chgData name="Haskell,Allyson A" userId="f01f6c31-ef41-49db-8aa6-74fdc01fc293" providerId="ADAL" clId="{D373F9BF-C7E4-4AB5-8482-11D3C92A0822}" dt="2023-02-09T20:08:41.110" v="545" actId="962"/>
      <pc:docMkLst>
        <pc:docMk/>
      </pc:docMkLst>
      <pc:sldChg chg="modSp">
        <pc:chgData name="Haskell,Allyson A" userId="f01f6c31-ef41-49db-8aa6-74fdc01fc293" providerId="ADAL" clId="{D373F9BF-C7E4-4AB5-8482-11D3C92A0822}" dt="2023-02-09T20:08:35.903" v="544" actId="962"/>
        <pc:sldMkLst>
          <pc:docMk/>
          <pc:sldMk cId="3933901158" sldId="266"/>
        </pc:sldMkLst>
        <pc:picChg chg="mod">
          <ac:chgData name="Haskell,Allyson A" userId="f01f6c31-ef41-49db-8aa6-74fdc01fc293" providerId="ADAL" clId="{D373F9BF-C7E4-4AB5-8482-11D3C92A0822}" dt="2023-02-09T20:08:35.903" v="544" actId="962"/>
          <ac:picMkLst>
            <pc:docMk/>
            <pc:sldMk cId="3933901158" sldId="266"/>
            <ac:picMk id="3" creationId="{0349CC1F-27C2-6CF0-2A33-AEA38089C68B}"/>
          </ac:picMkLst>
        </pc:picChg>
      </pc:sldChg>
      <pc:sldChg chg="addSp modSp">
        <pc:chgData name="Haskell,Allyson A" userId="f01f6c31-ef41-49db-8aa6-74fdc01fc293" providerId="ADAL" clId="{D373F9BF-C7E4-4AB5-8482-11D3C92A0822}" dt="2023-02-09T20:08:17.985" v="542" actId="13244"/>
        <pc:sldMkLst>
          <pc:docMk/>
          <pc:sldMk cId="3989656751" sldId="301"/>
        </pc:sldMkLst>
        <pc:spChg chg="add mod">
          <ac:chgData name="Haskell,Allyson A" userId="f01f6c31-ef41-49db-8aa6-74fdc01fc293" providerId="ADAL" clId="{D373F9BF-C7E4-4AB5-8482-11D3C92A0822}" dt="2023-02-09T20:08:17.985" v="542" actId="13244"/>
          <ac:spMkLst>
            <pc:docMk/>
            <pc:sldMk cId="3989656751" sldId="301"/>
            <ac:spMk id="3" creationId="{388A26A9-D93E-46CA-8DA8-1C6E18DFF967}"/>
          </ac:spMkLst>
        </pc:spChg>
        <pc:picChg chg="mod">
          <ac:chgData name="Haskell,Allyson A" userId="f01f6c31-ef41-49db-8aa6-74fdc01fc293" providerId="ADAL" clId="{D373F9BF-C7E4-4AB5-8482-11D3C92A0822}" dt="2023-02-09T20:08:08.999" v="540" actId="962"/>
          <ac:picMkLst>
            <pc:docMk/>
            <pc:sldMk cId="3989656751" sldId="301"/>
            <ac:picMk id="2" creationId="{B9411F93-01F4-47E2-627E-B9D575DD1DD4}"/>
          </ac:picMkLst>
        </pc:picChg>
        <pc:picChg chg="mod">
          <ac:chgData name="Haskell,Allyson A" userId="f01f6c31-ef41-49db-8aa6-74fdc01fc293" providerId="ADAL" clId="{D373F9BF-C7E4-4AB5-8482-11D3C92A0822}" dt="2023-02-09T20:06:51.754" v="122" actId="962"/>
          <ac:picMkLst>
            <pc:docMk/>
            <pc:sldMk cId="3989656751" sldId="301"/>
            <ac:picMk id="1030" creationId="{86B06A74-6B1E-4893-8AB9-76CB79DD7EF7}"/>
          </ac:picMkLst>
        </pc:picChg>
      </pc:sldChg>
      <pc:sldChg chg="addSp modSp">
        <pc:chgData name="Haskell,Allyson A" userId="f01f6c31-ef41-49db-8aa6-74fdc01fc293" providerId="ADAL" clId="{D373F9BF-C7E4-4AB5-8482-11D3C92A0822}" dt="2023-02-09T20:08:41.110" v="545" actId="962"/>
        <pc:sldMkLst>
          <pc:docMk/>
          <pc:sldMk cId="2721229780" sldId="306"/>
        </pc:sldMkLst>
        <pc:spChg chg="add mod">
          <ac:chgData name="Haskell,Allyson A" userId="f01f6c31-ef41-49db-8aa6-74fdc01fc293" providerId="ADAL" clId="{D373F9BF-C7E4-4AB5-8482-11D3C92A0822}" dt="2023-02-09T20:08:27.290" v="543" actId="13244"/>
          <ac:spMkLst>
            <pc:docMk/>
            <pc:sldMk cId="2721229780" sldId="306"/>
            <ac:spMk id="4" creationId="{5BBB98DD-17FF-4A1B-8E42-DB99F3FCFE67}"/>
          </ac:spMkLst>
        </pc:spChg>
        <pc:picChg chg="mod">
          <ac:chgData name="Haskell,Allyson A" userId="f01f6c31-ef41-49db-8aa6-74fdc01fc293" providerId="ADAL" clId="{D373F9BF-C7E4-4AB5-8482-11D3C92A0822}" dt="2023-02-09T20:08:41.110" v="545" actId="962"/>
          <ac:picMkLst>
            <pc:docMk/>
            <pc:sldMk cId="2721229780" sldId="306"/>
            <ac:picMk id="2" creationId="{7E5D25D3-E7CC-74CB-77F0-4E6DA88D6509}"/>
          </ac:picMkLst>
        </pc:picChg>
        <pc:picChg chg="mod">
          <ac:chgData name="Haskell,Allyson A" userId="f01f6c31-ef41-49db-8aa6-74fdc01fc293" providerId="ADAL" clId="{D373F9BF-C7E4-4AB5-8482-11D3C92A0822}" dt="2023-02-09T20:07:43.627" v="518" actId="962"/>
          <ac:picMkLst>
            <pc:docMk/>
            <pc:sldMk cId="2721229780" sldId="306"/>
            <ac:picMk id="1028" creationId="{2BE7FBCF-87F9-4CD0-8394-CB8238692788}"/>
          </ac:picMkLst>
        </pc:picChg>
      </pc:sldChg>
      <pc:sldChg chg="addSp delSp modSp">
        <pc:chgData name="Haskell,Allyson A" userId="f01f6c31-ef41-49db-8aa6-74fdc01fc293" providerId="ADAL" clId="{D373F9BF-C7E4-4AB5-8482-11D3C92A0822}" dt="2023-02-09T20:06:22.615" v="105" actId="962"/>
        <pc:sldMkLst>
          <pc:docMk/>
          <pc:sldMk cId="4229412751" sldId="324"/>
        </pc:sldMkLst>
        <pc:spChg chg="del">
          <ac:chgData name="Haskell,Allyson A" userId="f01f6c31-ef41-49db-8aa6-74fdc01fc293" providerId="ADAL" clId="{D373F9BF-C7E4-4AB5-8482-11D3C92A0822}" dt="2023-02-09T20:06:02.757" v="77" actId="478"/>
          <ac:spMkLst>
            <pc:docMk/>
            <pc:sldMk cId="4229412751" sldId="324"/>
            <ac:spMk id="3" creationId="{098BC2D2-CCF7-4C63-8489-B46BF394FCA2}"/>
          </ac:spMkLst>
        </pc:spChg>
        <pc:spChg chg="add del mod">
          <ac:chgData name="Haskell,Allyson A" userId="f01f6c31-ef41-49db-8aa6-74fdc01fc293" providerId="ADAL" clId="{D373F9BF-C7E4-4AB5-8482-11D3C92A0822}" dt="2023-02-09T20:06:05.873" v="79" actId="478"/>
          <ac:spMkLst>
            <pc:docMk/>
            <pc:sldMk cId="4229412751" sldId="324"/>
            <ac:spMk id="4" creationId="{1F8B85C5-4FB4-42DD-949E-25639170299E}"/>
          </ac:spMkLst>
        </pc:spChg>
        <pc:spChg chg="add del mod">
          <ac:chgData name="Haskell,Allyson A" userId="f01f6c31-ef41-49db-8aa6-74fdc01fc293" providerId="ADAL" clId="{D373F9BF-C7E4-4AB5-8482-11D3C92A0822}" dt="2023-02-09T20:06:07.012" v="80" actId="478"/>
          <ac:spMkLst>
            <pc:docMk/>
            <pc:sldMk cId="4229412751" sldId="324"/>
            <ac:spMk id="5" creationId="{0996F787-C525-40B5-90D5-90A1B46B1F8B}"/>
          </ac:spMkLst>
        </pc:spChg>
        <pc:spChg chg="add del mod">
          <ac:chgData name="Haskell,Allyson A" userId="f01f6c31-ef41-49db-8aa6-74fdc01fc293" providerId="ADAL" clId="{D373F9BF-C7E4-4AB5-8482-11D3C92A0822}" dt="2023-02-09T20:06:05.873" v="79" actId="478"/>
          <ac:spMkLst>
            <pc:docMk/>
            <pc:sldMk cId="4229412751" sldId="324"/>
            <ac:spMk id="6" creationId="{0210A61C-C79C-49E7-B859-78E9C02D2C2C}"/>
          </ac:spMkLst>
        </pc:spChg>
        <pc:picChg chg="mod">
          <ac:chgData name="Haskell,Allyson A" userId="f01f6c31-ef41-49db-8aa6-74fdc01fc293" providerId="ADAL" clId="{D373F9BF-C7E4-4AB5-8482-11D3C92A0822}" dt="2023-02-09T20:06:12.288" v="81" actId="962"/>
          <ac:picMkLst>
            <pc:docMk/>
            <pc:sldMk cId="4229412751" sldId="324"/>
            <ac:picMk id="2" creationId="{E9B01DD0-E8BF-BF5F-D7C6-C612C171A5CA}"/>
          </ac:picMkLst>
        </pc:picChg>
        <pc:picChg chg="mod">
          <ac:chgData name="Haskell,Allyson A" userId="f01f6c31-ef41-49db-8aa6-74fdc01fc293" providerId="ADAL" clId="{D373F9BF-C7E4-4AB5-8482-11D3C92A0822}" dt="2023-02-09T20:06:22.615" v="105" actId="962"/>
          <ac:picMkLst>
            <pc:docMk/>
            <pc:sldMk cId="4229412751" sldId="324"/>
            <ac:picMk id="7" creationId="{77FCCB67-39FD-4BE1-9A26-C0B1DF4108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acticum AI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B01DD0-E8BF-BF5F-D7C6-C612C171A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072551" y="5776267"/>
            <a:ext cx="831910" cy="8319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8B85C5-4FB4-42DD-949E-25639170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35" y="3821109"/>
            <a:ext cx="10515600" cy="17612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  <a:ea typeface="+mn-ea"/>
                <a:cs typeface="Segoe UI" panose="020B0502040204020203" pitchFamily="34" charset="0"/>
              </a:rPr>
              <a:t>Python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Avenir Black" panose="02000503020000020003" pitchFamily="2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999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Introduction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Reading .csv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9CC1F-27C2-6CF0-2A33-AEA38089C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8A26A9-D93E-46CA-8DA8-1C6E18D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-439546"/>
            <a:ext cx="10515600" cy="439546"/>
          </a:xfrm>
        </p:spPr>
        <p:txBody>
          <a:bodyPr>
            <a:normAutofit fontScale="90000"/>
          </a:bodyPr>
          <a:lstStyle/>
          <a:p>
            <a:r>
              <a:rPr lang="en-US"/>
              <a:t>pandas</a:t>
            </a:r>
          </a:p>
        </p:txBody>
      </p:sp>
      <p:pic>
        <p:nvPicPr>
          <p:cNvPr id="1030" name="Picture 6" descr="pandas logo">
            <a:extLst>
              <a:ext uri="{FF2B5EF4-FFF2-40B4-BE49-F238E27FC236}">
                <a16:creationId xmlns:a16="http://schemas.microsoft.com/office/drawing/2014/main" id="{86B06A74-6B1E-4893-8AB9-76CB79D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79" y="2481584"/>
            <a:ext cx="4688241" cy="18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411F93-01F4-47E2-627E-B9D575DD1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B98DD-17FF-4A1B-8E42-DB99F3F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-1045980"/>
            <a:ext cx="10515600" cy="1325563"/>
          </a:xfrm>
        </p:spPr>
        <p:txBody>
          <a:bodyPr/>
          <a:lstStyle/>
          <a:p>
            <a:r>
              <a:rPr lang="en-US"/>
              <a:t>Pandas illustration</a:t>
            </a:r>
          </a:p>
        </p:txBody>
      </p:sp>
      <p:pic>
        <p:nvPicPr>
          <p:cNvPr id="1028" name="Picture 4" descr="Real Python illustration showing pandas on a staircase tossing boxes into a funnel that is labeled CSV, while another panda below inspects the contents of the funnel via telescope.">
            <a:extLst>
              <a:ext uri="{FF2B5EF4-FFF2-40B4-BE49-F238E27FC236}">
                <a16:creationId xmlns:a16="http://schemas.microsoft.com/office/drawing/2014/main" id="{2BE7FBCF-87F9-4CD0-8394-CB823869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71" y="1576952"/>
            <a:ext cx="6585058" cy="370409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942B8-6145-4452-A083-9BE43F8ADABA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https://realpython.com/courses/reading-and-writing-csv-files/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D25D3-E7CC-74CB-77F0-4E6DA88D6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3533D22965147974C76FEA4E99B6D" ma:contentTypeVersion="7" ma:contentTypeDescription="Create a new document." ma:contentTypeScope="" ma:versionID="33386593c5eb6e225e5f36b1db4227d2">
  <xsd:schema xmlns:xsd="http://www.w3.org/2001/XMLSchema" xmlns:xs="http://www.w3.org/2001/XMLSchema" xmlns:p="http://schemas.microsoft.com/office/2006/metadata/properties" xmlns:ns2="457672a9-2aae-4e32-9c0c-21a1a727485c" targetNamespace="http://schemas.microsoft.com/office/2006/metadata/properties" ma:root="true" ma:fieldsID="f963ad55d75e1805834ffff233bf5b0c" ns2:_="">
    <xsd:import namespace="457672a9-2aae-4e32-9c0c-21a1a7274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672a9-2aae-4e32-9c0c-21a1a7274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7672a9-2aae-4e32-9c0c-21a1a72748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3C845C-0E2E-493D-8EF6-E43CAEB89D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7673F-68DD-4F81-BCB9-2D6CD190B92D}">
  <ds:schemaRefs>
    <ds:schemaRef ds:uri="457672a9-2aae-4e32-9c0c-21a1a72748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C2A4E1-D546-4CFA-9954-C88833A2A459}">
  <ds:schemaRefs>
    <ds:schemaRef ds:uri="457672a9-2aae-4e32-9c0c-21a1a727485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 Data Management</vt:lpstr>
      <vt:lpstr>Agenda</vt:lpstr>
      <vt:lpstr>pandas</vt:lpstr>
      <vt:lpstr>Pandas illustration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revision>1</cp:revision>
  <dcterms:created xsi:type="dcterms:W3CDTF">2020-06-14T19:48:25Z</dcterms:created>
  <dcterms:modified xsi:type="dcterms:W3CDTF">2023-02-09T20:08:44Z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0x0101002673533D22965147974C76FEA4E99B6D</vt:lpwstr>
  </property>
  <property fmtid="{D5CDD505-2E9C-101B-9397-08002B2CF9AE}" pid="3" name="MediaServiceImageTags">
    <vt:lpwstr/>
  </property>
</Properties>
</file>