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0"/>
  </p:notesMasterIdLst>
  <p:sldIdLst>
    <p:sldId id="322" r:id="rId6"/>
    <p:sldId id="370" r:id="rId7"/>
    <p:sldId id="357" r:id="rId8"/>
    <p:sldId id="362" r:id="rId9"/>
    <p:sldId id="358" r:id="rId10"/>
    <p:sldId id="359" r:id="rId11"/>
    <p:sldId id="360" r:id="rId12"/>
    <p:sldId id="361" r:id="rId13"/>
    <p:sldId id="279" r:id="rId14"/>
    <p:sldId id="365" r:id="rId15"/>
    <p:sldId id="364" r:id="rId16"/>
    <p:sldId id="366" r:id="rId17"/>
    <p:sldId id="367" r:id="rId18"/>
    <p:sldId id="368" r:id="rId19"/>
    <p:sldId id="373" r:id="rId20"/>
    <p:sldId id="374" r:id="rId21"/>
    <p:sldId id="375" r:id="rId22"/>
    <p:sldId id="376" r:id="rId23"/>
    <p:sldId id="377" r:id="rId24"/>
    <p:sldId id="378" r:id="rId25"/>
    <p:sldId id="379" r:id="rId26"/>
    <p:sldId id="380" r:id="rId27"/>
    <p:sldId id="363" r:id="rId28"/>
    <p:sldId id="284" r:id="rId2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666FF"/>
    <a:srgbClr val="80BE63"/>
    <a:srgbClr val="6C9AC3"/>
    <a:srgbClr val="E28F41"/>
    <a:srgbClr val="4747FF"/>
    <a:srgbClr val="4F4F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D850C-1028-4E26-82A6-E5861F1166F3}" v="6" dt="2025-04-21T17:20:01.727"/>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17" autoAdjust="0"/>
    <p:restoredTop sz="67994" autoAdjust="0"/>
  </p:normalViewPr>
  <p:slideViewPr>
    <p:cSldViewPr snapToGrid="0" showGuides="1">
      <p:cViewPr varScale="1">
        <p:scale>
          <a:sx n="76" d="100"/>
          <a:sy n="76" d="100"/>
        </p:scale>
        <p:origin x="381" y="60"/>
      </p:cViewPr>
      <p:guideLst>
        <p:guide orient="horz" pos="2088"/>
        <p:guide pos="3816"/>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EFE47183-C251-4A9D-B4D9-1D34BACF4843}"/>
    <pc:docChg chg="addSld modSld">
      <pc:chgData name="Maxwell,Daniel" userId="1b6ea79d-60d7-472e-a79a-e3fa9de1dfad" providerId="ADAL" clId="{EFE47183-C251-4A9D-B4D9-1D34BACF4843}" dt="2023-05-11T20:27:35.490" v="42" actId="6549"/>
      <pc:docMkLst>
        <pc:docMk/>
      </pc:docMkLst>
      <pc:sldChg chg="modSp add mod modNotesTx">
        <pc:chgData name="Maxwell,Daniel" userId="1b6ea79d-60d7-472e-a79a-e3fa9de1dfad" providerId="ADAL" clId="{EFE47183-C251-4A9D-B4D9-1D34BACF4843}" dt="2023-05-11T20:27:35.490" v="42" actId="6549"/>
        <pc:sldMkLst>
          <pc:docMk/>
          <pc:sldMk cId="1165241537" sldId="356"/>
        </pc:sldMkLst>
      </pc:sldChg>
    </pc:docChg>
  </pc:docChgLst>
  <pc:docChgLst>
    <pc:chgData name="Maxwell,Daniel" userId="1b6ea79d-60d7-472e-a79a-e3fa9de1dfad" providerId="ADAL" clId="{409A78D1-75D7-4A10-B327-D0DCB7ED53A8}"/>
    <pc:docChg chg="modSld">
      <pc:chgData name="Maxwell,Daniel" userId="1b6ea79d-60d7-472e-a79a-e3fa9de1dfad" providerId="ADAL" clId="{409A78D1-75D7-4A10-B327-D0DCB7ED53A8}" dt="2023-09-06T17:18:10.455" v="0"/>
      <pc:docMkLst>
        <pc:docMk/>
      </pc:docMkLst>
      <pc:sldChg chg="delSp modTransition modAnim">
        <pc:chgData name="Maxwell,Daniel" userId="1b6ea79d-60d7-472e-a79a-e3fa9de1dfad" providerId="ADAL" clId="{409A78D1-75D7-4A10-B327-D0DCB7ED53A8}" dt="2023-09-06T17:18:10.455" v="0"/>
        <pc:sldMkLst>
          <pc:docMk/>
          <pc:sldMk cId="954088865" sldId="257"/>
        </pc:sldMkLst>
      </pc:sldChg>
      <pc:sldChg chg="delSp modTransition modAnim">
        <pc:chgData name="Maxwell,Daniel" userId="1b6ea79d-60d7-472e-a79a-e3fa9de1dfad" providerId="ADAL" clId="{409A78D1-75D7-4A10-B327-D0DCB7ED53A8}" dt="2023-09-06T17:18:10.455" v="0"/>
        <pc:sldMkLst>
          <pc:docMk/>
          <pc:sldMk cId="477994342" sldId="295"/>
        </pc:sldMkLst>
      </pc:sldChg>
      <pc:sldChg chg="delSp modTransition modAnim">
        <pc:chgData name="Maxwell,Daniel" userId="1b6ea79d-60d7-472e-a79a-e3fa9de1dfad" providerId="ADAL" clId="{409A78D1-75D7-4A10-B327-D0DCB7ED53A8}" dt="2023-09-06T17:18:10.455" v="0"/>
        <pc:sldMkLst>
          <pc:docMk/>
          <pc:sldMk cId="1768424717" sldId="296"/>
        </pc:sldMkLst>
      </pc:sldChg>
      <pc:sldChg chg="delSp modTransition modAnim">
        <pc:chgData name="Maxwell,Daniel" userId="1b6ea79d-60d7-472e-a79a-e3fa9de1dfad" providerId="ADAL" clId="{409A78D1-75D7-4A10-B327-D0DCB7ED53A8}" dt="2023-09-06T17:18:10.455" v="0"/>
        <pc:sldMkLst>
          <pc:docMk/>
          <pc:sldMk cId="918267998" sldId="297"/>
        </pc:sldMkLst>
      </pc:sldChg>
      <pc:sldChg chg="delSp modTransition modAnim">
        <pc:chgData name="Maxwell,Daniel" userId="1b6ea79d-60d7-472e-a79a-e3fa9de1dfad" providerId="ADAL" clId="{409A78D1-75D7-4A10-B327-D0DCB7ED53A8}" dt="2023-09-06T17:18:10.455" v="0"/>
        <pc:sldMkLst>
          <pc:docMk/>
          <pc:sldMk cId="735524670" sldId="298"/>
        </pc:sldMkLst>
      </pc:sldChg>
      <pc:sldChg chg="delSp modTransition modAnim">
        <pc:chgData name="Maxwell,Daniel" userId="1b6ea79d-60d7-472e-a79a-e3fa9de1dfad" providerId="ADAL" clId="{409A78D1-75D7-4A10-B327-D0DCB7ED53A8}" dt="2023-09-06T17:18:10.455" v="0"/>
        <pc:sldMkLst>
          <pc:docMk/>
          <pc:sldMk cId="2579919833" sldId="299"/>
        </pc:sldMkLst>
      </pc:sldChg>
      <pc:sldChg chg="delSp modTransition modAnim">
        <pc:chgData name="Maxwell,Daniel" userId="1b6ea79d-60d7-472e-a79a-e3fa9de1dfad" providerId="ADAL" clId="{409A78D1-75D7-4A10-B327-D0DCB7ED53A8}" dt="2023-09-06T17:18:10.455" v="0"/>
        <pc:sldMkLst>
          <pc:docMk/>
          <pc:sldMk cId="323989571" sldId="300"/>
        </pc:sldMkLst>
      </pc:sldChg>
      <pc:sldChg chg="modTransition">
        <pc:chgData name="Maxwell,Daniel" userId="1b6ea79d-60d7-472e-a79a-e3fa9de1dfad" providerId="ADAL" clId="{409A78D1-75D7-4A10-B327-D0DCB7ED53A8}" dt="2023-09-06T17:18:10.455" v="0"/>
        <pc:sldMkLst>
          <pc:docMk/>
          <pc:sldMk cId="4229412751" sldId="322"/>
        </pc:sldMkLst>
      </pc:sldChg>
      <pc:sldChg chg="modTransition">
        <pc:chgData name="Maxwell,Daniel" userId="1b6ea79d-60d7-472e-a79a-e3fa9de1dfad" providerId="ADAL" clId="{409A78D1-75D7-4A10-B327-D0DCB7ED53A8}" dt="2023-09-06T17:18:10.455" v="0"/>
        <pc:sldMkLst>
          <pc:docMk/>
          <pc:sldMk cId="4119545744" sldId="323"/>
        </pc:sldMkLst>
      </pc:sldChg>
      <pc:sldChg chg="modTransition">
        <pc:chgData name="Maxwell,Daniel" userId="1b6ea79d-60d7-472e-a79a-e3fa9de1dfad" providerId="ADAL" clId="{409A78D1-75D7-4A10-B327-D0DCB7ED53A8}" dt="2023-09-06T17:18:10.455" v="0"/>
        <pc:sldMkLst>
          <pc:docMk/>
          <pc:sldMk cId="3202979621" sldId="324"/>
        </pc:sldMkLst>
      </pc:sldChg>
      <pc:sldChg chg="delSp modTransition modAnim">
        <pc:chgData name="Maxwell,Daniel" userId="1b6ea79d-60d7-472e-a79a-e3fa9de1dfad" providerId="ADAL" clId="{409A78D1-75D7-4A10-B327-D0DCB7ED53A8}" dt="2023-09-06T17:18:10.455" v="0"/>
        <pc:sldMkLst>
          <pc:docMk/>
          <pc:sldMk cId="3838947979" sldId="325"/>
        </pc:sldMkLst>
      </pc:sldChg>
      <pc:sldChg chg="delSp modTransition modAnim">
        <pc:chgData name="Maxwell,Daniel" userId="1b6ea79d-60d7-472e-a79a-e3fa9de1dfad" providerId="ADAL" clId="{409A78D1-75D7-4A10-B327-D0DCB7ED53A8}" dt="2023-09-06T17:18:10.455" v="0"/>
        <pc:sldMkLst>
          <pc:docMk/>
          <pc:sldMk cId="3702438172" sldId="326"/>
        </pc:sldMkLst>
      </pc:sldChg>
      <pc:sldChg chg="delSp modTransition modAnim">
        <pc:chgData name="Maxwell,Daniel" userId="1b6ea79d-60d7-472e-a79a-e3fa9de1dfad" providerId="ADAL" clId="{409A78D1-75D7-4A10-B327-D0DCB7ED53A8}" dt="2023-09-06T17:18:10.455" v="0"/>
        <pc:sldMkLst>
          <pc:docMk/>
          <pc:sldMk cId="1493553597" sldId="332"/>
        </pc:sldMkLst>
      </pc:sldChg>
      <pc:sldChg chg="delSp modTransition modAnim">
        <pc:chgData name="Maxwell,Daniel" userId="1b6ea79d-60d7-472e-a79a-e3fa9de1dfad" providerId="ADAL" clId="{409A78D1-75D7-4A10-B327-D0DCB7ED53A8}" dt="2023-09-06T17:18:10.455" v="0"/>
        <pc:sldMkLst>
          <pc:docMk/>
          <pc:sldMk cId="1609111425" sldId="333"/>
        </pc:sldMkLst>
      </pc:sldChg>
      <pc:sldChg chg="delSp modTransition modAnim">
        <pc:chgData name="Maxwell,Daniel" userId="1b6ea79d-60d7-472e-a79a-e3fa9de1dfad" providerId="ADAL" clId="{409A78D1-75D7-4A10-B327-D0DCB7ED53A8}" dt="2023-09-06T17:18:10.455" v="0"/>
        <pc:sldMkLst>
          <pc:docMk/>
          <pc:sldMk cId="4276067362" sldId="347"/>
        </pc:sldMkLst>
      </pc:sldChg>
      <pc:sldChg chg="modTransition">
        <pc:chgData name="Maxwell,Daniel" userId="1b6ea79d-60d7-472e-a79a-e3fa9de1dfad" providerId="ADAL" clId="{409A78D1-75D7-4A10-B327-D0DCB7ED53A8}" dt="2023-09-06T17:18:10.455" v="0"/>
        <pc:sldMkLst>
          <pc:docMk/>
          <pc:sldMk cId="1416141381" sldId="352"/>
        </pc:sldMkLst>
      </pc:sldChg>
      <pc:sldChg chg="modTransition">
        <pc:chgData name="Maxwell,Daniel" userId="1b6ea79d-60d7-472e-a79a-e3fa9de1dfad" providerId="ADAL" clId="{409A78D1-75D7-4A10-B327-D0DCB7ED53A8}" dt="2023-09-06T17:18:10.455" v="0"/>
        <pc:sldMkLst>
          <pc:docMk/>
          <pc:sldMk cId="1428504191" sldId="353"/>
        </pc:sldMkLst>
      </pc:sldChg>
      <pc:sldChg chg="delSp modTransition modAnim">
        <pc:chgData name="Maxwell,Daniel" userId="1b6ea79d-60d7-472e-a79a-e3fa9de1dfad" providerId="ADAL" clId="{409A78D1-75D7-4A10-B327-D0DCB7ED53A8}" dt="2023-09-06T17:18:10.455" v="0"/>
        <pc:sldMkLst>
          <pc:docMk/>
          <pc:sldMk cId="265104891" sldId="354"/>
        </pc:sldMkLst>
      </pc:sldChg>
      <pc:sldChg chg="delSp modTransition modAnim">
        <pc:chgData name="Maxwell,Daniel" userId="1b6ea79d-60d7-472e-a79a-e3fa9de1dfad" providerId="ADAL" clId="{409A78D1-75D7-4A10-B327-D0DCB7ED53A8}" dt="2023-09-06T17:18:10.455" v="0"/>
        <pc:sldMkLst>
          <pc:docMk/>
          <pc:sldMk cId="3712892849" sldId="355"/>
        </pc:sldMkLst>
      </pc:sldChg>
      <pc:sldChg chg="modTransition">
        <pc:chgData name="Maxwell,Daniel" userId="1b6ea79d-60d7-472e-a79a-e3fa9de1dfad" providerId="ADAL" clId="{409A78D1-75D7-4A10-B327-D0DCB7ED53A8}" dt="2023-09-06T17:18:10.455" v="0"/>
        <pc:sldMkLst>
          <pc:docMk/>
          <pc:sldMk cId="1165241537" sldId="356"/>
        </pc:sldMkLst>
      </pc:sldChg>
      <pc:sldChg chg="modTransition">
        <pc:chgData name="Maxwell,Daniel" userId="1b6ea79d-60d7-472e-a79a-e3fa9de1dfad" providerId="ADAL" clId="{409A78D1-75D7-4A10-B327-D0DCB7ED53A8}" dt="2023-09-06T17:18:10.455" v="0"/>
        <pc:sldMkLst>
          <pc:docMk/>
          <pc:sldMk cId="1381707121" sldId="357"/>
        </pc:sldMkLst>
      </pc:sldChg>
    </pc:docChg>
  </pc:docChgLst>
  <pc:docChgLst>
    <pc:chgData name="Maxwell,Daniel" userId="1b6ea79d-60d7-472e-a79a-e3fa9de1dfad" providerId="ADAL" clId="{83B1B542-418C-466E-B2AC-45B8317F74FE}"/>
    <pc:docChg chg="custSel addSld modSld sldOrd">
      <pc:chgData name="Maxwell,Daniel" userId="1b6ea79d-60d7-472e-a79a-e3fa9de1dfad" providerId="ADAL" clId="{83B1B542-418C-466E-B2AC-45B8317F74FE}" dt="2023-08-17T19:55:54.889" v="1030" actId="313"/>
      <pc:docMkLst>
        <pc:docMk/>
      </pc:docMkLst>
      <pc:sldChg chg="addSp delSp modSp modTransition modAnim modNotesTx">
        <pc:chgData name="Maxwell,Daniel" userId="1b6ea79d-60d7-472e-a79a-e3fa9de1dfad" providerId="ADAL" clId="{83B1B542-418C-466E-B2AC-45B8317F74FE}" dt="2023-08-17T19:46:01.017" v="1016"/>
        <pc:sldMkLst>
          <pc:docMk/>
          <pc:sldMk cId="477994342" sldId="295"/>
        </pc:sldMkLst>
      </pc:sldChg>
      <pc:sldChg chg="modNotesTx">
        <pc:chgData name="Maxwell,Daniel" userId="1b6ea79d-60d7-472e-a79a-e3fa9de1dfad" providerId="ADAL" clId="{83B1B542-418C-466E-B2AC-45B8317F74FE}" dt="2023-08-17T19:55:54.889" v="1030" actId="313"/>
        <pc:sldMkLst>
          <pc:docMk/>
          <pc:sldMk cId="2579919833" sldId="299"/>
        </pc:sldMkLst>
      </pc:sldChg>
      <pc:sldChg chg="addSp delSp modSp mod modTransition modAnim modNotesTx">
        <pc:chgData name="Maxwell,Daniel" userId="1b6ea79d-60d7-472e-a79a-e3fa9de1dfad" providerId="ADAL" clId="{83B1B542-418C-466E-B2AC-45B8317F74FE}" dt="2023-08-17T18:22:40.468" v="500"/>
        <pc:sldMkLst>
          <pc:docMk/>
          <pc:sldMk cId="323989571" sldId="300"/>
        </pc:sldMkLst>
      </pc:sldChg>
      <pc:sldChg chg="ord">
        <pc:chgData name="Maxwell,Daniel" userId="1b6ea79d-60d7-472e-a79a-e3fa9de1dfad" providerId="ADAL" clId="{83B1B542-418C-466E-B2AC-45B8317F74FE}" dt="2023-08-17T18:00:43.559" v="3"/>
        <pc:sldMkLst>
          <pc:docMk/>
          <pc:sldMk cId="3356134786" sldId="302"/>
        </pc:sldMkLst>
      </pc:sldChg>
      <pc:sldChg chg="ord">
        <pc:chgData name="Maxwell,Daniel" userId="1b6ea79d-60d7-472e-a79a-e3fa9de1dfad" providerId="ADAL" clId="{83B1B542-418C-466E-B2AC-45B8317F74FE}" dt="2023-08-17T18:00:33.016" v="1"/>
        <pc:sldMkLst>
          <pc:docMk/>
          <pc:sldMk cId="2944933400" sldId="346"/>
        </pc:sldMkLst>
      </pc:sldChg>
      <pc:sldChg chg="addSp delSp modSp mod">
        <pc:chgData name="Maxwell,Daniel" userId="1b6ea79d-60d7-472e-a79a-e3fa9de1dfad" providerId="ADAL" clId="{83B1B542-418C-466E-B2AC-45B8317F74FE}" dt="2023-08-17T18:01:31.506" v="27" actId="1035"/>
        <pc:sldMkLst>
          <pc:docMk/>
          <pc:sldMk cId="1416141381" sldId="352"/>
        </pc:sldMkLst>
      </pc:sldChg>
      <pc:sldChg chg="addSp delSp modSp modTransition modAnim modNotesTx">
        <pc:chgData name="Maxwell,Daniel" userId="1b6ea79d-60d7-472e-a79a-e3fa9de1dfad" providerId="ADAL" clId="{83B1B542-418C-466E-B2AC-45B8317F74FE}" dt="2023-08-17T19:07:13.033" v="846"/>
        <pc:sldMkLst>
          <pc:docMk/>
          <pc:sldMk cId="3712892849" sldId="355"/>
        </pc:sldMkLst>
      </pc:sldChg>
      <pc:sldChg chg="new">
        <pc:chgData name="Maxwell,Daniel" userId="1b6ea79d-60d7-472e-a79a-e3fa9de1dfad" providerId="ADAL" clId="{83B1B542-418C-466E-B2AC-45B8317F74FE}" dt="2023-08-17T18:00:50.159" v="4" actId="680"/>
        <pc:sldMkLst>
          <pc:docMk/>
          <pc:sldMk cId="1381707121" sldId="357"/>
        </pc:sldMkLst>
      </pc:sldChg>
    </pc:docChg>
  </pc:docChgLst>
  <pc:docChgLst>
    <pc:chgData name="Gitzendanner, Matt" userId="b4bd9a28-947d-4019-a646-080a1de8474c" providerId="ADAL" clId="{76A98DEE-01EB-4C24-94D1-72D8EA7C07AA}"/>
    <pc:docChg chg="custSel delSld modSld">
      <pc:chgData name="Gitzendanner, Matt" userId="b4bd9a28-947d-4019-a646-080a1de8474c" providerId="ADAL" clId="{76A98DEE-01EB-4C24-94D1-72D8EA7C07AA}" dt="2024-05-30T15:43:28.785" v="24" actId="47"/>
      <pc:docMkLst>
        <pc:docMk/>
      </pc:docMkLst>
      <pc:sldChg chg="modSp mod">
        <pc:chgData name="Gitzendanner, Matt" userId="b4bd9a28-947d-4019-a646-080a1de8474c" providerId="ADAL" clId="{76A98DEE-01EB-4C24-94D1-72D8EA7C07AA}" dt="2024-05-30T15:41:55.352" v="16" actId="20577"/>
        <pc:sldMkLst>
          <pc:docMk/>
          <pc:sldMk cId="954088865" sldId="257"/>
        </pc:sldMkLst>
      </pc:sldChg>
      <pc:sldChg chg="delSp del mod">
        <pc:chgData name="Gitzendanner, Matt" userId="b4bd9a28-947d-4019-a646-080a1de8474c" providerId="ADAL" clId="{76A98DEE-01EB-4C24-94D1-72D8EA7C07AA}" dt="2024-05-30T15:42:26.354" v="22" actId="47"/>
        <pc:sldMkLst>
          <pc:docMk/>
          <pc:sldMk cId="1768424717" sldId="296"/>
        </pc:sldMkLst>
      </pc:sldChg>
      <pc:sldChg chg="modNotesTx">
        <pc:chgData name="Gitzendanner, Matt" userId="b4bd9a28-947d-4019-a646-080a1de8474c" providerId="ADAL" clId="{76A98DEE-01EB-4C24-94D1-72D8EA7C07AA}" dt="2024-05-30T15:42:20.736" v="21" actId="20577"/>
        <pc:sldMkLst>
          <pc:docMk/>
          <pc:sldMk cId="2579919833" sldId="299"/>
        </pc:sldMkLst>
      </pc:sldChg>
      <pc:sldChg chg="del">
        <pc:chgData name="Gitzendanner, Matt" userId="b4bd9a28-947d-4019-a646-080a1de8474c" providerId="ADAL" clId="{76A98DEE-01EB-4C24-94D1-72D8EA7C07AA}" dt="2024-05-30T15:43:28.785" v="24" actId="47"/>
        <pc:sldMkLst>
          <pc:docMk/>
          <pc:sldMk cId="4119545744" sldId="323"/>
        </pc:sldMkLst>
      </pc:sldChg>
      <pc:sldChg chg="del">
        <pc:chgData name="Gitzendanner, Matt" userId="b4bd9a28-947d-4019-a646-080a1de8474c" providerId="ADAL" clId="{76A98DEE-01EB-4C24-94D1-72D8EA7C07AA}" dt="2024-05-30T15:42:53.173" v="23" actId="47"/>
        <pc:sldMkLst>
          <pc:docMk/>
          <pc:sldMk cId="3202979621" sldId="324"/>
        </pc:sldMkLst>
      </pc:sldChg>
      <pc:sldChg chg="del">
        <pc:chgData name="Gitzendanner, Matt" userId="b4bd9a28-947d-4019-a646-080a1de8474c" providerId="ADAL" clId="{76A98DEE-01EB-4C24-94D1-72D8EA7C07AA}" dt="2024-05-30T15:43:28.785" v="24" actId="47"/>
        <pc:sldMkLst>
          <pc:docMk/>
          <pc:sldMk cId="3838947979" sldId="325"/>
        </pc:sldMkLst>
      </pc:sldChg>
      <pc:sldChg chg="del">
        <pc:chgData name="Gitzendanner, Matt" userId="b4bd9a28-947d-4019-a646-080a1de8474c" providerId="ADAL" clId="{76A98DEE-01EB-4C24-94D1-72D8EA7C07AA}" dt="2024-05-30T15:43:28.785" v="24" actId="47"/>
        <pc:sldMkLst>
          <pc:docMk/>
          <pc:sldMk cId="3702438172" sldId="326"/>
        </pc:sldMkLst>
      </pc:sldChg>
      <pc:sldChg chg="del">
        <pc:chgData name="Gitzendanner, Matt" userId="b4bd9a28-947d-4019-a646-080a1de8474c" providerId="ADAL" clId="{76A98DEE-01EB-4C24-94D1-72D8EA7C07AA}" dt="2024-05-30T15:43:28.785" v="24" actId="47"/>
        <pc:sldMkLst>
          <pc:docMk/>
          <pc:sldMk cId="1493553597" sldId="332"/>
        </pc:sldMkLst>
      </pc:sldChg>
      <pc:sldChg chg="del">
        <pc:chgData name="Gitzendanner, Matt" userId="b4bd9a28-947d-4019-a646-080a1de8474c" providerId="ADAL" clId="{76A98DEE-01EB-4C24-94D1-72D8EA7C07AA}" dt="2024-05-30T15:43:28.785" v="24" actId="47"/>
        <pc:sldMkLst>
          <pc:docMk/>
          <pc:sldMk cId="1609111425" sldId="333"/>
        </pc:sldMkLst>
      </pc:sldChg>
      <pc:sldChg chg="del">
        <pc:chgData name="Gitzendanner, Matt" userId="b4bd9a28-947d-4019-a646-080a1de8474c" providerId="ADAL" clId="{76A98DEE-01EB-4C24-94D1-72D8EA7C07AA}" dt="2024-05-30T15:40:49.180" v="0" actId="47"/>
        <pc:sldMkLst>
          <pc:docMk/>
          <pc:sldMk cId="4276067362" sldId="347"/>
        </pc:sldMkLst>
      </pc:sldChg>
      <pc:sldChg chg="del">
        <pc:chgData name="Gitzendanner, Matt" userId="b4bd9a28-947d-4019-a646-080a1de8474c" providerId="ADAL" clId="{76A98DEE-01EB-4C24-94D1-72D8EA7C07AA}" dt="2024-05-30T15:43:28.785" v="24" actId="47"/>
        <pc:sldMkLst>
          <pc:docMk/>
          <pc:sldMk cId="1428504191" sldId="353"/>
        </pc:sldMkLst>
      </pc:sldChg>
      <pc:sldChg chg="del">
        <pc:chgData name="Gitzendanner, Matt" userId="b4bd9a28-947d-4019-a646-080a1de8474c" providerId="ADAL" clId="{76A98DEE-01EB-4C24-94D1-72D8EA7C07AA}" dt="2024-05-30T15:43:28.785" v="24" actId="47"/>
        <pc:sldMkLst>
          <pc:docMk/>
          <pc:sldMk cId="265104891" sldId="354"/>
        </pc:sldMkLst>
      </pc:sldChg>
      <pc:sldChg chg="del">
        <pc:chgData name="Gitzendanner, Matt" userId="b4bd9a28-947d-4019-a646-080a1de8474c" providerId="ADAL" clId="{76A98DEE-01EB-4C24-94D1-72D8EA7C07AA}" dt="2024-05-30T15:43:28.785" v="24" actId="47"/>
        <pc:sldMkLst>
          <pc:docMk/>
          <pc:sldMk cId="1165241537" sldId="356"/>
        </pc:sldMkLst>
      </pc:sldChg>
      <pc:sldChg chg="del">
        <pc:chgData name="Gitzendanner, Matt" userId="b4bd9a28-947d-4019-a646-080a1de8474c" providerId="ADAL" clId="{76A98DEE-01EB-4C24-94D1-72D8EA7C07AA}" dt="2024-05-30T15:43:28.785" v="24" actId="47"/>
        <pc:sldMkLst>
          <pc:docMk/>
          <pc:sldMk cId="1381707121" sldId="357"/>
        </pc:sldMkLst>
      </pc:sldChg>
    </pc:docChg>
  </pc:docChgLst>
  <pc:docChgLst>
    <pc:chgData name="Gitzendanner, Matt" userId="b4bd9a28-947d-4019-a646-080a1de8474c" providerId="ADAL" clId="{6B96B690-4CAD-4B22-ADF3-D3EF92731B33}"/>
    <pc:docChg chg="modSld">
      <pc:chgData name="Gitzendanner, Matt" userId="b4bd9a28-947d-4019-a646-080a1de8474c" providerId="ADAL" clId="{6B96B690-4CAD-4B22-ADF3-D3EF92731B33}" dt="2025-04-17T17:29:13.703" v="21" actId="20577"/>
      <pc:docMkLst>
        <pc:docMk/>
      </pc:docMkLst>
      <pc:sldChg chg="modSp mod">
        <pc:chgData name="Gitzendanner, Matt" userId="b4bd9a28-947d-4019-a646-080a1de8474c" providerId="ADAL" clId="{6B96B690-4CAD-4B22-ADF3-D3EF92731B33}" dt="2025-04-17T17:29:13.703" v="21" actId="20577"/>
        <pc:sldMkLst>
          <pc:docMk/>
          <pc:sldMk cId="1946334191" sldId="360"/>
        </pc:sldMkLst>
        <pc:spChg chg="mod">
          <ac:chgData name="Gitzendanner, Matt" userId="b4bd9a28-947d-4019-a646-080a1de8474c" providerId="ADAL" clId="{6B96B690-4CAD-4B22-ADF3-D3EF92731B33}" dt="2025-04-17T17:29:13.703" v="21" actId="20577"/>
          <ac:spMkLst>
            <pc:docMk/>
            <pc:sldMk cId="1946334191" sldId="360"/>
            <ac:spMk id="3" creationId="{989BF5A4-72C1-D50A-F5EE-87B15EEB0C52}"/>
          </ac:spMkLst>
        </pc:spChg>
      </pc:sldChg>
    </pc:docChg>
  </pc:docChgLst>
  <pc:docChgLst>
    <pc:chgData name="Lutticken,Ian" userId="7c924bd7-b15d-44ce-a55d-4f6ade4fe12e" providerId="ADAL" clId="{3E1479BE-5BF1-4CF4-9EA5-03A35035AE11}"/>
    <pc:docChg chg="undo redo custSel addSld delSld modSld sldOrd">
      <pc:chgData name="Lutticken,Ian" userId="7c924bd7-b15d-44ce-a55d-4f6ade4fe12e" providerId="ADAL" clId="{3E1479BE-5BF1-4CF4-9EA5-03A35035AE11}" dt="2025-04-16T18:49:38.694" v="2190" actId="1076"/>
      <pc:docMkLst>
        <pc:docMk/>
      </pc:docMkLst>
      <pc:sldChg chg="del">
        <pc:chgData name="Lutticken,Ian" userId="7c924bd7-b15d-44ce-a55d-4f6ade4fe12e" providerId="ADAL" clId="{3E1479BE-5BF1-4CF4-9EA5-03A35035AE11}" dt="2025-04-16T18:44:58.178" v="2106" actId="47"/>
        <pc:sldMkLst>
          <pc:docMk/>
          <pc:sldMk cId="954088865" sldId="257"/>
        </pc:sldMkLst>
      </pc:sldChg>
      <pc:sldChg chg="addSp modSp add mod ord modAnim modShow">
        <pc:chgData name="Lutticken,Ian" userId="7c924bd7-b15d-44ce-a55d-4f6ade4fe12e" providerId="ADAL" clId="{3E1479BE-5BF1-4CF4-9EA5-03A35035AE11}" dt="2025-04-16T16:36:24.426" v="1333"/>
        <pc:sldMkLst>
          <pc:docMk/>
          <pc:sldMk cId="3666390837" sldId="279"/>
        </pc:sldMkLst>
        <pc:spChg chg="add mod">
          <ac:chgData name="Lutticken,Ian" userId="7c924bd7-b15d-44ce-a55d-4f6ade4fe12e" providerId="ADAL" clId="{3E1479BE-5BF1-4CF4-9EA5-03A35035AE11}" dt="2025-04-16T16:35:10.174" v="1324" actId="2711"/>
          <ac:spMkLst>
            <pc:docMk/>
            <pc:sldMk cId="3666390837" sldId="279"/>
            <ac:spMk id="3" creationId="{65C6A18B-A777-C86B-8A9C-7979C9EE28FC}"/>
          </ac:spMkLst>
        </pc:spChg>
        <pc:spChg chg="mod">
          <ac:chgData name="Lutticken,Ian" userId="7c924bd7-b15d-44ce-a55d-4f6ade4fe12e" providerId="ADAL" clId="{3E1479BE-5BF1-4CF4-9EA5-03A35035AE11}" dt="2025-04-16T16:33:28.400" v="1300" actId="1076"/>
          <ac:spMkLst>
            <pc:docMk/>
            <pc:sldMk cId="3666390837" sldId="279"/>
            <ac:spMk id="4" creationId="{B7039A79-FB37-4AA0-9E71-5EA1A2DE632F}"/>
          </ac:spMkLst>
        </pc:spChg>
        <pc:spChg chg="add mod">
          <ac:chgData name="Lutticken,Ian" userId="7c924bd7-b15d-44ce-a55d-4f6ade4fe12e" providerId="ADAL" clId="{3E1479BE-5BF1-4CF4-9EA5-03A35035AE11}" dt="2025-04-16T16:36:09.792" v="1332" actId="1076"/>
          <ac:spMkLst>
            <pc:docMk/>
            <pc:sldMk cId="3666390837" sldId="279"/>
            <ac:spMk id="6" creationId="{44509305-F3C9-699F-B81B-6005088B79AE}"/>
          </ac:spMkLst>
        </pc:spChg>
      </pc:sldChg>
      <pc:sldChg chg="add mod ord modShow">
        <pc:chgData name="Lutticken,Ian" userId="7c924bd7-b15d-44ce-a55d-4f6ade4fe12e" providerId="ADAL" clId="{3E1479BE-5BF1-4CF4-9EA5-03A35035AE11}" dt="2025-04-16T15:10:41.587" v="179" actId="729"/>
        <pc:sldMkLst>
          <pc:docMk/>
          <pc:sldMk cId="2691342478" sldId="284"/>
        </pc:sldMkLst>
      </pc:sldChg>
      <pc:sldChg chg="del">
        <pc:chgData name="Lutticken,Ian" userId="7c924bd7-b15d-44ce-a55d-4f6ade4fe12e" providerId="ADAL" clId="{3E1479BE-5BF1-4CF4-9EA5-03A35035AE11}" dt="2025-04-16T18:44:53.703" v="2103" actId="47"/>
        <pc:sldMkLst>
          <pc:docMk/>
          <pc:sldMk cId="477994342" sldId="295"/>
        </pc:sldMkLst>
      </pc:sldChg>
      <pc:sldChg chg="del">
        <pc:chgData name="Lutticken,Ian" userId="7c924bd7-b15d-44ce-a55d-4f6ade4fe12e" providerId="ADAL" clId="{3E1479BE-5BF1-4CF4-9EA5-03A35035AE11}" dt="2025-04-16T18:44:59.658" v="2107" actId="47"/>
        <pc:sldMkLst>
          <pc:docMk/>
          <pc:sldMk cId="918267998" sldId="297"/>
        </pc:sldMkLst>
      </pc:sldChg>
      <pc:sldChg chg="del">
        <pc:chgData name="Lutticken,Ian" userId="7c924bd7-b15d-44ce-a55d-4f6ade4fe12e" providerId="ADAL" clId="{3E1479BE-5BF1-4CF4-9EA5-03A35035AE11}" dt="2025-04-16T18:45:02.626" v="2108" actId="47"/>
        <pc:sldMkLst>
          <pc:docMk/>
          <pc:sldMk cId="735524670" sldId="298"/>
        </pc:sldMkLst>
      </pc:sldChg>
      <pc:sldChg chg="del">
        <pc:chgData name="Lutticken,Ian" userId="7c924bd7-b15d-44ce-a55d-4f6ade4fe12e" providerId="ADAL" clId="{3E1479BE-5BF1-4CF4-9EA5-03A35035AE11}" dt="2025-04-16T18:44:57.201" v="2105" actId="47"/>
        <pc:sldMkLst>
          <pc:docMk/>
          <pc:sldMk cId="2579919833" sldId="299"/>
        </pc:sldMkLst>
      </pc:sldChg>
      <pc:sldChg chg="del">
        <pc:chgData name="Lutticken,Ian" userId="7c924bd7-b15d-44ce-a55d-4f6ade4fe12e" providerId="ADAL" clId="{3E1479BE-5BF1-4CF4-9EA5-03A35035AE11}" dt="2025-04-16T15:40:17.699" v="225" actId="47"/>
        <pc:sldMkLst>
          <pc:docMk/>
          <pc:sldMk cId="323989571" sldId="300"/>
        </pc:sldMkLst>
      </pc:sldChg>
      <pc:sldChg chg="addSp delSp modSp mod">
        <pc:chgData name="Lutticken,Ian" userId="7c924bd7-b15d-44ce-a55d-4f6ade4fe12e" providerId="ADAL" clId="{3E1479BE-5BF1-4CF4-9EA5-03A35035AE11}" dt="2025-04-16T14:53:38.711" v="70" actId="478"/>
        <pc:sldMkLst>
          <pc:docMk/>
          <pc:sldMk cId="4229412751" sldId="322"/>
        </pc:sldMkLst>
        <pc:picChg chg="mod">
          <ac:chgData name="Lutticken,Ian" userId="7c924bd7-b15d-44ce-a55d-4f6ade4fe12e" providerId="ADAL" clId="{3E1479BE-5BF1-4CF4-9EA5-03A35035AE11}" dt="2025-04-16T14:52:51.744" v="63" actId="29295"/>
          <ac:picMkLst>
            <pc:docMk/>
            <pc:sldMk cId="4229412751" sldId="322"/>
            <ac:picMk id="2" creationId="{B8E1652D-AD2E-65DD-354B-09D19E8E8108}"/>
          </ac:picMkLst>
        </pc:picChg>
      </pc:sldChg>
      <pc:sldChg chg="addSp delSp modSp del mod">
        <pc:chgData name="Lutticken,Ian" userId="7c924bd7-b15d-44ce-a55d-4f6ade4fe12e" providerId="ADAL" clId="{3E1479BE-5BF1-4CF4-9EA5-03A35035AE11}" dt="2025-04-16T15:12:00.107" v="220" actId="2696"/>
        <pc:sldMkLst>
          <pc:docMk/>
          <pc:sldMk cId="1416141381" sldId="352"/>
        </pc:sldMkLst>
      </pc:sldChg>
      <pc:sldChg chg="del">
        <pc:chgData name="Lutticken,Ian" userId="7c924bd7-b15d-44ce-a55d-4f6ade4fe12e" providerId="ADAL" clId="{3E1479BE-5BF1-4CF4-9EA5-03A35035AE11}" dt="2025-04-16T18:44:55.910" v="2104" actId="47"/>
        <pc:sldMkLst>
          <pc:docMk/>
          <pc:sldMk cId="3712892849" sldId="355"/>
        </pc:sldMkLst>
      </pc:sldChg>
      <pc:sldChg chg="modSp add del mod">
        <pc:chgData name="Lutticken,Ian" userId="7c924bd7-b15d-44ce-a55d-4f6ade4fe12e" providerId="ADAL" clId="{3E1479BE-5BF1-4CF4-9EA5-03A35035AE11}" dt="2025-04-16T15:40:15.055" v="224" actId="47"/>
        <pc:sldMkLst>
          <pc:docMk/>
          <pc:sldMk cId="2564654893" sldId="356"/>
        </pc:sldMkLst>
      </pc:sldChg>
      <pc:sldChg chg="modSp add mod modShow">
        <pc:chgData name="Lutticken,Ian" userId="7c924bd7-b15d-44ce-a55d-4f6ade4fe12e" providerId="ADAL" clId="{3E1479BE-5BF1-4CF4-9EA5-03A35035AE11}" dt="2025-04-16T15:11:45.677" v="219" actId="14100"/>
        <pc:sldMkLst>
          <pc:docMk/>
          <pc:sldMk cId="2289177820" sldId="357"/>
        </pc:sldMkLst>
        <pc:spChg chg="mod">
          <ac:chgData name="Lutticken,Ian" userId="7c924bd7-b15d-44ce-a55d-4f6ade4fe12e" providerId="ADAL" clId="{3E1479BE-5BF1-4CF4-9EA5-03A35035AE11}" dt="2025-04-16T15:11:24.437" v="210" actId="20577"/>
          <ac:spMkLst>
            <pc:docMk/>
            <pc:sldMk cId="2289177820" sldId="357"/>
            <ac:spMk id="4" creationId="{B785578C-B4F1-EE6F-C4A1-A6A250A568EE}"/>
          </ac:spMkLst>
        </pc:spChg>
        <pc:spChg chg="mod">
          <ac:chgData name="Lutticken,Ian" userId="7c924bd7-b15d-44ce-a55d-4f6ade4fe12e" providerId="ADAL" clId="{3E1479BE-5BF1-4CF4-9EA5-03A35035AE11}" dt="2025-04-16T15:11:45.677" v="219" actId="14100"/>
          <ac:spMkLst>
            <pc:docMk/>
            <pc:sldMk cId="2289177820" sldId="357"/>
            <ac:spMk id="5" creationId="{D746F899-6220-B3E9-BF63-E531204DA14B}"/>
          </ac:spMkLst>
        </pc:spChg>
      </pc:sldChg>
      <pc:sldChg chg="addSp delSp modSp add mod modNotesTx">
        <pc:chgData name="Lutticken,Ian" userId="7c924bd7-b15d-44ce-a55d-4f6ade4fe12e" providerId="ADAL" clId="{3E1479BE-5BF1-4CF4-9EA5-03A35035AE11}" dt="2025-04-16T16:44:45.574" v="1461" actId="207"/>
        <pc:sldMkLst>
          <pc:docMk/>
          <pc:sldMk cId="4271442447" sldId="358"/>
        </pc:sldMkLst>
        <pc:spChg chg="mod">
          <ac:chgData name="Lutticken,Ian" userId="7c924bd7-b15d-44ce-a55d-4f6ade4fe12e" providerId="ADAL" clId="{3E1479BE-5BF1-4CF4-9EA5-03A35035AE11}" dt="2025-04-16T15:12:27.339" v="223"/>
          <ac:spMkLst>
            <pc:docMk/>
            <pc:sldMk cId="4271442447" sldId="358"/>
            <ac:spMk id="4" creationId="{A8833F6B-6433-B04A-54EC-A3FF9208AF2D}"/>
          </ac:spMkLst>
        </pc:spChg>
        <pc:spChg chg="add mod">
          <ac:chgData name="Lutticken,Ian" userId="7c924bd7-b15d-44ce-a55d-4f6ade4fe12e" providerId="ADAL" clId="{3E1479BE-5BF1-4CF4-9EA5-03A35035AE11}" dt="2025-04-16T16:44:45.574" v="1461" actId="207"/>
          <ac:spMkLst>
            <pc:docMk/>
            <pc:sldMk cId="4271442447" sldId="358"/>
            <ac:spMk id="8" creationId="{E602DF59-EEA6-9259-0A6F-C5EB45EFE3A4}"/>
          </ac:spMkLst>
        </pc:spChg>
        <pc:picChg chg="add mod">
          <ac:chgData name="Lutticken,Ian" userId="7c924bd7-b15d-44ce-a55d-4f6ade4fe12e" providerId="ADAL" clId="{3E1479BE-5BF1-4CF4-9EA5-03A35035AE11}" dt="2025-04-16T15:42:02.696" v="232" actId="1076"/>
          <ac:picMkLst>
            <pc:docMk/>
            <pc:sldMk cId="4271442447" sldId="358"/>
            <ac:picMk id="6" creationId="{E62919A4-8AED-7EE1-2697-56411528E352}"/>
          </ac:picMkLst>
        </pc:picChg>
      </pc:sldChg>
      <pc:sldChg chg="addSp delSp modSp add mod modNotesTx">
        <pc:chgData name="Lutticken,Ian" userId="7c924bd7-b15d-44ce-a55d-4f6ade4fe12e" providerId="ADAL" clId="{3E1479BE-5BF1-4CF4-9EA5-03A35035AE11}" dt="2025-04-16T16:44:58.204" v="1462" actId="478"/>
        <pc:sldMkLst>
          <pc:docMk/>
          <pc:sldMk cId="2026853175" sldId="359"/>
        </pc:sldMkLst>
        <pc:spChg chg="add mod">
          <ac:chgData name="Lutticken,Ian" userId="7c924bd7-b15d-44ce-a55d-4f6ade4fe12e" providerId="ADAL" clId="{3E1479BE-5BF1-4CF4-9EA5-03A35035AE11}" dt="2025-04-16T15:46:12.072" v="363" actId="20577"/>
          <ac:spMkLst>
            <pc:docMk/>
            <pc:sldMk cId="2026853175" sldId="359"/>
            <ac:spMk id="3" creationId="{52AEE095-79B6-2301-106D-1BADD594CC3E}"/>
          </ac:spMkLst>
        </pc:spChg>
        <pc:spChg chg="mod">
          <ac:chgData name="Lutticken,Ian" userId="7c924bd7-b15d-44ce-a55d-4f6ade4fe12e" providerId="ADAL" clId="{3E1479BE-5BF1-4CF4-9EA5-03A35035AE11}" dt="2025-04-16T15:44:46.432" v="274" actId="20577"/>
          <ac:spMkLst>
            <pc:docMk/>
            <pc:sldMk cId="2026853175" sldId="359"/>
            <ac:spMk id="4" creationId="{C2D2B70B-A21D-F2B3-FE01-50602511F7B3}"/>
          </ac:spMkLst>
        </pc:spChg>
      </pc:sldChg>
      <pc:sldChg chg="addSp delSp modSp add mod">
        <pc:chgData name="Lutticken,Ian" userId="7c924bd7-b15d-44ce-a55d-4f6ade4fe12e" providerId="ADAL" clId="{3E1479BE-5BF1-4CF4-9EA5-03A35035AE11}" dt="2025-04-16T16:19:22.092" v="1140" actId="478"/>
        <pc:sldMkLst>
          <pc:docMk/>
          <pc:sldMk cId="1946334191" sldId="360"/>
        </pc:sldMkLst>
        <pc:spChg chg="mod">
          <ac:chgData name="Lutticken,Ian" userId="7c924bd7-b15d-44ce-a55d-4f6ade4fe12e" providerId="ADAL" clId="{3E1479BE-5BF1-4CF4-9EA5-03A35035AE11}" dt="2025-04-16T16:19:05.479" v="1138" actId="14100"/>
          <ac:spMkLst>
            <pc:docMk/>
            <pc:sldMk cId="1946334191" sldId="360"/>
            <ac:spMk id="3" creationId="{989BF5A4-72C1-D50A-F5EE-87B15EEB0C52}"/>
          </ac:spMkLst>
        </pc:spChg>
        <pc:spChg chg="mod">
          <ac:chgData name="Lutticken,Ian" userId="7c924bd7-b15d-44ce-a55d-4f6ade4fe12e" providerId="ADAL" clId="{3E1479BE-5BF1-4CF4-9EA5-03A35035AE11}" dt="2025-04-16T15:56:34.285" v="1129" actId="20577"/>
          <ac:spMkLst>
            <pc:docMk/>
            <pc:sldMk cId="1946334191" sldId="360"/>
            <ac:spMk id="4" creationId="{632E4668-E33D-ABA2-1E91-1F1F0361911D}"/>
          </ac:spMkLst>
        </pc:spChg>
        <pc:picChg chg="add mod">
          <ac:chgData name="Lutticken,Ian" userId="7c924bd7-b15d-44ce-a55d-4f6ade4fe12e" providerId="ADAL" clId="{3E1479BE-5BF1-4CF4-9EA5-03A35035AE11}" dt="2025-04-16T16:19:10.073" v="1139" actId="1076"/>
          <ac:picMkLst>
            <pc:docMk/>
            <pc:sldMk cId="1946334191" sldId="360"/>
            <ac:picMk id="5" creationId="{3C5A5711-F533-7C10-8917-CA751E531DDC}"/>
          </ac:picMkLst>
        </pc:picChg>
      </pc:sldChg>
      <pc:sldChg chg="addSp delSp modSp add mod modNotesTx">
        <pc:chgData name="Lutticken,Ian" userId="7c924bd7-b15d-44ce-a55d-4f6ade4fe12e" providerId="ADAL" clId="{3E1479BE-5BF1-4CF4-9EA5-03A35035AE11}" dt="2025-04-16T16:45:32.689" v="1528" actId="20577"/>
        <pc:sldMkLst>
          <pc:docMk/>
          <pc:sldMk cId="3191415976" sldId="361"/>
        </pc:sldMkLst>
        <pc:spChg chg="mod">
          <ac:chgData name="Lutticken,Ian" userId="7c924bd7-b15d-44ce-a55d-4f6ade4fe12e" providerId="ADAL" clId="{3E1479BE-5BF1-4CF4-9EA5-03A35035AE11}" dt="2025-04-16T16:24:32.196" v="1167" actId="14100"/>
          <ac:spMkLst>
            <pc:docMk/>
            <pc:sldMk cId="3191415976" sldId="361"/>
            <ac:spMk id="3" creationId="{45274DF6-BA9D-9261-E135-D1DFB3B22DDE}"/>
          </ac:spMkLst>
        </pc:spChg>
        <pc:spChg chg="mod">
          <ac:chgData name="Lutticken,Ian" userId="7c924bd7-b15d-44ce-a55d-4f6ade4fe12e" providerId="ADAL" clId="{3E1479BE-5BF1-4CF4-9EA5-03A35035AE11}" dt="2025-04-16T16:19:43.822" v="1158" actId="20577"/>
          <ac:spMkLst>
            <pc:docMk/>
            <pc:sldMk cId="3191415976" sldId="361"/>
            <ac:spMk id="4" creationId="{6C8F8E81-9EDF-7095-92B6-69CCA5B1DF26}"/>
          </ac:spMkLst>
        </pc:spChg>
        <pc:spChg chg="add mod">
          <ac:chgData name="Lutticken,Ian" userId="7c924bd7-b15d-44ce-a55d-4f6ade4fe12e" providerId="ADAL" clId="{3E1479BE-5BF1-4CF4-9EA5-03A35035AE11}" dt="2025-04-16T16:45:32.689" v="1528" actId="20577"/>
          <ac:spMkLst>
            <pc:docMk/>
            <pc:sldMk cId="3191415976" sldId="361"/>
            <ac:spMk id="6" creationId="{F2AA829F-18E5-07C3-221D-3DDC7322A781}"/>
          </ac:spMkLst>
        </pc:spChg>
        <pc:picChg chg="add mod">
          <ac:chgData name="Lutticken,Ian" userId="7c924bd7-b15d-44ce-a55d-4f6ade4fe12e" providerId="ADAL" clId="{3E1479BE-5BF1-4CF4-9EA5-03A35035AE11}" dt="2025-04-16T16:23:30.876" v="1164" actId="1076"/>
          <ac:picMkLst>
            <pc:docMk/>
            <pc:sldMk cId="3191415976" sldId="361"/>
            <ac:picMk id="2050" creationId="{59FBDBAF-C8BD-AE64-FCB9-D920ABFC69A1}"/>
          </ac:picMkLst>
        </pc:picChg>
      </pc:sldChg>
      <pc:sldChg chg="addSp delSp modSp add mod ord modAnim">
        <pc:chgData name="Lutticken,Ian" userId="7c924bd7-b15d-44ce-a55d-4f6ade4fe12e" providerId="ADAL" clId="{3E1479BE-5BF1-4CF4-9EA5-03A35035AE11}" dt="2025-04-16T16:44:20.659" v="1458" actId="114"/>
        <pc:sldMkLst>
          <pc:docMk/>
          <pc:sldMk cId="4142811690" sldId="362"/>
        </pc:sldMkLst>
        <pc:spChg chg="mod">
          <ac:chgData name="Lutticken,Ian" userId="7c924bd7-b15d-44ce-a55d-4f6ade4fe12e" providerId="ADAL" clId="{3E1479BE-5BF1-4CF4-9EA5-03A35035AE11}" dt="2025-04-16T16:41:48.008" v="1442" actId="1076"/>
          <ac:spMkLst>
            <pc:docMk/>
            <pc:sldMk cId="4142811690" sldId="362"/>
            <ac:spMk id="3" creationId="{685F8B1B-0968-09B8-A5CE-3EBA1A0D9B4B}"/>
          </ac:spMkLst>
        </pc:spChg>
        <pc:spChg chg="mod">
          <ac:chgData name="Lutticken,Ian" userId="7c924bd7-b15d-44ce-a55d-4f6ade4fe12e" providerId="ADAL" clId="{3E1479BE-5BF1-4CF4-9EA5-03A35035AE11}" dt="2025-04-16T16:29:07.029" v="1199" actId="20577"/>
          <ac:spMkLst>
            <pc:docMk/>
            <pc:sldMk cId="4142811690" sldId="362"/>
            <ac:spMk id="4" creationId="{A6622634-2433-CDB0-CB80-242CEBCE7C16}"/>
          </ac:spMkLst>
        </pc:spChg>
        <pc:spChg chg="add mod">
          <ac:chgData name="Lutticken,Ian" userId="7c924bd7-b15d-44ce-a55d-4f6ade4fe12e" providerId="ADAL" clId="{3E1479BE-5BF1-4CF4-9EA5-03A35035AE11}" dt="2025-04-16T16:41:31.921" v="1440" actId="1038"/>
          <ac:spMkLst>
            <pc:docMk/>
            <pc:sldMk cId="4142811690" sldId="362"/>
            <ac:spMk id="6" creationId="{A8CC59E2-AE69-8E8C-D02D-B258E6061752}"/>
          </ac:spMkLst>
        </pc:spChg>
        <pc:spChg chg="add mod">
          <ac:chgData name="Lutticken,Ian" userId="7c924bd7-b15d-44ce-a55d-4f6ade4fe12e" providerId="ADAL" clId="{3E1479BE-5BF1-4CF4-9EA5-03A35035AE11}" dt="2025-04-16T16:41:31.921" v="1440" actId="1038"/>
          <ac:spMkLst>
            <pc:docMk/>
            <pc:sldMk cId="4142811690" sldId="362"/>
            <ac:spMk id="7" creationId="{3CDF3210-A861-DF09-E3CA-F81A88020C8D}"/>
          </ac:spMkLst>
        </pc:spChg>
        <pc:spChg chg="mod">
          <ac:chgData name="Lutticken,Ian" userId="7c924bd7-b15d-44ce-a55d-4f6ade4fe12e" providerId="ADAL" clId="{3E1479BE-5BF1-4CF4-9EA5-03A35035AE11}" dt="2025-04-16T16:41:16.786" v="1361"/>
          <ac:spMkLst>
            <pc:docMk/>
            <pc:sldMk cId="4142811690" sldId="362"/>
            <ac:spMk id="12" creationId="{41EFDCC2-22EF-2F52-32EC-E9AE3DFA30B6}"/>
          </ac:spMkLst>
        </pc:spChg>
        <pc:spChg chg="mod">
          <ac:chgData name="Lutticken,Ian" userId="7c924bd7-b15d-44ce-a55d-4f6ade4fe12e" providerId="ADAL" clId="{3E1479BE-5BF1-4CF4-9EA5-03A35035AE11}" dt="2025-04-16T16:41:16.786" v="1361"/>
          <ac:spMkLst>
            <pc:docMk/>
            <pc:sldMk cId="4142811690" sldId="362"/>
            <ac:spMk id="15" creationId="{BCF05963-2F41-CC82-33B3-C3CE32129AF7}"/>
          </ac:spMkLst>
        </pc:spChg>
        <pc:spChg chg="mod">
          <ac:chgData name="Lutticken,Ian" userId="7c924bd7-b15d-44ce-a55d-4f6ade4fe12e" providerId="ADAL" clId="{3E1479BE-5BF1-4CF4-9EA5-03A35035AE11}" dt="2025-04-16T16:41:16.786" v="1361"/>
          <ac:spMkLst>
            <pc:docMk/>
            <pc:sldMk cId="4142811690" sldId="362"/>
            <ac:spMk id="18" creationId="{2B8E7897-3E4F-64E5-8945-93CE8AC4CA5A}"/>
          </ac:spMkLst>
        </pc:spChg>
        <pc:spChg chg="add mod">
          <ac:chgData name="Lutticken,Ian" userId="7c924bd7-b15d-44ce-a55d-4f6ade4fe12e" providerId="ADAL" clId="{3E1479BE-5BF1-4CF4-9EA5-03A35035AE11}" dt="2025-04-16T16:41:31.921" v="1440" actId="1038"/>
          <ac:spMkLst>
            <pc:docMk/>
            <pc:sldMk cId="4142811690" sldId="362"/>
            <ac:spMk id="19" creationId="{59A17558-470F-0136-ED17-1E327AEB96E1}"/>
          </ac:spMkLst>
        </pc:spChg>
        <pc:spChg chg="add mod">
          <ac:chgData name="Lutticken,Ian" userId="7c924bd7-b15d-44ce-a55d-4f6ade4fe12e" providerId="ADAL" clId="{3E1479BE-5BF1-4CF4-9EA5-03A35035AE11}" dt="2025-04-16T16:41:31.921" v="1440" actId="1038"/>
          <ac:spMkLst>
            <pc:docMk/>
            <pc:sldMk cId="4142811690" sldId="362"/>
            <ac:spMk id="20" creationId="{E73876F2-73F7-54D4-89AF-E4351D0D4371}"/>
          </ac:spMkLst>
        </pc:spChg>
        <pc:spChg chg="add mod">
          <ac:chgData name="Lutticken,Ian" userId="7c924bd7-b15d-44ce-a55d-4f6ade4fe12e" providerId="ADAL" clId="{3E1479BE-5BF1-4CF4-9EA5-03A35035AE11}" dt="2025-04-16T16:42:03.056" v="1456" actId="1037"/>
          <ac:spMkLst>
            <pc:docMk/>
            <pc:sldMk cId="4142811690" sldId="362"/>
            <ac:spMk id="21" creationId="{01B92794-AB6B-D091-7870-553A4FC42C87}"/>
          </ac:spMkLst>
        </pc:spChg>
        <pc:spChg chg="add mod">
          <ac:chgData name="Lutticken,Ian" userId="7c924bd7-b15d-44ce-a55d-4f6ade4fe12e" providerId="ADAL" clId="{3E1479BE-5BF1-4CF4-9EA5-03A35035AE11}" dt="2025-04-16T16:42:03.056" v="1456" actId="1037"/>
          <ac:spMkLst>
            <pc:docMk/>
            <pc:sldMk cId="4142811690" sldId="362"/>
            <ac:spMk id="22" creationId="{E1B791BD-0CA2-2941-59C3-008843557C86}"/>
          </ac:spMkLst>
        </pc:spChg>
        <pc:spChg chg="add mod">
          <ac:chgData name="Lutticken,Ian" userId="7c924bd7-b15d-44ce-a55d-4f6ade4fe12e" providerId="ADAL" clId="{3E1479BE-5BF1-4CF4-9EA5-03A35035AE11}" dt="2025-04-16T16:41:31.921" v="1440" actId="1038"/>
          <ac:spMkLst>
            <pc:docMk/>
            <pc:sldMk cId="4142811690" sldId="362"/>
            <ac:spMk id="23" creationId="{DE755B6E-3D4B-A2A1-0F0A-734C8A0A00A6}"/>
          </ac:spMkLst>
        </pc:spChg>
        <pc:spChg chg="add mod">
          <ac:chgData name="Lutticken,Ian" userId="7c924bd7-b15d-44ce-a55d-4f6ade4fe12e" providerId="ADAL" clId="{3E1479BE-5BF1-4CF4-9EA5-03A35035AE11}" dt="2025-04-16T16:44:20.659" v="1458" actId="114"/>
          <ac:spMkLst>
            <pc:docMk/>
            <pc:sldMk cId="4142811690" sldId="362"/>
            <ac:spMk id="24" creationId="{550BD0EB-FE32-B4D2-E85B-9F9ADD722940}"/>
          </ac:spMkLst>
        </pc:spChg>
        <pc:grpChg chg="mod">
          <ac:chgData name="Lutticken,Ian" userId="7c924bd7-b15d-44ce-a55d-4f6ade4fe12e" providerId="ADAL" clId="{3E1479BE-5BF1-4CF4-9EA5-03A35035AE11}" dt="2025-04-16T16:41:31.921" v="1440" actId="1038"/>
          <ac:grpSpMkLst>
            <pc:docMk/>
            <pc:sldMk cId="4142811690" sldId="362"/>
            <ac:grpSpMk id="10" creationId="{7DB7844A-ABD8-699A-D9B5-B516EC7FEA0A}"/>
          </ac:grpSpMkLst>
        </pc:grpChg>
        <pc:grpChg chg="mod">
          <ac:chgData name="Lutticken,Ian" userId="7c924bd7-b15d-44ce-a55d-4f6ade4fe12e" providerId="ADAL" clId="{3E1479BE-5BF1-4CF4-9EA5-03A35035AE11}" dt="2025-04-16T16:41:31.921" v="1440" actId="1038"/>
          <ac:grpSpMkLst>
            <pc:docMk/>
            <pc:sldMk cId="4142811690" sldId="362"/>
            <ac:grpSpMk id="13" creationId="{7913F8DE-2172-CBCD-9399-57B57BBE69C0}"/>
          </ac:grpSpMkLst>
        </pc:grpChg>
        <pc:grpChg chg="mod">
          <ac:chgData name="Lutticken,Ian" userId="7c924bd7-b15d-44ce-a55d-4f6ade4fe12e" providerId="ADAL" clId="{3E1479BE-5BF1-4CF4-9EA5-03A35035AE11}" dt="2025-04-16T16:41:31.921" v="1440" actId="1038"/>
          <ac:grpSpMkLst>
            <pc:docMk/>
            <pc:sldMk cId="4142811690" sldId="362"/>
            <ac:grpSpMk id="16" creationId="{0B6549CF-7D49-4F25-5FD1-9CAC2C8FE2F9}"/>
          </ac:grpSpMkLst>
        </pc:grpChg>
        <pc:cxnChg chg="mod">
          <ac:chgData name="Lutticken,Ian" userId="7c924bd7-b15d-44ce-a55d-4f6ade4fe12e" providerId="ADAL" clId="{3E1479BE-5BF1-4CF4-9EA5-03A35035AE11}" dt="2025-04-16T16:42:03.056" v="1456" actId="1037"/>
          <ac:cxnSpMkLst>
            <pc:docMk/>
            <pc:sldMk cId="4142811690" sldId="362"/>
            <ac:cxnSpMk id="8" creationId="{67200EF7-7850-9F4F-097F-260648F3BF9C}"/>
          </ac:cxnSpMkLst>
        </pc:cxnChg>
        <pc:cxnChg chg="mod">
          <ac:chgData name="Lutticken,Ian" userId="7c924bd7-b15d-44ce-a55d-4f6ade4fe12e" providerId="ADAL" clId="{3E1479BE-5BF1-4CF4-9EA5-03A35035AE11}" dt="2025-04-16T16:42:03.056" v="1456" actId="1037"/>
          <ac:cxnSpMkLst>
            <pc:docMk/>
            <pc:sldMk cId="4142811690" sldId="362"/>
            <ac:cxnSpMk id="9" creationId="{6F2F5DC5-0AB0-88AE-B8BB-610BEF4E7D33}"/>
          </ac:cxnSpMkLst>
        </pc:cxnChg>
      </pc:sldChg>
      <pc:sldChg chg="add">
        <pc:chgData name="Lutticken,Ian" userId="7c924bd7-b15d-44ce-a55d-4f6ade4fe12e" providerId="ADAL" clId="{3E1479BE-5BF1-4CF4-9EA5-03A35035AE11}" dt="2025-04-16T16:32:30.432" v="1276" actId="2890"/>
        <pc:sldMkLst>
          <pc:docMk/>
          <pc:sldMk cId="958647271" sldId="363"/>
        </pc:sldMkLst>
      </pc:sldChg>
      <pc:sldChg chg="addSp delSp modSp add mod ord modNotesTx">
        <pc:chgData name="Lutticken,Ian" userId="7c924bd7-b15d-44ce-a55d-4f6ade4fe12e" providerId="ADAL" clId="{3E1479BE-5BF1-4CF4-9EA5-03A35035AE11}" dt="2025-04-16T16:50:46.648" v="1617" actId="114"/>
        <pc:sldMkLst>
          <pc:docMk/>
          <pc:sldMk cId="1067568230" sldId="364"/>
        </pc:sldMkLst>
        <pc:spChg chg="add mod">
          <ac:chgData name="Lutticken,Ian" userId="7c924bd7-b15d-44ce-a55d-4f6ade4fe12e" providerId="ADAL" clId="{3E1479BE-5BF1-4CF4-9EA5-03A35035AE11}" dt="2025-04-16T16:48:36.228" v="1610" actId="1036"/>
          <ac:spMkLst>
            <pc:docMk/>
            <pc:sldMk cId="1067568230" sldId="364"/>
            <ac:spMk id="2" creationId="{73A49437-3BA1-FE15-B552-292EFC93FE3D}"/>
          </ac:spMkLst>
        </pc:spChg>
        <pc:spChg chg="mod">
          <ac:chgData name="Lutticken,Ian" userId="7c924bd7-b15d-44ce-a55d-4f6ade4fe12e" providerId="ADAL" clId="{3E1479BE-5BF1-4CF4-9EA5-03A35035AE11}" dt="2025-04-16T16:50:07.509" v="1615" actId="20577"/>
          <ac:spMkLst>
            <pc:docMk/>
            <pc:sldMk cId="1067568230" sldId="364"/>
            <ac:spMk id="3" creationId="{D20F9337-0BB2-5FEB-7FA1-441DE74507A0}"/>
          </ac:spMkLst>
        </pc:spChg>
        <pc:spChg chg="mod">
          <ac:chgData name="Lutticken,Ian" userId="7c924bd7-b15d-44ce-a55d-4f6ade4fe12e" providerId="ADAL" clId="{3E1479BE-5BF1-4CF4-9EA5-03A35035AE11}" dt="2025-04-16T16:40:02.494" v="1358" actId="20577"/>
          <ac:spMkLst>
            <pc:docMk/>
            <pc:sldMk cId="1067568230" sldId="364"/>
            <ac:spMk id="4" creationId="{061579A3-D228-E38C-92BA-73ECC755AD87}"/>
          </ac:spMkLst>
        </pc:spChg>
        <pc:spChg chg="mod">
          <ac:chgData name="Lutticken,Ian" userId="7c924bd7-b15d-44ce-a55d-4f6ade4fe12e" providerId="ADAL" clId="{3E1479BE-5BF1-4CF4-9EA5-03A35035AE11}" dt="2025-04-16T16:48:22.596" v="1537"/>
          <ac:spMkLst>
            <pc:docMk/>
            <pc:sldMk cId="1067568230" sldId="364"/>
            <ac:spMk id="10" creationId="{B733B004-FE6A-56EE-0A8C-68A083C340A5}"/>
          </ac:spMkLst>
        </pc:spChg>
        <pc:spChg chg="add mod">
          <ac:chgData name="Lutticken,Ian" userId="7c924bd7-b15d-44ce-a55d-4f6ade4fe12e" providerId="ADAL" clId="{3E1479BE-5BF1-4CF4-9EA5-03A35035AE11}" dt="2025-04-16T16:48:36.228" v="1610" actId="1036"/>
          <ac:spMkLst>
            <pc:docMk/>
            <pc:sldMk cId="1067568230" sldId="364"/>
            <ac:spMk id="16" creationId="{2B75FDC6-54D7-3826-8398-CE0C348CA2DC}"/>
          </ac:spMkLst>
        </pc:spChg>
        <pc:spChg chg="mod">
          <ac:chgData name="Lutticken,Ian" userId="7c924bd7-b15d-44ce-a55d-4f6ade4fe12e" providerId="ADAL" clId="{3E1479BE-5BF1-4CF4-9EA5-03A35035AE11}" dt="2025-04-16T16:48:36.228" v="1610" actId="1036"/>
          <ac:spMkLst>
            <pc:docMk/>
            <pc:sldMk cId="1067568230" sldId="364"/>
            <ac:spMk id="17" creationId="{A665A593-CFF5-AD24-7B07-2ADA8D3F5E77}"/>
          </ac:spMkLst>
        </pc:spChg>
        <pc:spChg chg="add mod">
          <ac:chgData name="Lutticken,Ian" userId="7c924bd7-b15d-44ce-a55d-4f6ade4fe12e" providerId="ADAL" clId="{3E1479BE-5BF1-4CF4-9EA5-03A35035AE11}" dt="2025-04-16T16:48:36.228" v="1610" actId="1036"/>
          <ac:spMkLst>
            <pc:docMk/>
            <pc:sldMk cId="1067568230" sldId="364"/>
            <ac:spMk id="19" creationId="{508242E9-E08C-9965-C9E1-46B343B3D4F7}"/>
          </ac:spMkLst>
        </pc:spChg>
        <pc:spChg chg="add mod">
          <ac:chgData name="Lutticken,Ian" userId="7c924bd7-b15d-44ce-a55d-4f6ade4fe12e" providerId="ADAL" clId="{3E1479BE-5BF1-4CF4-9EA5-03A35035AE11}" dt="2025-04-16T16:48:36.228" v="1610" actId="1036"/>
          <ac:spMkLst>
            <pc:docMk/>
            <pc:sldMk cId="1067568230" sldId="364"/>
            <ac:spMk id="20" creationId="{C8075382-EADB-D15D-E39A-414CC149E590}"/>
          </ac:spMkLst>
        </pc:spChg>
        <pc:spChg chg="add mod">
          <ac:chgData name="Lutticken,Ian" userId="7c924bd7-b15d-44ce-a55d-4f6ade4fe12e" providerId="ADAL" clId="{3E1479BE-5BF1-4CF4-9EA5-03A35035AE11}" dt="2025-04-16T16:48:36.228" v="1610" actId="1036"/>
          <ac:spMkLst>
            <pc:docMk/>
            <pc:sldMk cId="1067568230" sldId="364"/>
            <ac:spMk id="22" creationId="{2B5D29DD-6769-CA6A-4C11-FED4CFA8E10E}"/>
          </ac:spMkLst>
        </pc:spChg>
        <pc:spChg chg="add mod">
          <ac:chgData name="Lutticken,Ian" userId="7c924bd7-b15d-44ce-a55d-4f6ade4fe12e" providerId="ADAL" clId="{3E1479BE-5BF1-4CF4-9EA5-03A35035AE11}" dt="2025-04-16T16:48:36.228" v="1610" actId="1036"/>
          <ac:spMkLst>
            <pc:docMk/>
            <pc:sldMk cId="1067568230" sldId="364"/>
            <ac:spMk id="24" creationId="{2C4BD69B-BFD6-969B-FB39-4ABFF566B9F3}"/>
          </ac:spMkLst>
        </pc:spChg>
        <pc:spChg chg="add mod">
          <ac:chgData name="Lutticken,Ian" userId="7c924bd7-b15d-44ce-a55d-4f6ade4fe12e" providerId="ADAL" clId="{3E1479BE-5BF1-4CF4-9EA5-03A35035AE11}" dt="2025-04-16T16:48:36.228" v="1610" actId="1036"/>
          <ac:spMkLst>
            <pc:docMk/>
            <pc:sldMk cId="1067568230" sldId="364"/>
            <ac:spMk id="27" creationId="{5EE090D0-D1F5-8489-925A-F0426E6EE6BD}"/>
          </ac:spMkLst>
        </pc:spChg>
        <pc:spChg chg="add mod">
          <ac:chgData name="Lutticken,Ian" userId="7c924bd7-b15d-44ce-a55d-4f6ade4fe12e" providerId="ADAL" clId="{3E1479BE-5BF1-4CF4-9EA5-03A35035AE11}" dt="2025-04-16T16:48:36.228" v="1610" actId="1036"/>
          <ac:spMkLst>
            <pc:docMk/>
            <pc:sldMk cId="1067568230" sldId="364"/>
            <ac:spMk id="28" creationId="{8C039FA2-E0AF-3ECF-29E4-2EBCEF06A96F}"/>
          </ac:spMkLst>
        </pc:spChg>
        <pc:spChg chg="add mod">
          <ac:chgData name="Lutticken,Ian" userId="7c924bd7-b15d-44ce-a55d-4f6ade4fe12e" providerId="ADAL" clId="{3E1479BE-5BF1-4CF4-9EA5-03A35035AE11}" dt="2025-04-16T16:48:36.228" v="1610" actId="1036"/>
          <ac:spMkLst>
            <pc:docMk/>
            <pc:sldMk cId="1067568230" sldId="364"/>
            <ac:spMk id="30" creationId="{D62AACC9-E8EC-95D9-CD80-236448960FA2}"/>
          </ac:spMkLst>
        </pc:spChg>
        <pc:spChg chg="add mod">
          <ac:chgData name="Lutticken,Ian" userId="7c924bd7-b15d-44ce-a55d-4f6ade4fe12e" providerId="ADAL" clId="{3E1479BE-5BF1-4CF4-9EA5-03A35035AE11}" dt="2025-04-16T16:50:46.648" v="1617" actId="114"/>
          <ac:spMkLst>
            <pc:docMk/>
            <pc:sldMk cId="1067568230" sldId="364"/>
            <ac:spMk id="32" creationId="{FD08AF0F-CFC7-4CF8-FC76-904914BEF283}"/>
          </ac:spMkLst>
        </pc:spChg>
      </pc:sldChg>
      <pc:sldChg chg="modSp add mod">
        <pc:chgData name="Lutticken,Ian" userId="7c924bd7-b15d-44ce-a55d-4f6ade4fe12e" providerId="ADAL" clId="{3E1479BE-5BF1-4CF4-9EA5-03A35035AE11}" dt="2025-04-16T16:37:36.627" v="1343" actId="14100"/>
        <pc:sldMkLst>
          <pc:docMk/>
          <pc:sldMk cId="1083388285" sldId="365"/>
        </pc:sldMkLst>
        <pc:spChg chg="mod">
          <ac:chgData name="Lutticken,Ian" userId="7c924bd7-b15d-44ce-a55d-4f6ade4fe12e" providerId="ADAL" clId="{3E1479BE-5BF1-4CF4-9EA5-03A35035AE11}" dt="2025-04-16T16:37:23.218" v="1336" actId="20577"/>
          <ac:spMkLst>
            <pc:docMk/>
            <pc:sldMk cId="1083388285" sldId="365"/>
            <ac:spMk id="3" creationId="{26206D6D-1345-AAEE-14E4-5FEC02017F53}"/>
          </ac:spMkLst>
        </pc:spChg>
        <pc:spChg chg="mod">
          <ac:chgData name="Lutticken,Ian" userId="7c924bd7-b15d-44ce-a55d-4f6ade4fe12e" providerId="ADAL" clId="{3E1479BE-5BF1-4CF4-9EA5-03A35035AE11}" dt="2025-04-16T16:37:36.627" v="1343" actId="14100"/>
          <ac:spMkLst>
            <pc:docMk/>
            <pc:sldMk cId="1083388285" sldId="365"/>
            <ac:spMk id="6" creationId="{B041D717-6DA9-5604-97EF-9F9D998468AB}"/>
          </ac:spMkLst>
        </pc:spChg>
      </pc:sldChg>
      <pc:sldChg chg="addSp delSp modSp add mod modNotesTx">
        <pc:chgData name="Lutticken,Ian" userId="7c924bd7-b15d-44ce-a55d-4f6ade4fe12e" providerId="ADAL" clId="{3E1479BE-5BF1-4CF4-9EA5-03A35035AE11}" dt="2025-04-16T17:40:26.336" v="1737" actId="20577"/>
        <pc:sldMkLst>
          <pc:docMk/>
          <pc:sldMk cId="1294922544" sldId="366"/>
        </pc:sldMkLst>
        <pc:spChg chg="mod">
          <ac:chgData name="Lutticken,Ian" userId="7c924bd7-b15d-44ce-a55d-4f6ade4fe12e" providerId="ADAL" clId="{3E1479BE-5BF1-4CF4-9EA5-03A35035AE11}" dt="2025-04-16T17:24:53.089" v="1665" actId="20577"/>
          <ac:spMkLst>
            <pc:docMk/>
            <pc:sldMk cId="1294922544" sldId="366"/>
            <ac:spMk id="3" creationId="{9E9FE219-E5C7-8CF6-1D2B-65C486A72B3F}"/>
          </ac:spMkLst>
        </pc:spChg>
        <pc:spChg chg="mod">
          <ac:chgData name="Lutticken,Ian" userId="7c924bd7-b15d-44ce-a55d-4f6ade4fe12e" providerId="ADAL" clId="{3E1479BE-5BF1-4CF4-9EA5-03A35035AE11}" dt="2025-04-16T17:24:24.873" v="1647" actId="20577"/>
          <ac:spMkLst>
            <pc:docMk/>
            <pc:sldMk cId="1294922544" sldId="366"/>
            <ac:spMk id="4" creationId="{4538BEA3-4D47-336A-FF0B-97FDC899C101}"/>
          </ac:spMkLst>
        </pc:spChg>
        <pc:spChg chg="add mod">
          <ac:chgData name="Lutticken,Ian" userId="7c924bd7-b15d-44ce-a55d-4f6ade4fe12e" providerId="ADAL" clId="{3E1479BE-5BF1-4CF4-9EA5-03A35035AE11}" dt="2025-04-16T17:25:18.088" v="1689" actId="20577"/>
          <ac:spMkLst>
            <pc:docMk/>
            <pc:sldMk cId="1294922544" sldId="366"/>
            <ac:spMk id="33" creationId="{0699FB8B-4A6C-B994-1300-BA0B8A0D1D96}"/>
          </ac:spMkLst>
        </pc:spChg>
      </pc:sldChg>
      <pc:sldChg chg="modSp add mod modNotesTx">
        <pc:chgData name="Lutticken,Ian" userId="7c924bd7-b15d-44ce-a55d-4f6ade4fe12e" providerId="ADAL" clId="{3E1479BE-5BF1-4CF4-9EA5-03A35035AE11}" dt="2025-04-16T17:42:27.381" v="1757" actId="5793"/>
        <pc:sldMkLst>
          <pc:docMk/>
          <pc:sldMk cId="2012132335" sldId="367"/>
        </pc:sldMkLst>
        <pc:spChg chg="mod">
          <ac:chgData name="Lutticken,Ian" userId="7c924bd7-b15d-44ce-a55d-4f6ade4fe12e" providerId="ADAL" clId="{3E1479BE-5BF1-4CF4-9EA5-03A35035AE11}" dt="2025-04-16T17:36:47.513" v="1711" actId="20577"/>
          <ac:spMkLst>
            <pc:docMk/>
            <pc:sldMk cId="2012132335" sldId="367"/>
            <ac:spMk id="3" creationId="{7B7C6588-2B1A-7B88-A047-25680FF6FDE6}"/>
          </ac:spMkLst>
        </pc:spChg>
        <pc:spChg chg="mod">
          <ac:chgData name="Lutticken,Ian" userId="7c924bd7-b15d-44ce-a55d-4f6ade4fe12e" providerId="ADAL" clId="{3E1479BE-5BF1-4CF4-9EA5-03A35035AE11}" dt="2025-04-16T17:36:24.518" v="1701" actId="20577"/>
          <ac:spMkLst>
            <pc:docMk/>
            <pc:sldMk cId="2012132335" sldId="367"/>
            <ac:spMk id="4" creationId="{2B33EA99-3A38-0832-7A15-15A23B67A7DA}"/>
          </ac:spMkLst>
        </pc:spChg>
        <pc:spChg chg="mod">
          <ac:chgData name="Lutticken,Ian" userId="7c924bd7-b15d-44ce-a55d-4f6ade4fe12e" providerId="ADAL" clId="{3E1479BE-5BF1-4CF4-9EA5-03A35035AE11}" dt="2025-04-16T17:36:55.079" v="1721" actId="20577"/>
          <ac:spMkLst>
            <pc:docMk/>
            <pc:sldMk cId="2012132335" sldId="367"/>
            <ac:spMk id="33" creationId="{A2A60EA2-4362-9197-D327-9BA1D800B25A}"/>
          </ac:spMkLst>
        </pc:spChg>
      </pc:sldChg>
      <pc:sldChg chg="addSp delSp modSp add mod modNotesTx">
        <pc:chgData name="Lutticken,Ian" userId="7c924bd7-b15d-44ce-a55d-4f6ade4fe12e" providerId="ADAL" clId="{3E1479BE-5BF1-4CF4-9EA5-03A35035AE11}" dt="2025-04-16T17:44:38.148" v="1802" actId="26606"/>
        <pc:sldMkLst>
          <pc:docMk/>
          <pc:sldMk cId="4006245122" sldId="368"/>
        </pc:sldMkLst>
        <pc:spChg chg="mod">
          <ac:chgData name="Lutticken,Ian" userId="7c924bd7-b15d-44ce-a55d-4f6ade4fe12e" providerId="ADAL" clId="{3E1479BE-5BF1-4CF4-9EA5-03A35035AE11}" dt="2025-04-16T17:44:38.148" v="1802" actId="26606"/>
          <ac:spMkLst>
            <pc:docMk/>
            <pc:sldMk cId="4006245122" sldId="368"/>
            <ac:spMk id="4" creationId="{A467157A-E754-4E81-815E-A6403B7D2BA5}"/>
          </ac:spMkLst>
        </pc:spChg>
        <pc:graphicFrameChg chg="add">
          <ac:chgData name="Lutticken,Ian" userId="7c924bd7-b15d-44ce-a55d-4f6ade4fe12e" providerId="ADAL" clId="{3E1479BE-5BF1-4CF4-9EA5-03A35035AE11}" dt="2025-04-16T17:44:38.148" v="1802" actId="26606"/>
          <ac:graphicFrameMkLst>
            <pc:docMk/>
            <pc:sldMk cId="4006245122" sldId="368"/>
            <ac:graphicFrameMk id="6" creationId="{B05F9F03-83D9-A45E-F918-9521CB10A728}"/>
          </ac:graphicFrameMkLst>
        </pc:graphicFrameChg>
      </pc:sldChg>
      <pc:sldChg chg="addSp delSp modSp add del mod modClrScheme chgLayout modNotesTx">
        <pc:chgData name="Lutticken,Ian" userId="7c924bd7-b15d-44ce-a55d-4f6ade4fe12e" providerId="ADAL" clId="{3E1479BE-5BF1-4CF4-9EA5-03A35035AE11}" dt="2025-04-16T17:56:29.192" v="1940" actId="47"/>
        <pc:sldMkLst>
          <pc:docMk/>
          <pc:sldMk cId="2974855728" sldId="369"/>
        </pc:sldMkLst>
      </pc:sldChg>
      <pc:sldChg chg="modSp add mod ord">
        <pc:chgData name="Lutticken,Ian" userId="7c924bd7-b15d-44ce-a55d-4f6ade4fe12e" providerId="ADAL" clId="{3E1479BE-5BF1-4CF4-9EA5-03A35035AE11}" dt="2025-04-16T17:46:10.214" v="1823" actId="20577"/>
        <pc:sldMkLst>
          <pc:docMk/>
          <pc:sldMk cId="503422491" sldId="370"/>
        </pc:sldMkLst>
      </pc:sldChg>
      <pc:sldChg chg="addSp delSp modSp add del mod modNotesTx">
        <pc:chgData name="Lutticken,Ian" userId="7c924bd7-b15d-44ce-a55d-4f6ade4fe12e" providerId="ADAL" clId="{3E1479BE-5BF1-4CF4-9EA5-03A35035AE11}" dt="2025-04-16T17:57:06.154" v="1947" actId="47"/>
        <pc:sldMkLst>
          <pc:docMk/>
          <pc:sldMk cId="4146097943" sldId="371"/>
        </pc:sldMkLst>
      </pc:sldChg>
      <pc:sldChg chg="modSp add del mod modNotesTx">
        <pc:chgData name="Lutticken,Ian" userId="7c924bd7-b15d-44ce-a55d-4f6ade4fe12e" providerId="ADAL" clId="{3E1479BE-5BF1-4CF4-9EA5-03A35035AE11}" dt="2025-04-16T17:57:08.088" v="1948" actId="47"/>
        <pc:sldMkLst>
          <pc:docMk/>
          <pc:sldMk cId="1351816272" sldId="372"/>
        </pc:sldMkLst>
      </pc:sldChg>
      <pc:sldChg chg="addSp delSp modSp add mod modNotesTx">
        <pc:chgData name="Lutticken,Ian" userId="7c924bd7-b15d-44ce-a55d-4f6ade4fe12e" providerId="ADAL" clId="{3E1479BE-5BF1-4CF4-9EA5-03A35035AE11}" dt="2025-04-16T17:57:40.968" v="1952"/>
        <pc:sldMkLst>
          <pc:docMk/>
          <pc:sldMk cId="3347529890" sldId="373"/>
        </pc:sldMkLst>
        <pc:spChg chg="add mod">
          <ac:chgData name="Lutticken,Ian" userId="7c924bd7-b15d-44ce-a55d-4f6ade4fe12e" providerId="ADAL" clId="{3E1479BE-5BF1-4CF4-9EA5-03A35035AE11}" dt="2025-04-16T17:56:24.149" v="1939"/>
          <ac:spMkLst>
            <pc:docMk/>
            <pc:sldMk cId="3347529890" sldId="373"/>
            <ac:spMk id="8" creationId="{58082773-44C1-7B84-1CBB-62F80ABCAD12}"/>
          </ac:spMkLst>
        </pc:spChg>
        <pc:spChg chg="add mod">
          <ac:chgData name="Lutticken,Ian" userId="7c924bd7-b15d-44ce-a55d-4f6ade4fe12e" providerId="ADAL" clId="{3E1479BE-5BF1-4CF4-9EA5-03A35035AE11}" dt="2025-04-16T17:56:24.149" v="1939"/>
          <ac:spMkLst>
            <pc:docMk/>
            <pc:sldMk cId="3347529890" sldId="373"/>
            <ac:spMk id="11" creationId="{A805F815-AFA6-072F-792A-C2F54601923C}"/>
          </ac:spMkLst>
        </pc:spChg>
        <pc:spChg chg="add mod">
          <ac:chgData name="Lutticken,Ian" userId="7c924bd7-b15d-44ce-a55d-4f6ade4fe12e" providerId="ADAL" clId="{3E1479BE-5BF1-4CF4-9EA5-03A35035AE11}" dt="2025-04-16T17:56:24.149" v="1939"/>
          <ac:spMkLst>
            <pc:docMk/>
            <pc:sldMk cId="3347529890" sldId="373"/>
            <ac:spMk id="12" creationId="{71285440-3B67-1950-D03D-B2BABB30097C}"/>
          </ac:spMkLst>
        </pc:spChg>
        <pc:graphicFrameChg chg="add mod">
          <ac:chgData name="Lutticken,Ian" userId="7c924bd7-b15d-44ce-a55d-4f6ade4fe12e" providerId="ADAL" clId="{3E1479BE-5BF1-4CF4-9EA5-03A35035AE11}" dt="2025-04-16T17:56:24.149" v="1939"/>
          <ac:graphicFrameMkLst>
            <pc:docMk/>
            <pc:sldMk cId="3347529890" sldId="373"/>
            <ac:graphicFrameMk id="9" creationId="{5EFDEB3F-5332-BF5A-32B7-5D1745CECE17}"/>
          </ac:graphicFrameMkLst>
        </pc:graphicFrameChg>
        <pc:picChg chg="add mod">
          <ac:chgData name="Lutticken,Ian" userId="7c924bd7-b15d-44ce-a55d-4f6ade4fe12e" providerId="ADAL" clId="{3E1479BE-5BF1-4CF4-9EA5-03A35035AE11}" dt="2025-04-16T17:56:24.149" v="1939"/>
          <ac:picMkLst>
            <pc:docMk/>
            <pc:sldMk cId="3347529890" sldId="373"/>
            <ac:picMk id="13" creationId="{30402543-06ED-A679-1C33-EBD8B39C3FC6}"/>
          </ac:picMkLst>
        </pc:picChg>
      </pc:sldChg>
      <pc:sldChg chg="addSp delSp modSp add mod modNotesTx">
        <pc:chgData name="Lutticken,Ian" userId="7c924bd7-b15d-44ce-a55d-4f6ade4fe12e" providerId="ADAL" clId="{3E1479BE-5BF1-4CF4-9EA5-03A35035AE11}" dt="2025-04-16T18:05:37.562" v="1981"/>
        <pc:sldMkLst>
          <pc:docMk/>
          <pc:sldMk cId="1098911047" sldId="374"/>
        </pc:sldMkLst>
        <pc:spChg chg="add mod">
          <ac:chgData name="Lutticken,Ian" userId="7c924bd7-b15d-44ce-a55d-4f6ade4fe12e" providerId="ADAL" clId="{3E1479BE-5BF1-4CF4-9EA5-03A35035AE11}" dt="2025-04-16T17:56:51.896" v="1944"/>
          <ac:spMkLst>
            <pc:docMk/>
            <pc:sldMk cId="1098911047" sldId="374"/>
            <ac:spMk id="4" creationId="{200240F8-3672-C5BF-5F39-BDA23B7C907E}"/>
          </ac:spMkLst>
        </pc:spChg>
        <pc:spChg chg="add mod">
          <ac:chgData name="Lutticken,Ian" userId="7c924bd7-b15d-44ce-a55d-4f6ade4fe12e" providerId="ADAL" clId="{3E1479BE-5BF1-4CF4-9EA5-03A35035AE11}" dt="2025-04-16T17:56:51.896" v="1944"/>
          <ac:spMkLst>
            <pc:docMk/>
            <pc:sldMk cId="1098911047" sldId="374"/>
            <ac:spMk id="5" creationId="{22DB0BEC-C082-5164-BB45-C405556FDA62}"/>
          </ac:spMkLst>
        </pc:spChg>
        <pc:spChg chg="add mod">
          <ac:chgData name="Lutticken,Ian" userId="7c924bd7-b15d-44ce-a55d-4f6ade4fe12e" providerId="ADAL" clId="{3E1479BE-5BF1-4CF4-9EA5-03A35035AE11}" dt="2025-04-16T17:56:51.896" v="1944"/>
          <ac:spMkLst>
            <pc:docMk/>
            <pc:sldMk cId="1098911047" sldId="374"/>
            <ac:spMk id="6" creationId="{984369D7-A06E-B0E3-8E86-5CD3FA8F8386}"/>
          </ac:spMkLst>
        </pc:spChg>
        <pc:spChg chg="add mod">
          <ac:chgData name="Lutticken,Ian" userId="7c924bd7-b15d-44ce-a55d-4f6ade4fe12e" providerId="ADAL" clId="{3E1479BE-5BF1-4CF4-9EA5-03A35035AE11}" dt="2025-04-16T18:05:37.562" v="1981"/>
          <ac:spMkLst>
            <pc:docMk/>
            <pc:sldMk cId="1098911047" sldId="374"/>
            <ac:spMk id="10" creationId="{29022556-48F3-D797-F510-5A9D8E96B017}"/>
          </ac:spMkLst>
        </pc:spChg>
        <pc:graphicFrameChg chg="add mod">
          <ac:chgData name="Lutticken,Ian" userId="7c924bd7-b15d-44ce-a55d-4f6ade4fe12e" providerId="ADAL" clId="{3E1479BE-5BF1-4CF4-9EA5-03A35035AE11}" dt="2025-04-16T17:56:51.896" v="1944"/>
          <ac:graphicFrameMkLst>
            <pc:docMk/>
            <pc:sldMk cId="1098911047" sldId="374"/>
            <ac:graphicFrameMk id="7" creationId="{01FFACFF-B677-D67B-FA39-60921CFC095E}"/>
          </ac:graphicFrameMkLst>
        </pc:graphicFrameChg>
        <pc:picChg chg="add mod">
          <ac:chgData name="Lutticken,Ian" userId="7c924bd7-b15d-44ce-a55d-4f6ade4fe12e" providerId="ADAL" clId="{3E1479BE-5BF1-4CF4-9EA5-03A35035AE11}" dt="2025-04-16T17:56:51.896" v="1944"/>
          <ac:picMkLst>
            <pc:docMk/>
            <pc:sldMk cId="1098911047" sldId="374"/>
            <ac:picMk id="5122" creationId="{8653D76A-D0DB-396B-BBFB-2AFF7B00616E}"/>
          </ac:picMkLst>
        </pc:picChg>
      </pc:sldChg>
      <pc:sldChg chg="addSp delSp modSp add mod modNotesTx">
        <pc:chgData name="Lutticken,Ian" userId="7c924bd7-b15d-44ce-a55d-4f6ade4fe12e" providerId="ADAL" clId="{3E1479BE-5BF1-4CF4-9EA5-03A35035AE11}" dt="2025-04-16T18:09:43.027" v="2015" actId="20577"/>
        <pc:sldMkLst>
          <pc:docMk/>
          <pc:sldMk cId="3784355267" sldId="375"/>
        </pc:sldMkLst>
        <pc:spChg chg="add mod">
          <ac:chgData name="Lutticken,Ian" userId="7c924bd7-b15d-44ce-a55d-4f6ade4fe12e" providerId="ADAL" clId="{3E1479BE-5BF1-4CF4-9EA5-03A35035AE11}" dt="2025-04-16T18:06:26.395" v="2001" actId="14100"/>
          <ac:spMkLst>
            <pc:docMk/>
            <pc:sldMk cId="3784355267" sldId="375"/>
            <ac:spMk id="2" creationId="{D81A0EDF-CD05-DF51-66ED-2341F1B39FFD}"/>
          </ac:spMkLst>
        </pc:spChg>
        <pc:spChg chg="mod">
          <ac:chgData name="Lutticken,Ian" userId="7c924bd7-b15d-44ce-a55d-4f6ade4fe12e" providerId="ADAL" clId="{3E1479BE-5BF1-4CF4-9EA5-03A35035AE11}" dt="2025-04-16T18:09:43.027" v="2015" actId="20577"/>
          <ac:spMkLst>
            <pc:docMk/>
            <pc:sldMk cId="3784355267" sldId="375"/>
            <ac:spMk id="4" creationId="{3826DBAD-152D-3ECF-E21A-68754A3B0A0B}"/>
          </ac:spMkLst>
        </pc:spChg>
        <pc:graphicFrameChg chg="mod">
          <ac:chgData name="Lutticken,Ian" userId="7c924bd7-b15d-44ce-a55d-4f6ade4fe12e" providerId="ADAL" clId="{3E1479BE-5BF1-4CF4-9EA5-03A35035AE11}" dt="2025-04-16T17:59:20.914" v="1976"/>
          <ac:graphicFrameMkLst>
            <pc:docMk/>
            <pc:sldMk cId="3784355267" sldId="375"/>
            <ac:graphicFrameMk id="7" creationId="{4986DA7C-2E62-C250-7759-8A5E479E0F5C}"/>
          </ac:graphicFrameMkLst>
        </pc:graphicFrameChg>
        <pc:picChg chg="add mod">
          <ac:chgData name="Lutticken,Ian" userId="7c924bd7-b15d-44ce-a55d-4f6ade4fe12e" providerId="ADAL" clId="{3E1479BE-5BF1-4CF4-9EA5-03A35035AE11}" dt="2025-04-16T18:05:11.167" v="1980" actId="1076"/>
          <ac:picMkLst>
            <pc:docMk/>
            <pc:sldMk cId="3784355267" sldId="375"/>
            <ac:picMk id="6146" creationId="{2E67FE99-4B68-FDAA-B8AA-67B3720A2D4D}"/>
          </ac:picMkLst>
        </pc:picChg>
      </pc:sldChg>
      <pc:sldChg chg="delSp modSp add mod modNotesTx">
        <pc:chgData name="Lutticken,Ian" userId="7c924bd7-b15d-44ce-a55d-4f6ade4fe12e" providerId="ADAL" clId="{3E1479BE-5BF1-4CF4-9EA5-03A35035AE11}" dt="2025-04-16T18:35:51.536" v="2038" actId="478"/>
        <pc:sldMkLst>
          <pc:docMk/>
          <pc:sldMk cId="145172714" sldId="376"/>
        </pc:sldMkLst>
        <pc:spChg chg="mod">
          <ac:chgData name="Lutticken,Ian" userId="7c924bd7-b15d-44ce-a55d-4f6ade4fe12e" providerId="ADAL" clId="{3E1479BE-5BF1-4CF4-9EA5-03A35035AE11}" dt="2025-04-16T18:10:25.471" v="2021" actId="20577"/>
          <ac:spMkLst>
            <pc:docMk/>
            <pc:sldMk cId="145172714" sldId="376"/>
            <ac:spMk id="4" creationId="{78643A36-46F4-81AF-B90E-1BC639D5E16A}"/>
          </ac:spMkLst>
        </pc:spChg>
        <pc:graphicFrameChg chg="mod">
          <ac:chgData name="Lutticken,Ian" userId="7c924bd7-b15d-44ce-a55d-4f6ade4fe12e" providerId="ADAL" clId="{3E1479BE-5BF1-4CF4-9EA5-03A35035AE11}" dt="2025-04-16T18:11:45.267" v="2037"/>
          <ac:graphicFrameMkLst>
            <pc:docMk/>
            <pc:sldMk cId="145172714" sldId="376"/>
            <ac:graphicFrameMk id="7" creationId="{76E56150-01F9-9328-4465-7FF7858596DB}"/>
          </ac:graphicFrameMkLst>
        </pc:graphicFrameChg>
      </pc:sldChg>
      <pc:sldChg chg="addSp modSp add mod modNotesTx">
        <pc:chgData name="Lutticken,Ian" userId="7c924bd7-b15d-44ce-a55d-4f6ade4fe12e" providerId="ADAL" clId="{3E1479BE-5BF1-4CF4-9EA5-03A35035AE11}" dt="2025-04-16T18:43:01.056" v="2071" actId="2711"/>
        <pc:sldMkLst>
          <pc:docMk/>
          <pc:sldMk cId="3342568597" sldId="377"/>
        </pc:sldMkLst>
        <pc:spChg chg="mod">
          <ac:chgData name="Lutticken,Ian" userId="7c924bd7-b15d-44ce-a55d-4f6ade4fe12e" providerId="ADAL" clId="{3E1479BE-5BF1-4CF4-9EA5-03A35035AE11}" dt="2025-04-16T18:43:01.056" v="2071" actId="2711"/>
          <ac:spMkLst>
            <pc:docMk/>
            <pc:sldMk cId="3342568597" sldId="377"/>
            <ac:spMk id="3" creationId="{FAAC7BED-A3FB-CA89-C3F8-E58AC939A953}"/>
          </ac:spMkLst>
        </pc:spChg>
      </pc:sldChg>
      <pc:sldChg chg="addSp modSp add mod modNotesTx">
        <pc:chgData name="Lutticken,Ian" userId="7c924bd7-b15d-44ce-a55d-4f6ade4fe12e" providerId="ADAL" clId="{3E1479BE-5BF1-4CF4-9EA5-03A35035AE11}" dt="2025-04-16T18:44:41.404" v="2102" actId="20577"/>
        <pc:sldMkLst>
          <pc:docMk/>
          <pc:sldMk cId="3981094463" sldId="378"/>
        </pc:sldMkLst>
        <pc:spChg chg="mod">
          <ac:chgData name="Lutticken,Ian" userId="7c924bd7-b15d-44ce-a55d-4f6ade4fe12e" providerId="ADAL" clId="{3E1479BE-5BF1-4CF4-9EA5-03A35035AE11}" dt="2025-04-16T18:44:36.353" v="2100"/>
          <ac:spMkLst>
            <pc:docMk/>
            <pc:sldMk cId="3981094463" sldId="378"/>
            <ac:spMk id="3" creationId="{F46FF23E-FC58-14FB-D1A6-FD7F056C25D0}"/>
          </ac:spMkLst>
        </pc:spChg>
        <pc:spChg chg="mod">
          <ac:chgData name="Lutticken,Ian" userId="7c924bd7-b15d-44ce-a55d-4f6ade4fe12e" providerId="ADAL" clId="{3E1479BE-5BF1-4CF4-9EA5-03A35035AE11}" dt="2025-04-16T18:44:41.404" v="2102" actId="20577"/>
          <ac:spMkLst>
            <pc:docMk/>
            <pc:sldMk cId="3981094463" sldId="378"/>
            <ac:spMk id="6" creationId="{23469F0E-3B1D-86E5-D7FC-626F59181240}"/>
          </ac:spMkLst>
        </pc:spChg>
      </pc:sldChg>
      <pc:sldChg chg="addSp delSp modSp add mod ord modNotesTx">
        <pc:chgData name="Lutticken,Ian" userId="7c924bd7-b15d-44ce-a55d-4f6ade4fe12e" providerId="ADAL" clId="{3E1479BE-5BF1-4CF4-9EA5-03A35035AE11}" dt="2025-04-16T18:48:50.874" v="2143"/>
        <pc:sldMkLst>
          <pc:docMk/>
          <pc:sldMk cId="4211139761" sldId="379"/>
        </pc:sldMkLst>
        <pc:spChg chg="mod">
          <ac:chgData name="Lutticken,Ian" userId="7c924bd7-b15d-44ce-a55d-4f6ade4fe12e" providerId="ADAL" clId="{3E1479BE-5BF1-4CF4-9EA5-03A35035AE11}" dt="2025-04-16T18:45:32.863" v="2112"/>
          <ac:spMkLst>
            <pc:docMk/>
            <pc:sldMk cId="4211139761" sldId="379"/>
            <ac:spMk id="4" creationId="{0DCC46EA-CD4C-A2B8-84CA-F43D67C3B996}"/>
          </ac:spMkLst>
        </pc:spChg>
        <pc:spChg chg="add mod">
          <ac:chgData name="Lutticken,Ian" userId="7c924bd7-b15d-44ce-a55d-4f6ade4fe12e" providerId="ADAL" clId="{3E1479BE-5BF1-4CF4-9EA5-03A35035AE11}" dt="2025-04-16T18:47:47.512" v="2142" actId="14100"/>
          <ac:spMkLst>
            <pc:docMk/>
            <pc:sldMk cId="4211139761" sldId="379"/>
            <ac:spMk id="8" creationId="{FDC0EAD6-CBBA-AC8E-6929-15A0E1C16BC3}"/>
          </ac:spMkLst>
        </pc:spChg>
      </pc:sldChg>
      <pc:sldChg chg="delSp modSp add mod delAnim">
        <pc:chgData name="Lutticken,Ian" userId="7c924bd7-b15d-44ce-a55d-4f6ade4fe12e" providerId="ADAL" clId="{3E1479BE-5BF1-4CF4-9EA5-03A35035AE11}" dt="2025-04-16T18:49:38.694" v="2190" actId="1076"/>
        <pc:sldMkLst>
          <pc:docMk/>
          <pc:sldMk cId="2515115888" sldId="380"/>
        </pc:sldMkLst>
        <pc:spChg chg="mod">
          <ac:chgData name="Lutticken,Ian" userId="7c924bd7-b15d-44ce-a55d-4f6ade4fe12e" providerId="ADAL" clId="{3E1479BE-5BF1-4CF4-9EA5-03A35035AE11}" dt="2025-04-16T18:49:38.694" v="2190" actId="1076"/>
          <ac:spMkLst>
            <pc:docMk/>
            <pc:sldMk cId="2515115888" sldId="380"/>
            <ac:spMk id="4" creationId="{8BE78E5D-3CF5-7387-F3A6-E5583BF2B2AC}"/>
          </ac:spMkLst>
        </pc:spChg>
      </pc:sldChg>
    </pc:docChg>
  </pc:docChgLst>
  <pc:docChgLst>
    <pc:chgData name="Lutticken,Ian" userId="7c924bd7-b15d-44ce-a55d-4f6ade4fe12e" providerId="ADAL" clId="{AA0D850C-1028-4E26-82A6-E5861F1166F3}"/>
    <pc:docChg chg="undo custSel addSld delSld modSld">
      <pc:chgData name="Lutticken,Ian" userId="7c924bd7-b15d-44ce-a55d-4f6ade4fe12e" providerId="ADAL" clId="{AA0D850C-1028-4E26-82A6-E5861F1166F3}" dt="2025-04-21T17:20:01.716" v="291"/>
      <pc:docMkLst>
        <pc:docMk/>
      </pc:docMkLst>
      <pc:sldChg chg="modSp mod">
        <pc:chgData name="Lutticken,Ian" userId="7c924bd7-b15d-44ce-a55d-4f6ade4fe12e" providerId="ADAL" clId="{AA0D850C-1028-4E26-82A6-E5861F1166F3}" dt="2025-04-15T15:33:11.749" v="27" actId="20577"/>
        <pc:sldMkLst>
          <pc:docMk/>
          <pc:sldMk cId="4229412751" sldId="322"/>
        </pc:sldMkLst>
        <pc:spChg chg="mod">
          <ac:chgData name="Lutticken,Ian" userId="7c924bd7-b15d-44ce-a55d-4f6ade4fe12e" providerId="ADAL" clId="{AA0D850C-1028-4E26-82A6-E5861F1166F3}" dt="2025-04-15T15:33:11.749" v="27" actId="20577"/>
          <ac:spMkLst>
            <pc:docMk/>
            <pc:sldMk cId="4229412751" sldId="322"/>
            <ac:spMk id="5" creationId="{7110ADBD-2659-41BD-2BA5-087376C22F18}"/>
          </ac:spMkLst>
        </pc:spChg>
      </pc:sldChg>
      <pc:sldChg chg="modSp mod modNotesTx">
        <pc:chgData name="Lutticken,Ian" userId="7c924bd7-b15d-44ce-a55d-4f6ade4fe12e" providerId="ADAL" clId="{AA0D850C-1028-4E26-82A6-E5861F1166F3}" dt="2025-04-17T15:10:07.583" v="46" actId="20577"/>
        <pc:sldMkLst>
          <pc:docMk/>
          <pc:sldMk cId="1946334191" sldId="360"/>
        </pc:sldMkLst>
        <pc:spChg chg="mod">
          <ac:chgData name="Lutticken,Ian" userId="7c924bd7-b15d-44ce-a55d-4f6ade4fe12e" providerId="ADAL" clId="{AA0D850C-1028-4E26-82A6-E5861F1166F3}" dt="2025-04-17T15:10:07.583" v="46" actId="20577"/>
          <ac:spMkLst>
            <pc:docMk/>
            <pc:sldMk cId="1946334191" sldId="360"/>
            <ac:spMk id="3" creationId="{989BF5A4-72C1-D50A-F5EE-87B15EEB0C52}"/>
          </ac:spMkLst>
        </pc:spChg>
      </pc:sldChg>
      <pc:sldChg chg="addSp modSp mod modNotesTx">
        <pc:chgData name="Lutticken,Ian" userId="7c924bd7-b15d-44ce-a55d-4f6ade4fe12e" providerId="ADAL" clId="{AA0D850C-1028-4E26-82A6-E5861F1166F3}" dt="2025-04-17T15:16:26.777" v="255" actId="207"/>
        <pc:sldMkLst>
          <pc:docMk/>
          <pc:sldMk cId="3191415976" sldId="361"/>
        </pc:sldMkLst>
        <pc:spChg chg="mod">
          <ac:chgData name="Lutticken,Ian" userId="7c924bd7-b15d-44ce-a55d-4f6ade4fe12e" providerId="ADAL" clId="{AA0D850C-1028-4E26-82A6-E5861F1166F3}" dt="2025-04-17T15:14:00.015" v="188" actId="1038"/>
          <ac:spMkLst>
            <pc:docMk/>
            <pc:sldMk cId="3191415976" sldId="361"/>
            <ac:spMk id="2" creationId="{FFCBD8E2-758B-F69E-3DDD-3AF1687F030A}"/>
          </ac:spMkLst>
        </pc:spChg>
        <pc:spChg chg="mod">
          <ac:chgData name="Lutticken,Ian" userId="7c924bd7-b15d-44ce-a55d-4f6ade4fe12e" providerId="ADAL" clId="{AA0D850C-1028-4E26-82A6-E5861F1166F3}" dt="2025-04-17T15:14:32.062" v="247" actId="14100"/>
          <ac:spMkLst>
            <pc:docMk/>
            <pc:sldMk cId="3191415976" sldId="361"/>
            <ac:spMk id="3" creationId="{45274DF6-BA9D-9261-E135-D1DFB3B22DDE}"/>
          </ac:spMkLst>
        </pc:spChg>
        <pc:spChg chg="mod">
          <ac:chgData name="Lutticken,Ian" userId="7c924bd7-b15d-44ce-a55d-4f6ade4fe12e" providerId="ADAL" clId="{AA0D850C-1028-4E26-82A6-E5861F1166F3}" dt="2025-04-17T15:16:11.824" v="253" actId="207"/>
          <ac:spMkLst>
            <pc:docMk/>
            <pc:sldMk cId="3191415976" sldId="361"/>
            <ac:spMk id="7" creationId="{8E78BB0F-5E88-9726-202D-BC7259379B63}"/>
          </ac:spMkLst>
        </pc:spChg>
        <pc:spChg chg="mod">
          <ac:chgData name="Lutticken,Ian" userId="7c924bd7-b15d-44ce-a55d-4f6ade4fe12e" providerId="ADAL" clId="{AA0D850C-1028-4E26-82A6-E5861F1166F3}" dt="2025-04-17T15:15:15.210" v="251" actId="14100"/>
          <ac:spMkLst>
            <pc:docMk/>
            <pc:sldMk cId="3191415976" sldId="361"/>
            <ac:spMk id="9" creationId="{37DE341F-48D0-1339-D3D7-29F26A0D6792}"/>
          </ac:spMkLst>
        </pc:spChg>
        <pc:spChg chg="add mod">
          <ac:chgData name="Lutticken,Ian" userId="7c924bd7-b15d-44ce-a55d-4f6ade4fe12e" providerId="ADAL" clId="{AA0D850C-1028-4E26-82A6-E5861F1166F3}" dt="2025-04-17T15:16:20.008" v="254" actId="207"/>
          <ac:spMkLst>
            <pc:docMk/>
            <pc:sldMk cId="3191415976" sldId="361"/>
            <ac:spMk id="10" creationId="{2C46C01D-8632-3AE6-9451-BB3899581477}"/>
          </ac:spMkLst>
        </pc:spChg>
        <pc:spChg chg="mod">
          <ac:chgData name="Lutticken,Ian" userId="7c924bd7-b15d-44ce-a55d-4f6ade4fe12e" providerId="ADAL" clId="{AA0D850C-1028-4E26-82A6-E5861F1166F3}" dt="2025-04-17T15:16:26.777" v="255" actId="207"/>
          <ac:spMkLst>
            <pc:docMk/>
            <pc:sldMk cId="3191415976" sldId="361"/>
            <ac:spMk id="11" creationId="{44AE4647-FD17-9FA3-12D0-FEB76D592F19}"/>
          </ac:spMkLst>
        </pc:spChg>
        <pc:spChg chg="mod">
          <ac:chgData name="Lutticken,Ian" userId="7c924bd7-b15d-44ce-a55d-4f6ade4fe12e" providerId="ADAL" clId="{AA0D850C-1028-4E26-82A6-E5861F1166F3}" dt="2025-04-17T15:14:00.015" v="188" actId="1038"/>
          <ac:spMkLst>
            <pc:docMk/>
            <pc:sldMk cId="3191415976" sldId="361"/>
            <ac:spMk id="12" creationId="{5E8115B8-554C-9C14-8BB6-55F948CCF505}"/>
          </ac:spMkLst>
        </pc:spChg>
        <pc:spChg chg="add mod">
          <ac:chgData name="Lutticken,Ian" userId="7c924bd7-b15d-44ce-a55d-4f6ade4fe12e" providerId="ADAL" clId="{AA0D850C-1028-4E26-82A6-E5861F1166F3}" dt="2025-04-17T15:14:55.772" v="249" actId="14100"/>
          <ac:spMkLst>
            <pc:docMk/>
            <pc:sldMk cId="3191415976" sldId="361"/>
            <ac:spMk id="13" creationId="{54B8A53E-C7E6-C685-4457-91D4BCCBC878}"/>
          </ac:spMkLst>
        </pc:spChg>
        <pc:spChg chg="mod">
          <ac:chgData name="Lutticken,Ian" userId="7c924bd7-b15d-44ce-a55d-4f6ade4fe12e" providerId="ADAL" clId="{AA0D850C-1028-4E26-82A6-E5861F1166F3}" dt="2025-04-17T15:15:59.462" v="252" actId="207"/>
          <ac:spMkLst>
            <pc:docMk/>
            <pc:sldMk cId="3191415976" sldId="361"/>
            <ac:spMk id="14" creationId="{69B35D67-A62F-4182-FD10-80A798D9BC1C}"/>
          </ac:spMkLst>
        </pc:spChg>
        <pc:spChg chg="mod">
          <ac:chgData name="Lutticken,Ian" userId="7c924bd7-b15d-44ce-a55d-4f6ade4fe12e" providerId="ADAL" clId="{AA0D850C-1028-4E26-82A6-E5861F1166F3}" dt="2025-04-17T15:14:00.015" v="188" actId="1038"/>
          <ac:spMkLst>
            <pc:docMk/>
            <pc:sldMk cId="3191415976" sldId="361"/>
            <ac:spMk id="16" creationId="{F2F2DB78-E448-B36F-A722-7F3B464E021B}"/>
          </ac:spMkLst>
        </pc:spChg>
        <pc:spChg chg="mod">
          <ac:chgData name="Lutticken,Ian" userId="7c924bd7-b15d-44ce-a55d-4f6ade4fe12e" providerId="ADAL" clId="{AA0D850C-1028-4E26-82A6-E5861F1166F3}" dt="2025-04-17T15:14:00.015" v="188" actId="1038"/>
          <ac:spMkLst>
            <pc:docMk/>
            <pc:sldMk cId="3191415976" sldId="361"/>
            <ac:spMk id="17" creationId="{85693B8E-53AC-A3D1-147D-561D9DB2A11D}"/>
          </ac:spMkLst>
        </pc:spChg>
        <pc:spChg chg="mod">
          <ac:chgData name="Lutticken,Ian" userId="7c924bd7-b15d-44ce-a55d-4f6ade4fe12e" providerId="ADAL" clId="{AA0D850C-1028-4E26-82A6-E5861F1166F3}" dt="2025-04-17T15:14:00.015" v="188" actId="1038"/>
          <ac:spMkLst>
            <pc:docMk/>
            <pc:sldMk cId="3191415976" sldId="361"/>
            <ac:spMk id="18" creationId="{5D78E4A8-8980-E1E0-A47F-14828561C412}"/>
          </ac:spMkLst>
        </pc:spChg>
        <pc:spChg chg="add mod">
          <ac:chgData name="Lutticken,Ian" userId="7c924bd7-b15d-44ce-a55d-4f6ade4fe12e" providerId="ADAL" clId="{AA0D850C-1028-4E26-82A6-E5861F1166F3}" dt="2025-04-17T15:14:55.772" v="249" actId="14100"/>
          <ac:spMkLst>
            <pc:docMk/>
            <pc:sldMk cId="3191415976" sldId="361"/>
            <ac:spMk id="19" creationId="{D47050B4-17AC-9909-91A5-D3187EF7E060}"/>
          </ac:spMkLst>
        </pc:spChg>
        <pc:spChg chg="mod">
          <ac:chgData name="Lutticken,Ian" userId="7c924bd7-b15d-44ce-a55d-4f6ade4fe12e" providerId="ADAL" clId="{AA0D850C-1028-4E26-82A6-E5861F1166F3}" dt="2025-04-17T15:14:20.839" v="246" actId="1038"/>
          <ac:spMkLst>
            <pc:docMk/>
            <pc:sldMk cId="3191415976" sldId="361"/>
            <ac:spMk id="21" creationId="{1D0A20CA-7A2D-D7BA-E73A-F6C32B69C2C5}"/>
          </ac:spMkLst>
        </pc:spChg>
        <pc:spChg chg="mod">
          <ac:chgData name="Lutticken,Ian" userId="7c924bd7-b15d-44ce-a55d-4f6ade4fe12e" providerId="ADAL" clId="{AA0D850C-1028-4E26-82A6-E5861F1166F3}" dt="2025-04-17T15:14:20.839" v="246" actId="1038"/>
          <ac:spMkLst>
            <pc:docMk/>
            <pc:sldMk cId="3191415976" sldId="361"/>
            <ac:spMk id="23" creationId="{18931CFA-2AAF-321F-C985-0D21032D26D8}"/>
          </ac:spMkLst>
        </pc:spChg>
        <pc:spChg chg="add mod">
          <ac:chgData name="Lutticken,Ian" userId="7c924bd7-b15d-44ce-a55d-4f6ade4fe12e" providerId="ADAL" clId="{AA0D850C-1028-4E26-82A6-E5861F1166F3}" dt="2025-04-17T15:14:55.772" v="249" actId="14100"/>
          <ac:spMkLst>
            <pc:docMk/>
            <pc:sldMk cId="3191415976" sldId="361"/>
            <ac:spMk id="25" creationId="{B98794B1-D873-EB14-F268-7DD032ADC239}"/>
          </ac:spMkLst>
        </pc:spChg>
        <pc:spChg chg="add mod">
          <ac:chgData name="Lutticken,Ian" userId="7c924bd7-b15d-44ce-a55d-4f6ade4fe12e" providerId="ADAL" clId="{AA0D850C-1028-4E26-82A6-E5861F1166F3}" dt="2025-04-17T15:15:06.102" v="250" actId="14100"/>
          <ac:spMkLst>
            <pc:docMk/>
            <pc:sldMk cId="3191415976" sldId="361"/>
            <ac:spMk id="26" creationId="{3E198DA4-34F7-829C-83AE-F33F0B5B0A06}"/>
          </ac:spMkLst>
        </pc:spChg>
        <pc:spChg chg="add mod">
          <ac:chgData name="Lutticken,Ian" userId="7c924bd7-b15d-44ce-a55d-4f6ade4fe12e" providerId="ADAL" clId="{AA0D850C-1028-4E26-82A6-E5861F1166F3}" dt="2025-04-17T15:14:55.772" v="249" actId="14100"/>
          <ac:spMkLst>
            <pc:docMk/>
            <pc:sldMk cId="3191415976" sldId="361"/>
            <ac:spMk id="28" creationId="{8CE23ED8-73EC-0462-C085-DA3F0E566838}"/>
          </ac:spMkLst>
        </pc:spChg>
        <pc:spChg chg="add mod">
          <ac:chgData name="Lutticken,Ian" userId="7c924bd7-b15d-44ce-a55d-4f6ade4fe12e" providerId="ADAL" clId="{AA0D850C-1028-4E26-82A6-E5861F1166F3}" dt="2025-04-17T15:14:55.772" v="249" actId="14100"/>
          <ac:spMkLst>
            <pc:docMk/>
            <pc:sldMk cId="3191415976" sldId="361"/>
            <ac:spMk id="29" creationId="{EFFFBFBF-8CFB-0716-A580-5D68E4746D9D}"/>
          </ac:spMkLst>
        </pc:spChg>
        <pc:spChg chg="mod">
          <ac:chgData name="Lutticken,Ian" userId="7c924bd7-b15d-44ce-a55d-4f6ade4fe12e" providerId="ADAL" clId="{AA0D850C-1028-4E26-82A6-E5861F1166F3}" dt="2025-04-17T15:14:20.839" v="246" actId="1038"/>
          <ac:spMkLst>
            <pc:docMk/>
            <pc:sldMk cId="3191415976" sldId="361"/>
            <ac:spMk id="34" creationId="{58C1203B-D508-2B43-F114-F36AB7ABEA16}"/>
          </ac:spMkLst>
        </pc:spChg>
        <pc:spChg chg="add mod">
          <ac:chgData name="Lutticken,Ian" userId="7c924bd7-b15d-44ce-a55d-4f6ade4fe12e" providerId="ADAL" clId="{AA0D850C-1028-4E26-82A6-E5861F1166F3}" dt="2025-04-17T15:14:55.772" v="249" actId="14100"/>
          <ac:spMkLst>
            <pc:docMk/>
            <pc:sldMk cId="3191415976" sldId="361"/>
            <ac:spMk id="35" creationId="{02D16418-26E2-3A2E-A023-1B74C69298D1}"/>
          </ac:spMkLst>
        </pc:spChg>
        <pc:spChg chg="mod">
          <ac:chgData name="Lutticken,Ian" userId="7c924bd7-b15d-44ce-a55d-4f6ade4fe12e" providerId="ADAL" clId="{AA0D850C-1028-4E26-82A6-E5861F1166F3}" dt="2025-04-17T15:14:20.839" v="246" actId="1038"/>
          <ac:spMkLst>
            <pc:docMk/>
            <pc:sldMk cId="3191415976" sldId="361"/>
            <ac:spMk id="36" creationId="{35107C93-9F09-3613-CF3D-2A8D3D237D3C}"/>
          </ac:spMkLst>
        </pc:spChg>
        <pc:spChg chg="add mod">
          <ac:chgData name="Lutticken,Ian" userId="7c924bd7-b15d-44ce-a55d-4f6ade4fe12e" providerId="ADAL" clId="{AA0D850C-1028-4E26-82A6-E5861F1166F3}" dt="2025-04-17T15:14:55.772" v="249" actId="14100"/>
          <ac:spMkLst>
            <pc:docMk/>
            <pc:sldMk cId="3191415976" sldId="361"/>
            <ac:spMk id="37" creationId="{07008C92-6561-3E28-4294-73B3704A880E}"/>
          </ac:spMkLst>
        </pc:spChg>
        <pc:spChg chg="mod">
          <ac:chgData name="Lutticken,Ian" userId="7c924bd7-b15d-44ce-a55d-4f6ade4fe12e" providerId="ADAL" clId="{AA0D850C-1028-4E26-82A6-E5861F1166F3}" dt="2025-04-17T15:14:20.839" v="246" actId="1038"/>
          <ac:spMkLst>
            <pc:docMk/>
            <pc:sldMk cId="3191415976" sldId="361"/>
            <ac:spMk id="38" creationId="{B7E1ABED-78A1-7AF5-B1D9-719713B04EB3}"/>
          </ac:spMkLst>
        </pc:spChg>
        <pc:spChg chg="add mod">
          <ac:chgData name="Lutticken,Ian" userId="7c924bd7-b15d-44ce-a55d-4f6ade4fe12e" providerId="ADAL" clId="{AA0D850C-1028-4E26-82A6-E5861F1166F3}" dt="2025-04-17T15:14:55.772" v="249" actId="14100"/>
          <ac:spMkLst>
            <pc:docMk/>
            <pc:sldMk cId="3191415976" sldId="361"/>
            <ac:spMk id="39" creationId="{18569264-4C98-DC33-9912-6A722BFB8D4B}"/>
          </ac:spMkLst>
        </pc:spChg>
        <pc:spChg chg="mod">
          <ac:chgData name="Lutticken,Ian" userId="7c924bd7-b15d-44ce-a55d-4f6ade4fe12e" providerId="ADAL" clId="{AA0D850C-1028-4E26-82A6-E5861F1166F3}" dt="2025-04-17T15:14:00.015" v="188" actId="1038"/>
          <ac:spMkLst>
            <pc:docMk/>
            <pc:sldMk cId="3191415976" sldId="361"/>
            <ac:spMk id="40" creationId="{E8E03C92-4724-F2DA-C0F6-DDF655B9F0A3}"/>
          </ac:spMkLst>
        </pc:spChg>
        <pc:spChg chg="mod">
          <ac:chgData name="Lutticken,Ian" userId="7c924bd7-b15d-44ce-a55d-4f6ade4fe12e" providerId="ADAL" clId="{AA0D850C-1028-4E26-82A6-E5861F1166F3}" dt="2025-04-17T15:14:00.015" v="188" actId="1038"/>
          <ac:spMkLst>
            <pc:docMk/>
            <pc:sldMk cId="3191415976" sldId="361"/>
            <ac:spMk id="44" creationId="{B455A076-15EA-3D31-64B7-4BFBCB82A81C}"/>
          </ac:spMkLst>
        </pc:spChg>
        <pc:picChg chg="mod">
          <ac:chgData name="Lutticken,Ian" userId="7c924bd7-b15d-44ce-a55d-4f6ade4fe12e" providerId="ADAL" clId="{AA0D850C-1028-4E26-82A6-E5861F1166F3}" dt="2025-04-17T15:14:35.382" v="248" actId="14100"/>
          <ac:picMkLst>
            <pc:docMk/>
            <pc:sldMk cId="3191415976" sldId="361"/>
            <ac:picMk id="2050" creationId="{59FBDBAF-C8BD-AE64-FCB9-D920ABFC69A1}"/>
          </ac:picMkLst>
        </pc:picChg>
      </pc:sldChg>
      <pc:sldChg chg="modSp mod modNotesTx">
        <pc:chgData name="Lutticken,Ian" userId="7c924bd7-b15d-44ce-a55d-4f6ade4fe12e" providerId="ADAL" clId="{AA0D850C-1028-4E26-82A6-E5861F1166F3}" dt="2025-04-17T15:09:05.552" v="36" actId="14100"/>
        <pc:sldMkLst>
          <pc:docMk/>
          <pc:sldMk cId="4142811690" sldId="362"/>
        </pc:sldMkLst>
        <pc:spChg chg="mod">
          <ac:chgData name="Lutticken,Ian" userId="7c924bd7-b15d-44ce-a55d-4f6ade4fe12e" providerId="ADAL" clId="{AA0D850C-1028-4E26-82A6-E5861F1166F3}" dt="2025-04-17T15:09:05.552" v="36" actId="14100"/>
          <ac:spMkLst>
            <pc:docMk/>
            <pc:sldMk cId="4142811690" sldId="362"/>
            <ac:spMk id="3" creationId="{685F8B1B-0968-09B8-A5CE-3EBA1A0D9B4B}"/>
          </ac:spMkLst>
        </pc:spChg>
      </pc:sldChg>
      <pc:sldChg chg="addSp delSp modSp add del mod">
        <pc:chgData name="Lutticken,Ian" userId="7c924bd7-b15d-44ce-a55d-4f6ade4fe12e" providerId="ADAL" clId="{AA0D850C-1028-4E26-82A6-E5861F1166F3}" dt="2025-04-21T17:20:01.716" v="291"/>
        <pc:sldMkLst>
          <pc:docMk/>
          <pc:sldMk cId="503422491" sldId="370"/>
        </pc:sldMkLst>
        <pc:spChg chg="add del mod">
          <ac:chgData name="Lutticken,Ian" userId="7c924bd7-b15d-44ce-a55d-4f6ade4fe12e" providerId="ADAL" clId="{AA0D850C-1028-4E26-82A6-E5861F1166F3}" dt="2025-04-21T17:02:52.922" v="257"/>
          <ac:spMkLst>
            <pc:docMk/>
            <pc:sldMk cId="503422491" sldId="370"/>
            <ac:spMk id="3" creationId="{C7B7094F-C451-7EBE-D758-0DCE771AD0B5}"/>
          </ac:spMkLst>
        </pc:spChg>
        <pc:spChg chg="del">
          <ac:chgData name="Lutticken,Ian" userId="7c924bd7-b15d-44ce-a55d-4f6ade4fe12e" providerId="ADAL" clId="{AA0D850C-1028-4E26-82A6-E5861F1166F3}" dt="2025-04-21T17:02:51.578" v="256" actId="478"/>
          <ac:spMkLst>
            <pc:docMk/>
            <pc:sldMk cId="503422491" sldId="370"/>
            <ac:spMk id="5" creationId="{F16FA510-28CC-E8A4-7B50-B69FA8D36913}"/>
          </ac:spMkLst>
        </pc:spChg>
        <pc:graphicFrameChg chg="add mod modGraphic">
          <ac:chgData name="Lutticken,Ian" userId="7c924bd7-b15d-44ce-a55d-4f6ade4fe12e" providerId="ADAL" clId="{AA0D850C-1028-4E26-82A6-E5861F1166F3}" dt="2025-04-21T17:07:43.416" v="289" actId="14734"/>
          <ac:graphicFrameMkLst>
            <pc:docMk/>
            <pc:sldMk cId="503422491" sldId="370"/>
            <ac:graphicFrameMk id="6" creationId="{4E0ECFF4-1697-B4E7-273E-AA72F51007B4}"/>
          </ac:graphicFrameMkLst>
        </pc:graphicFrameChg>
      </pc:sldChg>
    </pc:docChg>
  </pc:docChgLst>
  <pc:docChgLst>
    <pc:chgData name="Maxwell,Daniel" userId="1b6ea79d-60d7-472e-a79a-e3fa9de1dfad" providerId="ADAL" clId="{B0A0EF88-E4AE-485C-AC97-F7D69026E4A2}"/>
    <pc:docChg chg="undo custSel delSld modSld">
      <pc:chgData name="Maxwell,Daniel" userId="1b6ea79d-60d7-472e-a79a-e3fa9de1dfad" providerId="ADAL" clId="{B0A0EF88-E4AE-485C-AC97-F7D69026E4A2}" dt="2023-08-22T17:11:25.355" v="2810"/>
      <pc:docMkLst>
        <pc:docMk/>
      </pc:docMkLst>
      <pc:sldChg chg="addSp delSp modSp modTransition modAnim modNotesTx">
        <pc:chgData name="Maxwell,Daniel" userId="1b6ea79d-60d7-472e-a79a-e3fa9de1dfad" providerId="ADAL" clId="{B0A0EF88-E4AE-485C-AC97-F7D69026E4A2}" dt="2023-08-22T14:51:37.802" v="1924"/>
        <pc:sldMkLst>
          <pc:docMk/>
          <pc:sldMk cId="954088865" sldId="257"/>
        </pc:sldMkLst>
      </pc:sldChg>
      <pc:sldChg chg="addSp delSp modSp modTransition modAnim modNotesTx">
        <pc:chgData name="Maxwell,Daniel" userId="1b6ea79d-60d7-472e-a79a-e3fa9de1dfad" providerId="ADAL" clId="{B0A0EF88-E4AE-485C-AC97-F7D69026E4A2}" dt="2023-08-22T14:56:10.275" v="1932"/>
        <pc:sldMkLst>
          <pc:docMk/>
          <pc:sldMk cId="1768424717" sldId="296"/>
        </pc:sldMkLst>
      </pc:sldChg>
      <pc:sldChg chg="addSp delSp modSp modTransition modAnim modNotesTx">
        <pc:chgData name="Maxwell,Daniel" userId="1b6ea79d-60d7-472e-a79a-e3fa9de1dfad" providerId="ADAL" clId="{B0A0EF88-E4AE-485C-AC97-F7D69026E4A2}" dt="2023-08-22T15:07:09.509" v="2216"/>
        <pc:sldMkLst>
          <pc:docMk/>
          <pc:sldMk cId="918267998" sldId="297"/>
        </pc:sldMkLst>
      </pc:sldChg>
      <pc:sldChg chg="addSp modSp">
        <pc:chgData name="Maxwell,Daniel" userId="1b6ea79d-60d7-472e-a79a-e3fa9de1dfad" providerId="ADAL" clId="{B0A0EF88-E4AE-485C-AC97-F7D69026E4A2}" dt="2023-08-22T15:08:56.513" v="2217"/>
        <pc:sldMkLst>
          <pc:docMk/>
          <pc:sldMk cId="735524670" sldId="298"/>
        </pc:sldMkLst>
      </pc:sldChg>
      <pc:sldChg chg="addSp delSp modSp modTransition modAnim modNotesTx">
        <pc:chgData name="Maxwell,Daniel" userId="1b6ea79d-60d7-472e-a79a-e3fa9de1dfad" providerId="ADAL" clId="{B0A0EF88-E4AE-485C-AC97-F7D69026E4A2}" dt="2023-08-21T19:46:35.890" v="1182"/>
        <pc:sldMkLst>
          <pc:docMk/>
          <pc:sldMk cId="2579919833" sldId="299"/>
        </pc:sldMkLst>
      </pc:sldChg>
      <pc:sldChg chg="del">
        <pc:chgData name="Maxwell,Daniel" userId="1b6ea79d-60d7-472e-a79a-e3fa9de1dfad" providerId="ADAL" clId="{B0A0EF88-E4AE-485C-AC97-F7D69026E4A2}" dt="2023-08-22T15:44:55.031" v="2609" actId="47"/>
        <pc:sldMkLst>
          <pc:docMk/>
          <pc:sldMk cId="3356134786" sldId="302"/>
        </pc:sldMkLst>
      </pc:sldChg>
      <pc:sldChg chg="addSp delSp modSp modTransition modAnim modNotesTx">
        <pc:chgData name="Maxwell,Daniel" userId="1b6ea79d-60d7-472e-a79a-e3fa9de1dfad" providerId="ADAL" clId="{B0A0EF88-E4AE-485C-AC97-F7D69026E4A2}" dt="2023-08-22T17:07:36.735" v="2644"/>
        <pc:sldMkLst>
          <pc:docMk/>
          <pc:sldMk cId="3838947979" sldId="325"/>
        </pc:sldMkLst>
      </pc:sldChg>
      <pc:sldChg chg="addSp modSp mod modNotesTx">
        <pc:chgData name="Maxwell,Daniel" userId="1b6ea79d-60d7-472e-a79a-e3fa9de1dfad" providerId="ADAL" clId="{B0A0EF88-E4AE-485C-AC97-F7D69026E4A2}" dt="2023-08-22T17:11:25.355" v="2810"/>
        <pc:sldMkLst>
          <pc:docMk/>
          <pc:sldMk cId="3702438172" sldId="326"/>
        </pc:sldMkLst>
      </pc:sldChg>
      <pc:sldChg chg="addSp delSp modSp modTransition modAnim modNotesTx">
        <pc:chgData name="Maxwell,Daniel" userId="1b6ea79d-60d7-472e-a79a-e3fa9de1dfad" providerId="ADAL" clId="{B0A0EF88-E4AE-485C-AC97-F7D69026E4A2}" dt="2023-08-22T15:22:02.866" v="2343"/>
        <pc:sldMkLst>
          <pc:docMk/>
          <pc:sldMk cId="1493553597" sldId="332"/>
        </pc:sldMkLst>
      </pc:sldChg>
      <pc:sldChg chg="addSp delSp modSp modTransition modAnim">
        <pc:chgData name="Maxwell,Daniel" userId="1b6ea79d-60d7-472e-a79a-e3fa9de1dfad" providerId="ADAL" clId="{B0A0EF88-E4AE-485C-AC97-F7D69026E4A2}" dt="2023-08-22T15:23:27.495" v="2346"/>
        <pc:sldMkLst>
          <pc:docMk/>
          <pc:sldMk cId="1609111425" sldId="333"/>
        </pc:sldMkLst>
      </pc:sldChg>
      <pc:sldChg chg="del">
        <pc:chgData name="Maxwell,Daniel" userId="1b6ea79d-60d7-472e-a79a-e3fa9de1dfad" providerId="ADAL" clId="{B0A0EF88-E4AE-485C-AC97-F7D69026E4A2}" dt="2023-08-22T15:44:54.526" v="2608" actId="47"/>
        <pc:sldMkLst>
          <pc:docMk/>
          <pc:sldMk cId="2944933400" sldId="346"/>
        </pc:sldMkLst>
      </pc:sldChg>
      <pc:sldChg chg="addSp delSp modSp modTransition modAnim">
        <pc:chgData name="Maxwell,Daniel" userId="1b6ea79d-60d7-472e-a79a-e3fa9de1dfad" providerId="ADAL" clId="{B0A0EF88-E4AE-485C-AC97-F7D69026E4A2}" dt="2023-08-21T19:50:39.958" v="1189"/>
        <pc:sldMkLst>
          <pc:docMk/>
          <pc:sldMk cId="4276067362" sldId="347"/>
        </pc:sldMkLst>
      </pc:sldChg>
      <pc:sldChg chg="addSp delSp modSp modTransition modAnim modNotesTx">
        <pc:chgData name="Maxwell,Daniel" userId="1b6ea79d-60d7-472e-a79a-e3fa9de1dfad" providerId="ADAL" clId="{B0A0EF88-E4AE-485C-AC97-F7D69026E4A2}" dt="2023-08-22T15:26:50.020" v="2369"/>
        <pc:sldMkLst>
          <pc:docMk/>
          <pc:sldMk cId="265104891" sldId="35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1F9A5-F6BE-4364-B856-C77A9460A376}"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DE41EF1-3BA7-47F4-A5EF-FA373F06C175}">
      <dgm:prSet/>
      <dgm:spPr/>
      <dgm:t>
        <a:bodyPr/>
        <a:lstStyle/>
        <a:p>
          <a:pPr>
            <a:lnSpc>
              <a:spcPct val="100000"/>
            </a:lnSpc>
            <a:defRPr cap="all"/>
          </a:pPr>
          <a:r>
            <a:rPr lang="en-US" b="1"/>
            <a:t>Efficiency</a:t>
          </a:r>
          <a:endParaRPr lang="en-US"/>
        </a:p>
      </dgm:t>
    </dgm:pt>
    <dgm:pt modelId="{479B72F6-7B2B-4BB4-9ACA-A0C7B262E099}" type="parTrans" cxnId="{5A373914-5964-479E-BB62-D6DDDBE1463D}">
      <dgm:prSet/>
      <dgm:spPr/>
      <dgm:t>
        <a:bodyPr/>
        <a:lstStyle/>
        <a:p>
          <a:endParaRPr lang="en-US"/>
        </a:p>
      </dgm:t>
    </dgm:pt>
    <dgm:pt modelId="{E0DA61F0-6AC2-4F85-80DC-B5D8CCA106B1}" type="sibTrans" cxnId="{5A373914-5964-479E-BB62-D6DDDBE1463D}">
      <dgm:prSet/>
      <dgm:spPr/>
      <dgm:t>
        <a:bodyPr/>
        <a:lstStyle/>
        <a:p>
          <a:endParaRPr lang="en-US"/>
        </a:p>
      </dgm:t>
    </dgm:pt>
    <dgm:pt modelId="{DA3DA38A-4DA6-44C6-9320-40C1C3D4EBB0}">
      <dgm:prSet/>
      <dgm:spPr/>
      <dgm:t>
        <a:bodyPr/>
        <a:lstStyle/>
        <a:p>
          <a:pPr>
            <a:lnSpc>
              <a:spcPct val="100000"/>
            </a:lnSpc>
            <a:defRPr cap="all"/>
          </a:pPr>
          <a:r>
            <a:rPr lang="en-US" b="1"/>
            <a:t>Performance</a:t>
          </a:r>
          <a:endParaRPr lang="en-US"/>
        </a:p>
      </dgm:t>
    </dgm:pt>
    <dgm:pt modelId="{33C5BFCD-1FCA-498B-AA0E-325943568112}" type="parTrans" cxnId="{E9720E64-C253-4FB9-80F0-59D153367DEC}">
      <dgm:prSet/>
      <dgm:spPr/>
      <dgm:t>
        <a:bodyPr/>
        <a:lstStyle/>
        <a:p>
          <a:endParaRPr lang="en-US"/>
        </a:p>
      </dgm:t>
    </dgm:pt>
    <dgm:pt modelId="{4D2AFDB8-8C5E-4AFF-948B-ADDFA21199EC}" type="sibTrans" cxnId="{E9720E64-C253-4FB9-80F0-59D153367DEC}">
      <dgm:prSet/>
      <dgm:spPr/>
      <dgm:t>
        <a:bodyPr/>
        <a:lstStyle/>
        <a:p>
          <a:endParaRPr lang="en-US"/>
        </a:p>
      </dgm:t>
    </dgm:pt>
    <dgm:pt modelId="{FE7DC6AF-2E05-4884-A6D9-509ED89D3672}">
      <dgm:prSet/>
      <dgm:spPr/>
      <dgm:t>
        <a:bodyPr/>
        <a:lstStyle/>
        <a:p>
          <a:pPr>
            <a:lnSpc>
              <a:spcPct val="100000"/>
            </a:lnSpc>
            <a:defRPr cap="all"/>
          </a:pPr>
          <a:r>
            <a:rPr lang="en-US" b="1"/>
            <a:t>Adaptability</a:t>
          </a:r>
          <a:endParaRPr lang="en-US"/>
        </a:p>
      </dgm:t>
    </dgm:pt>
    <dgm:pt modelId="{4A145D14-3142-4944-ADF0-19C80F29484E}" type="parTrans" cxnId="{7D990DC8-B369-4F95-BCDA-CAAC82106233}">
      <dgm:prSet/>
      <dgm:spPr/>
      <dgm:t>
        <a:bodyPr/>
        <a:lstStyle/>
        <a:p>
          <a:endParaRPr lang="en-US"/>
        </a:p>
      </dgm:t>
    </dgm:pt>
    <dgm:pt modelId="{12C73572-6FEB-41FE-9DA8-119C9043C074}" type="sibTrans" cxnId="{7D990DC8-B369-4F95-BCDA-CAAC82106233}">
      <dgm:prSet/>
      <dgm:spPr/>
      <dgm:t>
        <a:bodyPr/>
        <a:lstStyle/>
        <a:p>
          <a:endParaRPr lang="en-US"/>
        </a:p>
      </dgm:t>
    </dgm:pt>
    <dgm:pt modelId="{57C01CE9-47A7-4098-AD0A-A60EC4565703}" type="pres">
      <dgm:prSet presAssocID="{2FE1F9A5-F6BE-4364-B856-C77A9460A376}" presName="root" presStyleCnt="0">
        <dgm:presLayoutVars>
          <dgm:dir/>
          <dgm:resizeHandles val="exact"/>
        </dgm:presLayoutVars>
      </dgm:prSet>
      <dgm:spPr/>
    </dgm:pt>
    <dgm:pt modelId="{C490A00C-24F7-47DC-A956-73F475976A79}" type="pres">
      <dgm:prSet presAssocID="{5DE41EF1-3BA7-47F4-A5EF-FA373F06C175}" presName="compNode" presStyleCnt="0"/>
      <dgm:spPr/>
    </dgm:pt>
    <dgm:pt modelId="{780F7E76-79EC-45B0-898B-C7C4AEF59F57}" type="pres">
      <dgm:prSet presAssocID="{5DE41EF1-3BA7-47F4-A5EF-FA373F06C175}" presName="iconBgRect" presStyleLbl="bgShp" presStyleIdx="0" presStyleCnt="3"/>
      <dgm:spPr/>
    </dgm:pt>
    <dgm:pt modelId="{1391A62C-9754-4E9F-9CB4-6E5032C6FA79}" type="pres">
      <dgm:prSet presAssocID="{5DE41EF1-3BA7-47F4-A5EF-FA373F06C1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7C882FC-9291-4383-A6A0-0C9378ECAF39}" type="pres">
      <dgm:prSet presAssocID="{5DE41EF1-3BA7-47F4-A5EF-FA373F06C175}" presName="spaceRect" presStyleCnt="0"/>
      <dgm:spPr/>
    </dgm:pt>
    <dgm:pt modelId="{CC9CDBAC-C5CE-4296-8EEA-EA40EF951141}" type="pres">
      <dgm:prSet presAssocID="{5DE41EF1-3BA7-47F4-A5EF-FA373F06C175}" presName="textRect" presStyleLbl="revTx" presStyleIdx="0" presStyleCnt="3">
        <dgm:presLayoutVars>
          <dgm:chMax val="1"/>
          <dgm:chPref val="1"/>
        </dgm:presLayoutVars>
      </dgm:prSet>
      <dgm:spPr/>
    </dgm:pt>
    <dgm:pt modelId="{80159C84-77A5-4E7A-87CC-19F4D86F74E1}" type="pres">
      <dgm:prSet presAssocID="{E0DA61F0-6AC2-4F85-80DC-B5D8CCA106B1}" presName="sibTrans" presStyleCnt="0"/>
      <dgm:spPr/>
    </dgm:pt>
    <dgm:pt modelId="{54223781-9560-4E56-AA27-E9BF4AD5D0EF}" type="pres">
      <dgm:prSet presAssocID="{DA3DA38A-4DA6-44C6-9320-40C1C3D4EBB0}" presName="compNode" presStyleCnt="0"/>
      <dgm:spPr/>
    </dgm:pt>
    <dgm:pt modelId="{91F263B7-3225-4A4E-B5C8-FCBEF01DF3A3}" type="pres">
      <dgm:prSet presAssocID="{DA3DA38A-4DA6-44C6-9320-40C1C3D4EBB0}" presName="iconBgRect" presStyleLbl="bgShp" presStyleIdx="1" presStyleCnt="3"/>
      <dgm:spPr/>
    </dgm:pt>
    <dgm:pt modelId="{E264A0A4-B7D0-4D98-8824-136DA903A78C}" type="pres">
      <dgm:prSet presAssocID="{DA3DA38A-4DA6-44C6-9320-40C1C3D4EB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E06F5C9D-220C-4D9A-8804-7E8FBD58128A}" type="pres">
      <dgm:prSet presAssocID="{DA3DA38A-4DA6-44C6-9320-40C1C3D4EBB0}" presName="spaceRect" presStyleCnt="0"/>
      <dgm:spPr/>
    </dgm:pt>
    <dgm:pt modelId="{3DAE07B4-4012-4454-BD24-DEF9C743B6F0}" type="pres">
      <dgm:prSet presAssocID="{DA3DA38A-4DA6-44C6-9320-40C1C3D4EBB0}" presName="textRect" presStyleLbl="revTx" presStyleIdx="1" presStyleCnt="3">
        <dgm:presLayoutVars>
          <dgm:chMax val="1"/>
          <dgm:chPref val="1"/>
        </dgm:presLayoutVars>
      </dgm:prSet>
      <dgm:spPr/>
    </dgm:pt>
    <dgm:pt modelId="{15902E1B-2009-4C31-9EC7-D55C1D917D74}" type="pres">
      <dgm:prSet presAssocID="{4D2AFDB8-8C5E-4AFF-948B-ADDFA21199EC}" presName="sibTrans" presStyleCnt="0"/>
      <dgm:spPr/>
    </dgm:pt>
    <dgm:pt modelId="{620A942C-04B6-4F96-9F2B-404C6CA00D4B}" type="pres">
      <dgm:prSet presAssocID="{FE7DC6AF-2E05-4884-A6D9-509ED89D3672}" presName="compNode" presStyleCnt="0"/>
      <dgm:spPr/>
    </dgm:pt>
    <dgm:pt modelId="{25A51F87-0CA7-436E-A4B9-13B6764B6C19}" type="pres">
      <dgm:prSet presAssocID="{FE7DC6AF-2E05-4884-A6D9-509ED89D3672}" presName="iconBgRect" presStyleLbl="bgShp" presStyleIdx="2" presStyleCnt="3"/>
      <dgm:spPr/>
    </dgm:pt>
    <dgm:pt modelId="{EBD51CCD-C888-4101-99E7-7B17A4EF6B9C}" type="pres">
      <dgm:prSet presAssocID="{FE7DC6AF-2E05-4884-A6D9-509ED89D36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C54E2D2-0EE8-433E-A834-D47CA8F92E81}" type="pres">
      <dgm:prSet presAssocID="{FE7DC6AF-2E05-4884-A6D9-509ED89D3672}" presName="spaceRect" presStyleCnt="0"/>
      <dgm:spPr/>
    </dgm:pt>
    <dgm:pt modelId="{339D716A-9A95-4EE8-ABC5-A923A9C4BD95}" type="pres">
      <dgm:prSet presAssocID="{FE7DC6AF-2E05-4884-A6D9-509ED89D3672}" presName="textRect" presStyleLbl="revTx" presStyleIdx="2" presStyleCnt="3">
        <dgm:presLayoutVars>
          <dgm:chMax val="1"/>
          <dgm:chPref val="1"/>
        </dgm:presLayoutVars>
      </dgm:prSet>
      <dgm:spPr/>
    </dgm:pt>
  </dgm:ptLst>
  <dgm:cxnLst>
    <dgm:cxn modelId="{5A373914-5964-479E-BB62-D6DDDBE1463D}" srcId="{2FE1F9A5-F6BE-4364-B856-C77A9460A376}" destId="{5DE41EF1-3BA7-47F4-A5EF-FA373F06C175}" srcOrd="0" destOrd="0" parTransId="{479B72F6-7B2B-4BB4-9ACA-A0C7B262E099}" sibTransId="{E0DA61F0-6AC2-4F85-80DC-B5D8CCA106B1}"/>
    <dgm:cxn modelId="{E9720E64-C253-4FB9-80F0-59D153367DEC}" srcId="{2FE1F9A5-F6BE-4364-B856-C77A9460A376}" destId="{DA3DA38A-4DA6-44C6-9320-40C1C3D4EBB0}" srcOrd="1" destOrd="0" parTransId="{33C5BFCD-1FCA-498B-AA0E-325943568112}" sibTransId="{4D2AFDB8-8C5E-4AFF-948B-ADDFA21199EC}"/>
    <dgm:cxn modelId="{4E173B7D-23BF-419D-95A9-0D26D605647F}" type="presOf" srcId="{5DE41EF1-3BA7-47F4-A5EF-FA373F06C175}" destId="{CC9CDBAC-C5CE-4296-8EEA-EA40EF951141}" srcOrd="0" destOrd="0" presId="urn:microsoft.com/office/officeart/2018/5/layout/IconCircleLabelList"/>
    <dgm:cxn modelId="{DAB2DEAD-2D9D-42EE-92F8-69775EE9064F}" type="presOf" srcId="{DA3DA38A-4DA6-44C6-9320-40C1C3D4EBB0}" destId="{3DAE07B4-4012-4454-BD24-DEF9C743B6F0}" srcOrd="0" destOrd="0" presId="urn:microsoft.com/office/officeart/2018/5/layout/IconCircleLabelList"/>
    <dgm:cxn modelId="{743B93B6-C32E-4E3F-B9D6-03C2245C78E3}" type="presOf" srcId="{FE7DC6AF-2E05-4884-A6D9-509ED89D3672}" destId="{339D716A-9A95-4EE8-ABC5-A923A9C4BD95}" srcOrd="0" destOrd="0" presId="urn:microsoft.com/office/officeart/2018/5/layout/IconCircleLabelList"/>
    <dgm:cxn modelId="{7D990DC8-B369-4F95-BCDA-CAAC82106233}" srcId="{2FE1F9A5-F6BE-4364-B856-C77A9460A376}" destId="{FE7DC6AF-2E05-4884-A6D9-509ED89D3672}" srcOrd="2" destOrd="0" parTransId="{4A145D14-3142-4944-ADF0-19C80F29484E}" sibTransId="{12C73572-6FEB-41FE-9DA8-119C9043C074}"/>
    <dgm:cxn modelId="{5BE801E6-B8B8-4340-8981-C9779A26B7D4}" type="presOf" srcId="{2FE1F9A5-F6BE-4364-B856-C77A9460A376}" destId="{57C01CE9-47A7-4098-AD0A-A60EC4565703}" srcOrd="0" destOrd="0" presId="urn:microsoft.com/office/officeart/2018/5/layout/IconCircleLabelList"/>
    <dgm:cxn modelId="{49D1A421-FEA4-4E9C-9627-76BF1D45ADDA}" type="presParOf" srcId="{57C01CE9-47A7-4098-AD0A-A60EC4565703}" destId="{C490A00C-24F7-47DC-A956-73F475976A79}" srcOrd="0" destOrd="0" presId="urn:microsoft.com/office/officeart/2018/5/layout/IconCircleLabelList"/>
    <dgm:cxn modelId="{C0C5467A-DAD7-4A5E-8B63-F8052E16EE3E}" type="presParOf" srcId="{C490A00C-24F7-47DC-A956-73F475976A79}" destId="{780F7E76-79EC-45B0-898B-C7C4AEF59F57}" srcOrd="0" destOrd="0" presId="urn:microsoft.com/office/officeart/2018/5/layout/IconCircleLabelList"/>
    <dgm:cxn modelId="{7EA6E0EE-E813-4A2C-A7D0-91CEDABB4B01}" type="presParOf" srcId="{C490A00C-24F7-47DC-A956-73F475976A79}" destId="{1391A62C-9754-4E9F-9CB4-6E5032C6FA79}" srcOrd="1" destOrd="0" presId="urn:microsoft.com/office/officeart/2018/5/layout/IconCircleLabelList"/>
    <dgm:cxn modelId="{A0AFB81B-A1AC-471C-BA92-90DEC3B99C11}" type="presParOf" srcId="{C490A00C-24F7-47DC-A956-73F475976A79}" destId="{F7C882FC-9291-4383-A6A0-0C9378ECAF39}" srcOrd="2" destOrd="0" presId="urn:microsoft.com/office/officeart/2018/5/layout/IconCircleLabelList"/>
    <dgm:cxn modelId="{B102440E-0E1B-4FE9-B97C-9DDC3CC2D719}" type="presParOf" srcId="{C490A00C-24F7-47DC-A956-73F475976A79}" destId="{CC9CDBAC-C5CE-4296-8EEA-EA40EF951141}" srcOrd="3" destOrd="0" presId="urn:microsoft.com/office/officeart/2018/5/layout/IconCircleLabelList"/>
    <dgm:cxn modelId="{B417E706-51F2-4E77-B7A8-4B745587B3C5}" type="presParOf" srcId="{57C01CE9-47A7-4098-AD0A-A60EC4565703}" destId="{80159C84-77A5-4E7A-87CC-19F4D86F74E1}" srcOrd="1" destOrd="0" presId="urn:microsoft.com/office/officeart/2018/5/layout/IconCircleLabelList"/>
    <dgm:cxn modelId="{FDE44E17-CD06-4A11-8C3E-B3D5B8D55D40}" type="presParOf" srcId="{57C01CE9-47A7-4098-AD0A-A60EC4565703}" destId="{54223781-9560-4E56-AA27-E9BF4AD5D0EF}" srcOrd="2" destOrd="0" presId="urn:microsoft.com/office/officeart/2018/5/layout/IconCircleLabelList"/>
    <dgm:cxn modelId="{C4AADE49-1B1E-41D0-AADA-08F66796A848}" type="presParOf" srcId="{54223781-9560-4E56-AA27-E9BF4AD5D0EF}" destId="{91F263B7-3225-4A4E-B5C8-FCBEF01DF3A3}" srcOrd="0" destOrd="0" presId="urn:microsoft.com/office/officeart/2018/5/layout/IconCircleLabelList"/>
    <dgm:cxn modelId="{A53D2DA8-A401-4BBA-A662-A5A26A0B7B35}" type="presParOf" srcId="{54223781-9560-4E56-AA27-E9BF4AD5D0EF}" destId="{E264A0A4-B7D0-4D98-8824-136DA903A78C}" srcOrd="1" destOrd="0" presId="urn:microsoft.com/office/officeart/2018/5/layout/IconCircleLabelList"/>
    <dgm:cxn modelId="{41F63856-D313-4AD4-A41E-10B3376EBE9D}" type="presParOf" srcId="{54223781-9560-4E56-AA27-E9BF4AD5D0EF}" destId="{E06F5C9D-220C-4D9A-8804-7E8FBD58128A}" srcOrd="2" destOrd="0" presId="urn:microsoft.com/office/officeart/2018/5/layout/IconCircleLabelList"/>
    <dgm:cxn modelId="{AEB7E083-0E3E-43B8-B9C4-EF9BC3F1BD8D}" type="presParOf" srcId="{54223781-9560-4E56-AA27-E9BF4AD5D0EF}" destId="{3DAE07B4-4012-4454-BD24-DEF9C743B6F0}" srcOrd="3" destOrd="0" presId="urn:microsoft.com/office/officeart/2018/5/layout/IconCircleLabelList"/>
    <dgm:cxn modelId="{98800405-380E-4776-9BCA-9246D1F25193}" type="presParOf" srcId="{57C01CE9-47A7-4098-AD0A-A60EC4565703}" destId="{15902E1B-2009-4C31-9EC7-D55C1D917D74}" srcOrd="3" destOrd="0" presId="urn:microsoft.com/office/officeart/2018/5/layout/IconCircleLabelList"/>
    <dgm:cxn modelId="{2C684DF2-3D19-4BC5-8F3F-2780055C9577}" type="presParOf" srcId="{57C01CE9-47A7-4098-AD0A-A60EC4565703}" destId="{620A942C-04B6-4F96-9F2B-404C6CA00D4B}" srcOrd="4" destOrd="0" presId="urn:microsoft.com/office/officeart/2018/5/layout/IconCircleLabelList"/>
    <dgm:cxn modelId="{CB4B278F-A031-4296-BD78-09E277245F9F}" type="presParOf" srcId="{620A942C-04B6-4F96-9F2B-404C6CA00D4B}" destId="{25A51F87-0CA7-436E-A4B9-13B6764B6C19}" srcOrd="0" destOrd="0" presId="urn:microsoft.com/office/officeart/2018/5/layout/IconCircleLabelList"/>
    <dgm:cxn modelId="{F5F007CE-296E-4022-BCAE-44FF08BF0158}" type="presParOf" srcId="{620A942C-04B6-4F96-9F2B-404C6CA00D4B}" destId="{EBD51CCD-C888-4101-99E7-7B17A4EF6B9C}" srcOrd="1" destOrd="0" presId="urn:microsoft.com/office/officeart/2018/5/layout/IconCircleLabelList"/>
    <dgm:cxn modelId="{04ACB094-8122-4B3B-A7F7-E65BA90E33A5}" type="presParOf" srcId="{620A942C-04B6-4F96-9F2B-404C6CA00D4B}" destId="{7C54E2D2-0EE8-433E-A834-D47CA8F92E81}" srcOrd="2" destOrd="0" presId="urn:microsoft.com/office/officeart/2018/5/layout/IconCircleLabelList"/>
    <dgm:cxn modelId="{50885AD5-D5DB-4B14-8C29-B2DC4604FA24}" type="presParOf" srcId="{620A942C-04B6-4F96-9F2B-404C6CA00D4B}" destId="{339D716A-9A95-4EE8-ABC5-A923A9C4BD9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8DBEA-478B-4705-A9F6-2EB45932131A}" type="doc">
      <dgm:prSet loTypeId="urn:microsoft.com/office/officeart/2016/7/layout/VerticalDownArrowProcess" loCatId="process" qsTypeId="urn:microsoft.com/office/officeart/2005/8/quickstyle/simple5" qsCatId="simple" csTypeId="urn:microsoft.com/office/officeart/2005/8/colors/accent3_2" csCatId="accent3" phldr="1"/>
      <dgm:spPr/>
      <dgm:t>
        <a:bodyPr/>
        <a:lstStyle/>
        <a:p>
          <a:endParaRPr lang="en-US"/>
        </a:p>
      </dgm:t>
    </dgm:pt>
    <dgm:pt modelId="{37634EEE-183E-4BBB-B037-51A1D68E5308}">
      <dgm:prSet/>
      <dgm:spPr>
        <a:solidFill>
          <a:schemeClr val="accent2"/>
        </a:solidFill>
      </dgm:spPr>
      <dgm:t>
        <a:bodyPr/>
        <a:lstStyle/>
        <a:p>
          <a:r>
            <a:rPr lang="en-US" dirty="0"/>
            <a:t>Define</a:t>
          </a:r>
        </a:p>
      </dgm:t>
    </dgm:pt>
    <dgm:pt modelId="{ECBC932E-AFA4-48E0-98E5-990A9B16CFAD}" type="parTrans" cxnId="{98D1C937-7322-40C7-BB07-92B9FEE0493A}">
      <dgm:prSet/>
      <dgm:spPr/>
      <dgm:t>
        <a:bodyPr/>
        <a:lstStyle/>
        <a:p>
          <a:endParaRPr lang="en-US"/>
        </a:p>
      </dgm:t>
    </dgm:pt>
    <dgm:pt modelId="{8D5086E9-3681-456D-A766-AF2FA09A7A34}" type="sibTrans" cxnId="{98D1C937-7322-40C7-BB07-92B9FEE0493A}">
      <dgm:prSet/>
      <dgm:spPr/>
      <dgm:t>
        <a:bodyPr/>
        <a:lstStyle/>
        <a:p>
          <a:endParaRPr lang="en-US"/>
        </a:p>
      </dgm:t>
    </dgm:pt>
    <dgm:pt modelId="{83E36504-3EA0-4CEE-9D9F-50E278C52204}">
      <dgm:prSet/>
      <dgm:spPr/>
      <dgm:t>
        <a:bodyPr/>
        <a:lstStyle/>
        <a:p>
          <a:r>
            <a:rPr lang="en-US"/>
            <a:t>Define Problem &amp; Gather Data</a:t>
          </a:r>
        </a:p>
      </dgm:t>
    </dgm:pt>
    <dgm:pt modelId="{E6BD2F12-5300-44DB-B84C-D602464ACA6F}" type="parTrans" cxnId="{0E6A1D32-31D6-466E-8B0F-B2949B4B7EC2}">
      <dgm:prSet/>
      <dgm:spPr/>
      <dgm:t>
        <a:bodyPr/>
        <a:lstStyle/>
        <a:p>
          <a:endParaRPr lang="en-US"/>
        </a:p>
      </dgm:t>
    </dgm:pt>
    <dgm:pt modelId="{2890568F-A987-40A2-85D7-A81C32A2B0FE}" type="sibTrans" cxnId="{0E6A1D32-31D6-466E-8B0F-B2949B4B7EC2}">
      <dgm:prSet/>
      <dgm:spPr/>
      <dgm:t>
        <a:bodyPr/>
        <a:lstStyle/>
        <a:p>
          <a:endParaRPr lang="en-US"/>
        </a:p>
      </dgm:t>
    </dgm:pt>
    <dgm:pt modelId="{CA826151-53ED-42B0-A3E7-7CB6B778E22F}">
      <dgm:prSet/>
      <dgm:spPr>
        <a:solidFill>
          <a:schemeClr val="accent1"/>
        </a:solidFill>
      </dgm:spPr>
      <dgm:t>
        <a:bodyPr/>
        <a:lstStyle/>
        <a:p>
          <a:r>
            <a:rPr lang="en-US"/>
            <a:t>Select</a:t>
          </a:r>
        </a:p>
      </dgm:t>
    </dgm:pt>
    <dgm:pt modelId="{E4CA4015-C959-4504-804E-A3C143BEDACF}" type="parTrans" cxnId="{F42BA38D-3786-4D08-8D75-80B1E4254E2F}">
      <dgm:prSet/>
      <dgm:spPr/>
      <dgm:t>
        <a:bodyPr/>
        <a:lstStyle/>
        <a:p>
          <a:endParaRPr lang="en-US"/>
        </a:p>
      </dgm:t>
    </dgm:pt>
    <dgm:pt modelId="{41DDFD23-914C-4043-8017-D8C15941F37D}" type="sibTrans" cxnId="{F42BA38D-3786-4D08-8D75-80B1E4254E2F}">
      <dgm:prSet/>
      <dgm:spPr/>
      <dgm:t>
        <a:bodyPr/>
        <a:lstStyle/>
        <a:p>
          <a:endParaRPr lang="en-US"/>
        </a:p>
      </dgm:t>
    </dgm:pt>
    <dgm:pt modelId="{FF623FA5-9B11-49E5-BD1F-75EB5C59F166}">
      <dgm:prSet/>
      <dgm:spPr/>
      <dgm:t>
        <a:bodyPr/>
        <a:lstStyle/>
        <a:p>
          <a:r>
            <a:rPr lang="en-US"/>
            <a:t>Select Pre-Trained Model</a:t>
          </a:r>
        </a:p>
      </dgm:t>
    </dgm:pt>
    <dgm:pt modelId="{3989A31B-AD6A-4553-835C-95E40F58AC4B}" type="parTrans" cxnId="{7CD61307-D493-4F30-A461-8D641DDEC07C}">
      <dgm:prSet/>
      <dgm:spPr/>
      <dgm:t>
        <a:bodyPr/>
        <a:lstStyle/>
        <a:p>
          <a:endParaRPr lang="en-US"/>
        </a:p>
      </dgm:t>
    </dgm:pt>
    <dgm:pt modelId="{2F502201-50B8-4D4C-ABAA-527C24EBA7B9}" type="sibTrans" cxnId="{7CD61307-D493-4F30-A461-8D641DDEC07C}">
      <dgm:prSet/>
      <dgm:spPr/>
      <dgm:t>
        <a:bodyPr/>
        <a:lstStyle/>
        <a:p>
          <a:endParaRPr lang="en-US"/>
        </a:p>
      </dgm:t>
    </dgm:pt>
    <dgm:pt modelId="{E97971F3-D527-470E-9D65-BE2CC2F937A0}" type="pres">
      <dgm:prSet presAssocID="{9BC8DBEA-478B-4705-A9F6-2EB45932131A}" presName="Name0" presStyleCnt="0">
        <dgm:presLayoutVars>
          <dgm:dir/>
          <dgm:animLvl val="lvl"/>
          <dgm:resizeHandles val="exact"/>
        </dgm:presLayoutVars>
      </dgm:prSet>
      <dgm:spPr/>
    </dgm:pt>
    <dgm:pt modelId="{40B2C5E0-8560-446D-89FD-0E28F9F89558}" type="pres">
      <dgm:prSet presAssocID="{CA826151-53ED-42B0-A3E7-7CB6B778E22F}" presName="boxAndChildren" presStyleCnt="0"/>
      <dgm:spPr/>
    </dgm:pt>
    <dgm:pt modelId="{F2596BF0-D98F-40B4-AED8-C6CFC99935DE}" type="pres">
      <dgm:prSet presAssocID="{CA826151-53ED-42B0-A3E7-7CB6B778E22F}" presName="parentTextBox" presStyleLbl="alignNode1" presStyleIdx="0" presStyleCnt="2"/>
      <dgm:spPr/>
    </dgm:pt>
    <dgm:pt modelId="{0A930A60-5151-4DF1-9E50-445814B53C4B}" type="pres">
      <dgm:prSet presAssocID="{CA826151-53ED-42B0-A3E7-7CB6B778E22F}" presName="descendantBox" presStyleLbl="bgAccFollowNode1" presStyleIdx="0" presStyleCnt="2"/>
      <dgm:spPr/>
    </dgm:pt>
    <dgm:pt modelId="{BA007904-76D7-4CFA-B24A-0F782D071FB1}" type="pres">
      <dgm:prSet presAssocID="{8D5086E9-3681-456D-A766-AF2FA09A7A34}" presName="sp" presStyleCnt="0"/>
      <dgm:spPr/>
    </dgm:pt>
    <dgm:pt modelId="{55D066D0-81B1-482E-B3D0-1CC7C126F550}" type="pres">
      <dgm:prSet presAssocID="{37634EEE-183E-4BBB-B037-51A1D68E5308}" presName="arrowAndChildren" presStyleCnt="0"/>
      <dgm:spPr/>
    </dgm:pt>
    <dgm:pt modelId="{C8768CE0-D394-47A8-AA6C-6C21C4B9283F}" type="pres">
      <dgm:prSet presAssocID="{37634EEE-183E-4BBB-B037-51A1D68E5308}" presName="parentTextArrow" presStyleLbl="node1" presStyleIdx="0" presStyleCnt="0"/>
      <dgm:spPr/>
    </dgm:pt>
    <dgm:pt modelId="{A3FA52D2-EFD5-4707-BA75-1EE670AB1EA6}" type="pres">
      <dgm:prSet presAssocID="{37634EEE-183E-4BBB-B037-51A1D68E5308}" presName="arrow" presStyleLbl="alignNode1" presStyleIdx="1" presStyleCnt="2"/>
      <dgm:spPr/>
    </dgm:pt>
    <dgm:pt modelId="{9B09A29D-E78A-4FE9-BFF4-DF628B3908B3}" type="pres">
      <dgm:prSet presAssocID="{37634EEE-183E-4BBB-B037-51A1D68E5308}" presName="descendantArrow" presStyleLbl="bgAccFollowNode1" presStyleIdx="1" presStyleCnt="2"/>
      <dgm:spPr/>
    </dgm:pt>
  </dgm:ptLst>
  <dgm:cxnLst>
    <dgm:cxn modelId="{7CD61307-D493-4F30-A461-8D641DDEC07C}" srcId="{CA826151-53ED-42B0-A3E7-7CB6B778E22F}" destId="{FF623FA5-9B11-49E5-BD1F-75EB5C59F166}" srcOrd="0" destOrd="0" parTransId="{3989A31B-AD6A-4553-835C-95E40F58AC4B}" sibTransId="{2F502201-50B8-4D4C-ABAA-527C24EBA7B9}"/>
    <dgm:cxn modelId="{0E6A1D32-31D6-466E-8B0F-B2949B4B7EC2}" srcId="{37634EEE-183E-4BBB-B037-51A1D68E5308}" destId="{83E36504-3EA0-4CEE-9D9F-50E278C52204}" srcOrd="0" destOrd="0" parTransId="{E6BD2F12-5300-44DB-B84C-D602464ACA6F}" sibTransId="{2890568F-A987-40A2-85D7-A81C32A2B0FE}"/>
    <dgm:cxn modelId="{2A48BA32-29C8-435E-A23D-D695A32DA797}" type="presOf" srcId="{37634EEE-183E-4BBB-B037-51A1D68E5308}" destId="{A3FA52D2-EFD5-4707-BA75-1EE670AB1EA6}" srcOrd="1" destOrd="0" presId="urn:microsoft.com/office/officeart/2016/7/layout/VerticalDownArrowProcess"/>
    <dgm:cxn modelId="{98D1C937-7322-40C7-BB07-92B9FEE0493A}" srcId="{9BC8DBEA-478B-4705-A9F6-2EB45932131A}" destId="{37634EEE-183E-4BBB-B037-51A1D68E5308}" srcOrd="0" destOrd="0" parTransId="{ECBC932E-AFA4-48E0-98E5-990A9B16CFAD}" sibTransId="{8D5086E9-3681-456D-A766-AF2FA09A7A34}"/>
    <dgm:cxn modelId="{A0D9DA64-A76B-4A2F-A16E-B2319F1899BE}" type="presOf" srcId="{CA826151-53ED-42B0-A3E7-7CB6B778E22F}" destId="{F2596BF0-D98F-40B4-AED8-C6CFC99935DE}" srcOrd="0" destOrd="0" presId="urn:microsoft.com/office/officeart/2016/7/layout/VerticalDownArrowProcess"/>
    <dgm:cxn modelId="{4E5A1B85-4520-47C9-990F-128F2B69EB9C}" type="presOf" srcId="{37634EEE-183E-4BBB-B037-51A1D68E5308}" destId="{C8768CE0-D394-47A8-AA6C-6C21C4B9283F}" srcOrd="0" destOrd="0" presId="urn:microsoft.com/office/officeart/2016/7/layout/VerticalDownArrowProcess"/>
    <dgm:cxn modelId="{F42BA38D-3786-4D08-8D75-80B1E4254E2F}" srcId="{9BC8DBEA-478B-4705-A9F6-2EB45932131A}" destId="{CA826151-53ED-42B0-A3E7-7CB6B778E22F}" srcOrd="1" destOrd="0" parTransId="{E4CA4015-C959-4504-804E-A3C143BEDACF}" sibTransId="{41DDFD23-914C-4043-8017-D8C15941F37D}"/>
    <dgm:cxn modelId="{FC02D8CD-88DE-4ADE-8B9C-CB9A3410E47E}" type="presOf" srcId="{83E36504-3EA0-4CEE-9D9F-50E278C52204}" destId="{9B09A29D-E78A-4FE9-BFF4-DF628B3908B3}" srcOrd="0" destOrd="0" presId="urn:microsoft.com/office/officeart/2016/7/layout/VerticalDownArrowProcess"/>
    <dgm:cxn modelId="{610AAAE1-55FE-4E03-8256-ABB0ABE5433F}" type="presOf" srcId="{9BC8DBEA-478B-4705-A9F6-2EB45932131A}" destId="{E97971F3-D527-470E-9D65-BE2CC2F937A0}" srcOrd="0" destOrd="0" presId="urn:microsoft.com/office/officeart/2016/7/layout/VerticalDownArrowProcess"/>
    <dgm:cxn modelId="{7B8277E8-28EA-482F-AF89-9983B1A15532}" type="presOf" srcId="{FF623FA5-9B11-49E5-BD1F-75EB5C59F166}" destId="{0A930A60-5151-4DF1-9E50-445814B53C4B}" srcOrd="0" destOrd="0" presId="urn:microsoft.com/office/officeart/2016/7/layout/VerticalDownArrowProcess"/>
    <dgm:cxn modelId="{E33B577E-DD31-479E-8F3D-7A15A46AAF54}" type="presParOf" srcId="{E97971F3-D527-470E-9D65-BE2CC2F937A0}" destId="{40B2C5E0-8560-446D-89FD-0E28F9F89558}" srcOrd="0" destOrd="0" presId="urn:microsoft.com/office/officeart/2016/7/layout/VerticalDownArrowProcess"/>
    <dgm:cxn modelId="{A8FF9F2B-3325-48C2-96C0-686A47105288}" type="presParOf" srcId="{40B2C5E0-8560-446D-89FD-0E28F9F89558}" destId="{F2596BF0-D98F-40B4-AED8-C6CFC99935DE}" srcOrd="0" destOrd="0" presId="urn:microsoft.com/office/officeart/2016/7/layout/VerticalDownArrowProcess"/>
    <dgm:cxn modelId="{B9C4A63A-049B-4207-8A83-16E748675EDB}" type="presParOf" srcId="{40B2C5E0-8560-446D-89FD-0E28F9F89558}" destId="{0A930A60-5151-4DF1-9E50-445814B53C4B}" srcOrd="1" destOrd="0" presId="urn:microsoft.com/office/officeart/2016/7/layout/VerticalDownArrowProcess"/>
    <dgm:cxn modelId="{665BCCB6-60CA-4972-A73B-45155C0FE9C2}" type="presParOf" srcId="{E97971F3-D527-470E-9D65-BE2CC2F937A0}" destId="{BA007904-76D7-4CFA-B24A-0F782D071FB1}" srcOrd="1" destOrd="0" presId="urn:microsoft.com/office/officeart/2016/7/layout/VerticalDownArrowProcess"/>
    <dgm:cxn modelId="{2A9FD2C3-B622-43FE-8984-08E8CDDA2098}" type="presParOf" srcId="{E97971F3-D527-470E-9D65-BE2CC2F937A0}" destId="{55D066D0-81B1-482E-B3D0-1CC7C126F550}" srcOrd="2" destOrd="0" presId="urn:microsoft.com/office/officeart/2016/7/layout/VerticalDownArrowProcess"/>
    <dgm:cxn modelId="{4A614B1A-AE08-4016-A34F-0986A98B459C}" type="presParOf" srcId="{55D066D0-81B1-482E-B3D0-1CC7C126F550}" destId="{C8768CE0-D394-47A8-AA6C-6C21C4B9283F}" srcOrd="0" destOrd="0" presId="urn:microsoft.com/office/officeart/2016/7/layout/VerticalDownArrowProcess"/>
    <dgm:cxn modelId="{E5D58469-6759-456F-8BB2-C6FDEE56500C}" type="presParOf" srcId="{55D066D0-81B1-482E-B3D0-1CC7C126F550}" destId="{A3FA52D2-EFD5-4707-BA75-1EE670AB1EA6}" srcOrd="1" destOrd="0" presId="urn:microsoft.com/office/officeart/2016/7/layout/VerticalDownArrowProcess"/>
    <dgm:cxn modelId="{F01486A0-716F-4475-BA68-8E24EE2FFBD3}" type="presParOf" srcId="{55D066D0-81B1-482E-B3D0-1CC7C126F550}" destId="{9B09A29D-E78A-4FE9-BFF4-DF628B3908B3}"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8DBEA-478B-4705-A9F6-2EB45932131A}" type="doc">
      <dgm:prSet loTypeId="urn:microsoft.com/office/officeart/2016/7/layout/VerticalDownArrowProcess" loCatId="process" qsTypeId="urn:microsoft.com/office/officeart/2005/8/quickstyle/simple5" qsCatId="simple" csTypeId="urn:microsoft.com/office/officeart/2005/8/colors/accent3_2" csCatId="accent3" phldr="1"/>
      <dgm:spPr/>
      <dgm:t>
        <a:bodyPr/>
        <a:lstStyle/>
        <a:p>
          <a:endParaRPr lang="en-US"/>
        </a:p>
      </dgm:t>
    </dgm:pt>
    <dgm:pt modelId="{37634EEE-183E-4BBB-B037-51A1D68E5308}">
      <dgm:prSet/>
      <dgm:spPr>
        <a:solidFill>
          <a:schemeClr val="accent2"/>
        </a:solidFill>
      </dgm:spPr>
      <dgm:t>
        <a:bodyPr/>
        <a:lstStyle/>
        <a:p>
          <a:r>
            <a:rPr lang="en-US" dirty="0"/>
            <a:t>Adapt</a:t>
          </a:r>
        </a:p>
      </dgm:t>
    </dgm:pt>
    <dgm:pt modelId="{ECBC932E-AFA4-48E0-98E5-990A9B16CFAD}" type="parTrans" cxnId="{98D1C937-7322-40C7-BB07-92B9FEE0493A}">
      <dgm:prSet/>
      <dgm:spPr/>
      <dgm:t>
        <a:bodyPr/>
        <a:lstStyle/>
        <a:p>
          <a:endParaRPr lang="en-US"/>
        </a:p>
      </dgm:t>
    </dgm:pt>
    <dgm:pt modelId="{8D5086E9-3681-456D-A766-AF2FA09A7A34}" type="sibTrans" cxnId="{98D1C937-7322-40C7-BB07-92B9FEE0493A}">
      <dgm:prSet/>
      <dgm:spPr/>
      <dgm:t>
        <a:bodyPr/>
        <a:lstStyle/>
        <a:p>
          <a:endParaRPr lang="en-US"/>
        </a:p>
      </dgm:t>
    </dgm:pt>
    <dgm:pt modelId="{83E36504-3EA0-4CEE-9D9F-50E278C52204}">
      <dgm:prSet/>
      <dgm:spPr/>
      <dgm:t>
        <a:bodyPr/>
        <a:lstStyle/>
        <a:p>
          <a:r>
            <a:rPr lang="en-US" dirty="0"/>
            <a:t>Modify model architecture for target task </a:t>
          </a:r>
        </a:p>
      </dgm:t>
    </dgm:pt>
    <dgm:pt modelId="{E6BD2F12-5300-44DB-B84C-D602464ACA6F}" type="parTrans" cxnId="{0E6A1D32-31D6-466E-8B0F-B2949B4B7EC2}">
      <dgm:prSet/>
      <dgm:spPr/>
      <dgm:t>
        <a:bodyPr/>
        <a:lstStyle/>
        <a:p>
          <a:endParaRPr lang="en-US"/>
        </a:p>
      </dgm:t>
    </dgm:pt>
    <dgm:pt modelId="{2890568F-A987-40A2-85D7-A81C32A2B0FE}" type="sibTrans" cxnId="{0E6A1D32-31D6-466E-8B0F-B2949B4B7EC2}">
      <dgm:prSet/>
      <dgm:spPr/>
      <dgm:t>
        <a:bodyPr/>
        <a:lstStyle/>
        <a:p>
          <a:endParaRPr lang="en-US"/>
        </a:p>
      </dgm:t>
    </dgm:pt>
    <dgm:pt modelId="{CA826151-53ED-42B0-A3E7-7CB6B778E22F}">
      <dgm:prSet/>
      <dgm:spPr>
        <a:solidFill>
          <a:schemeClr val="accent1"/>
        </a:solidFill>
      </dgm:spPr>
      <dgm:t>
        <a:bodyPr/>
        <a:lstStyle/>
        <a:p>
          <a:r>
            <a:rPr lang="en-US" dirty="0"/>
            <a:t>Freeze</a:t>
          </a:r>
        </a:p>
      </dgm:t>
    </dgm:pt>
    <dgm:pt modelId="{E4CA4015-C959-4504-804E-A3C143BEDACF}" type="parTrans" cxnId="{F42BA38D-3786-4D08-8D75-80B1E4254E2F}">
      <dgm:prSet/>
      <dgm:spPr/>
      <dgm:t>
        <a:bodyPr/>
        <a:lstStyle/>
        <a:p>
          <a:endParaRPr lang="en-US"/>
        </a:p>
      </dgm:t>
    </dgm:pt>
    <dgm:pt modelId="{41DDFD23-914C-4043-8017-D8C15941F37D}" type="sibTrans" cxnId="{F42BA38D-3786-4D08-8D75-80B1E4254E2F}">
      <dgm:prSet/>
      <dgm:spPr/>
      <dgm:t>
        <a:bodyPr/>
        <a:lstStyle/>
        <a:p>
          <a:endParaRPr lang="en-US"/>
        </a:p>
      </dgm:t>
    </dgm:pt>
    <dgm:pt modelId="{FF623FA5-9B11-49E5-BD1F-75EB5C59F166}">
      <dgm:prSet/>
      <dgm:spPr/>
      <dgm:t>
        <a:bodyPr/>
        <a:lstStyle/>
        <a:p>
          <a:r>
            <a:rPr lang="en-US" dirty="0"/>
            <a:t>Freeze/Unfreeze layers based on task/domain similarity and dataset size</a:t>
          </a:r>
        </a:p>
      </dgm:t>
    </dgm:pt>
    <dgm:pt modelId="{3989A31B-AD6A-4553-835C-95E40F58AC4B}" type="parTrans" cxnId="{7CD61307-D493-4F30-A461-8D641DDEC07C}">
      <dgm:prSet/>
      <dgm:spPr/>
      <dgm:t>
        <a:bodyPr/>
        <a:lstStyle/>
        <a:p>
          <a:endParaRPr lang="en-US"/>
        </a:p>
      </dgm:t>
    </dgm:pt>
    <dgm:pt modelId="{2F502201-50B8-4D4C-ABAA-527C24EBA7B9}" type="sibTrans" cxnId="{7CD61307-D493-4F30-A461-8D641DDEC07C}">
      <dgm:prSet/>
      <dgm:spPr/>
      <dgm:t>
        <a:bodyPr/>
        <a:lstStyle/>
        <a:p>
          <a:endParaRPr lang="en-US"/>
        </a:p>
      </dgm:t>
    </dgm:pt>
    <dgm:pt modelId="{E97971F3-D527-470E-9D65-BE2CC2F937A0}" type="pres">
      <dgm:prSet presAssocID="{9BC8DBEA-478B-4705-A9F6-2EB45932131A}" presName="Name0" presStyleCnt="0">
        <dgm:presLayoutVars>
          <dgm:dir/>
          <dgm:animLvl val="lvl"/>
          <dgm:resizeHandles val="exact"/>
        </dgm:presLayoutVars>
      </dgm:prSet>
      <dgm:spPr/>
    </dgm:pt>
    <dgm:pt modelId="{40B2C5E0-8560-446D-89FD-0E28F9F89558}" type="pres">
      <dgm:prSet presAssocID="{CA826151-53ED-42B0-A3E7-7CB6B778E22F}" presName="boxAndChildren" presStyleCnt="0"/>
      <dgm:spPr/>
    </dgm:pt>
    <dgm:pt modelId="{F2596BF0-D98F-40B4-AED8-C6CFC99935DE}" type="pres">
      <dgm:prSet presAssocID="{CA826151-53ED-42B0-A3E7-7CB6B778E22F}" presName="parentTextBox" presStyleLbl="alignNode1" presStyleIdx="0" presStyleCnt="2"/>
      <dgm:spPr/>
    </dgm:pt>
    <dgm:pt modelId="{0A930A60-5151-4DF1-9E50-445814B53C4B}" type="pres">
      <dgm:prSet presAssocID="{CA826151-53ED-42B0-A3E7-7CB6B778E22F}" presName="descendantBox" presStyleLbl="bgAccFollowNode1" presStyleIdx="0" presStyleCnt="2"/>
      <dgm:spPr/>
    </dgm:pt>
    <dgm:pt modelId="{BA007904-76D7-4CFA-B24A-0F782D071FB1}" type="pres">
      <dgm:prSet presAssocID="{8D5086E9-3681-456D-A766-AF2FA09A7A34}" presName="sp" presStyleCnt="0"/>
      <dgm:spPr/>
    </dgm:pt>
    <dgm:pt modelId="{55D066D0-81B1-482E-B3D0-1CC7C126F550}" type="pres">
      <dgm:prSet presAssocID="{37634EEE-183E-4BBB-B037-51A1D68E5308}" presName="arrowAndChildren" presStyleCnt="0"/>
      <dgm:spPr/>
    </dgm:pt>
    <dgm:pt modelId="{C8768CE0-D394-47A8-AA6C-6C21C4B9283F}" type="pres">
      <dgm:prSet presAssocID="{37634EEE-183E-4BBB-B037-51A1D68E5308}" presName="parentTextArrow" presStyleLbl="node1" presStyleIdx="0" presStyleCnt="0"/>
      <dgm:spPr/>
    </dgm:pt>
    <dgm:pt modelId="{A3FA52D2-EFD5-4707-BA75-1EE670AB1EA6}" type="pres">
      <dgm:prSet presAssocID="{37634EEE-183E-4BBB-B037-51A1D68E5308}" presName="arrow" presStyleLbl="alignNode1" presStyleIdx="1" presStyleCnt="2"/>
      <dgm:spPr/>
    </dgm:pt>
    <dgm:pt modelId="{9B09A29D-E78A-4FE9-BFF4-DF628B3908B3}" type="pres">
      <dgm:prSet presAssocID="{37634EEE-183E-4BBB-B037-51A1D68E5308}" presName="descendantArrow" presStyleLbl="bgAccFollowNode1" presStyleIdx="1" presStyleCnt="2"/>
      <dgm:spPr/>
    </dgm:pt>
  </dgm:ptLst>
  <dgm:cxnLst>
    <dgm:cxn modelId="{7CD61307-D493-4F30-A461-8D641DDEC07C}" srcId="{CA826151-53ED-42B0-A3E7-7CB6B778E22F}" destId="{FF623FA5-9B11-49E5-BD1F-75EB5C59F166}" srcOrd="0" destOrd="0" parTransId="{3989A31B-AD6A-4553-835C-95E40F58AC4B}" sibTransId="{2F502201-50B8-4D4C-ABAA-527C24EBA7B9}"/>
    <dgm:cxn modelId="{0E6A1D32-31D6-466E-8B0F-B2949B4B7EC2}" srcId="{37634EEE-183E-4BBB-B037-51A1D68E5308}" destId="{83E36504-3EA0-4CEE-9D9F-50E278C52204}" srcOrd="0" destOrd="0" parTransId="{E6BD2F12-5300-44DB-B84C-D602464ACA6F}" sibTransId="{2890568F-A987-40A2-85D7-A81C32A2B0FE}"/>
    <dgm:cxn modelId="{2A48BA32-29C8-435E-A23D-D695A32DA797}" type="presOf" srcId="{37634EEE-183E-4BBB-B037-51A1D68E5308}" destId="{A3FA52D2-EFD5-4707-BA75-1EE670AB1EA6}" srcOrd="1" destOrd="0" presId="urn:microsoft.com/office/officeart/2016/7/layout/VerticalDownArrowProcess"/>
    <dgm:cxn modelId="{98D1C937-7322-40C7-BB07-92B9FEE0493A}" srcId="{9BC8DBEA-478B-4705-A9F6-2EB45932131A}" destId="{37634EEE-183E-4BBB-B037-51A1D68E5308}" srcOrd="0" destOrd="0" parTransId="{ECBC932E-AFA4-48E0-98E5-990A9B16CFAD}" sibTransId="{8D5086E9-3681-456D-A766-AF2FA09A7A34}"/>
    <dgm:cxn modelId="{A0D9DA64-A76B-4A2F-A16E-B2319F1899BE}" type="presOf" srcId="{CA826151-53ED-42B0-A3E7-7CB6B778E22F}" destId="{F2596BF0-D98F-40B4-AED8-C6CFC99935DE}" srcOrd="0" destOrd="0" presId="urn:microsoft.com/office/officeart/2016/7/layout/VerticalDownArrowProcess"/>
    <dgm:cxn modelId="{4E5A1B85-4520-47C9-990F-128F2B69EB9C}" type="presOf" srcId="{37634EEE-183E-4BBB-B037-51A1D68E5308}" destId="{C8768CE0-D394-47A8-AA6C-6C21C4B9283F}" srcOrd="0" destOrd="0" presId="urn:microsoft.com/office/officeart/2016/7/layout/VerticalDownArrowProcess"/>
    <dgm:cxn modelId="{F42BA38D-3786-4D08-8D75-80B1E4254E2F}" srcId="{9BC8DBEA-478B-4705-A9F6-2EB45932131A}" destId="{CA826151-53ED-42B0-A3E7-7CB6B778E22F}" srcOrd="1" destOrd="0" parTransId="{E4CA4015-C959-4504-804E-A3C143BEDACF}" sibTransId="{41DDFD23-914C-4043-8017-D8C15941F37D}"/>
    <dgm:cxn modelId="{FC02D8CD-88DE-4ADE-8B9C-CB9A3410E47E}" type="presOf" srcId="{83E36504-3EA0-4CEE-9D9F-50E278C52204}" destId="{9B09A29D-E78A-4FE9-BFF4-DF628B3908B3}" srcOrd="0" destOrd="0" presId="urn:microsoft.com/office/officeart/2016/7/layout/VerticalDownArrowProcess"/>
    <dgm:cxn modelId="{610AAAE1-55FE-4E03-8256-ABB0ABE5433F}" type="presOf" srcId="{9BC8DBEA-478B-4705-A9F6-2EB45932131A}" destId="{E97971F3-D527-470E-9D65-BE2CC2F937A0}" srcOrd="0" destOrd="0" presId="urn:microsoft.com/office/officeart/2016/7/layout/VerticalDownArrowProcess"/>
    <dgm:cxn modelId="{7B8277E8-28EA-482F-AF89-9983B1A15532}" type="presOf" srcId="{FF623FA5-9B11-49E5-BD1F-75EB5C59F166}" destId="{0A930A60-5151-4DF1-9E50-445814B53C4B}" srcOrd="0" destOrd="0" presId="urn:microsoft.com/office/officeart/2016/7/layout/VerticalDownArrowProcess"/>
    <dgm:cxn modelId="{E33B577E-DD31-479E-8F3D-7A15A46AAF54}" type="presParOf" srcId="{E97971F3-D527-470E-9D65-BE2CC2F937A0}" destId="{40B2C5E0-8560-446D-89FD-0E28F9F89558}" srcOrd="0" destOrd="0" presId="urn:microsoft.com/office/officeart/2016/7/layout/VerticalDownArrowProcess"/>
    <dgm:cxn modelId="{A8FF9F2B-3325-48C2-96C0-686A47105288}" type="presParOf" srcId="{40B2C5E0-8560-446D-89FD-0E28F9F89558}" destId="{F2596BF0-D98F-40B4-AED8-C6CFC99935DE}" srcOrd="0" destOrd="0" presId="urn:microsoft.com/office/officeart/2016/7/layout/VerticalDownArrowProcess"/>
    <dgm:cxn modelId="{B9C4A63A-049B-4207-8A83-16E748675EDB}" type="presParOf" srcId="{40B2C5E0-8560-446D-89FD-0E28F9F89558}" destId="{0A930A60-5151-4DF1-9E50-445814B53C4B}" srcOrd="1" destOrd="0" presId="urn:microsoft.com/office/officeart/2016/7/layout/VerticalDownArrowProcess"/>
    <dgm:cxn modelId="{665BCCB6-60CA-4972-A73B-45155C0FE9C2}" type="presParOf" srcId="{E97971F3-D527-470E-9D65-BE2CC2F937A0}" destId="{BA007904-76D7-4CFA-B24A-0F782D071FB1}" srcOrd="1" destOrd="0" presId="urn:microsoft.com/office/officeart/2016/7/layout/VerticalDownArrowProcess"/>
    <dgm:cxn modelId="{2A9FD2C3-B622-43FE-8984-08E8CDDA2098}" type="presParOf" srcId="{E97971F3-D527-470E-9D65-BE2CC2F937A0}" destId="{55D066D0-81B1-482E-B3D0-1CC7C126F550}" srcOrd="2" destOrd="0" presId="urn:microsoft.com/office/officeart/2016/7/layout/VerticalDownArrowProcess"/>
    <dgm:cxn modelId="{4A614B1A-AE08-4016-A34F-0986A98B459C}" type="presParOf" srcId="{55D066D0-81B1-482E-B3D0-1CC7C126F550}" destId="{C8768CE0-D394-47A8-AA6C-6C21C4B9283F}" srcOrd="0" destOrd="0" presId="urn:microsoft.com/office/officeart/2016/7/layout/VerticalDownArrowProcess"/>
    <dgm:cxn modelId="{E5D58469-6759-456F-8BB2-C6FDEE56500C}" type="presParOf" srcId="{55D066D0-81B1-482E-B3D0-1CC7C126F550}" destId="{A3FA52D2-EFD5-4707-BA75-1EE670AB1EA6}" srcOrd="1" destOrd="0" presId="urn:microsoft.com/office/officeart/2016/7/layout/VerticalDownArrowProcess"/>
    <dgm:cxn modelId="{F01486A0-716F-4475-BA68-8E24EE2FFBD3}" type="presParOf" srcId="{55D066D0-81B1-482E-B3D0-1CC7C126F550}" destId="{9B09A29D-E78A-4FE9-BFF4-DF628B3908B3}"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8DBEA-478B-4705-A9F6-2EB45932131A}" type="doc">
      <dgm:prSet loTypeId="urn:microsoft.com/office/officeart/2016/7/layout/VerticalDownArrowProcess" loCatId="process" qsTypeId="urn:microsoft.com/office/officeart/2005/8/quickstyle/simple5" qsCatId="simple" csTypeId="urn:microsoft.com/office/officeart/2005/8/colors/accent3_2" csCatId="accent3" phldr="1"/>
      <dgm:spPr/>
      <dgm:t>
        <a:bodyPr/>
        <a:lstStyle/>
        <a:p>
          <a:endParaRPr lang="en-US"/>
        </a:p>
      </dgm:t>
    </dgm:pt>
    <dgm:pt modelId="{37634EEE-183E-4BBB-B037-51A1D68E5308}">
      <dgm:prSet/>
      <dgm:spPr>
        <a:solidFill>
          <a:schemeClr val="accent2"/>
        </a:solidFill>
      </dgm:spPr>
      <dgm:t>
        <a:bodyPr/>
        <a:lstStyle/>
        <a:p>
          <a:r>
            <a:rPr lang="en-US" dirty="0"/>
            <a:t>Train</a:t>
          </a:r>
        </a:p>
      </dgm:t>
    </dgm:pt>
    <dgm:pt modelId="{ECBC932E-AFA4-48E0-98E5-990A9B16CFAD}" type="parTrans" cxnId="{98D1C937-7322-40C7-BB07-92B9FEE0493A}">
      <dgm:prSet/>
      <dgm:spPr/>
      <dgm:t>
        <a:bodyPr/>
        <a:lstStyle/>
        <a:p>
          <a:endParaRPr lang="en-US"/>
        </a:p>
      </dgm:t>
    </dgm:pt>
    <dgm:pt modelId="{8D5086E9-3681-456D-A766-AF2FA09A7A34}" type="sibTrans" cxnId="{98D1C937-7322-40C7-BB07-92B9FEE0493A}">
      <dgm:prSet/>
      <dgm:spPr/>
      <dgm:t>
        <a:bodyPr/>
        <a:lstStyle/>
        <a:p>
          <a:endParaRPr lang="en-US"/>
        </a:p>
      </dgm:t>
    </dgm:pt>
    <dgm:pt modelId="{83E36504-3EA0-4CEE-9D9F-50E278C52204}">
      <dgm:prSet/>
      <dgm:spPr/>
      <dgm:t>
        <a:bodyPr/>
        <a:lstStyle/>
        <a:p>
          <a:r>
            <a:rPr lang="en-US" dirty="0"/>
            <a:t>Optimize on target data</a:t>
          </a:r>
        </a:p>
      </dgm:t>
    </dgm:pt>
    <dgm:pt modelId="{E6BD2F12-5300-44DB-B84C-D602464ACA6F}" type="parTrans" cxnId="{0E6A1D32-31D6-466E-8B0F-B2949B4B7EC2}">
      <dgm:prSet/>
      <dgm:spPr/>
      <dgm:t>
        <a:bodyPr/>
        <a:lstStyle/>
        <a:p>
          <a:endParaRPr lang="en-US"/>
        </a:p>
      </dgm:t>
    </dgm:pt>
    <dgm:pt modelId="{2890568F-A987-40A2-85D7-A81C32A2B0FE}" type="sibTrans" cxnId="{0E6A1D32-31D6-466E-8B0F-B2949B4B7EC2}">
      <dgm:prSet/>
      <dgm:spPr/>
      <dgm:t>
        <a:bodyPr/>
        <a:lstStyle/>
        <a:p>
          <a:endParaRPr lang="en-US"/>
        </a:p>
      </dgm:t>
    </dgm:pt>
    <dgm:pt modelId="{CA826151-53ED-42B0-A3E7-7CB6B778E22F}">
      <dgm:prSet/>
      <dgm:spPr>
        <a:solidFill>
          <a:schemeClr val="accent1"/>
        </a:solidFill>
      </dgm:spPr>
      <dgm:t>
        <a:bodyPr/>
        <a:lstStyle/>
        <a:p>
          <a:r>
            <a:rPr lang="en-US" dirty="0"/>
            <a:t>Evaluate</a:t>
          </a:r>
        </a:p>
      </dgm:t>
    </dgm:pt>
    <dgm:pt modelId="{E4CA4015-C959-4504-804E-A3C143BEDACF}" type="parTrans" cxnId="{F42BA38D-3786-4D08-8D75-80B1E4254E2F}">
      <dgm:prSet/>
      <dgm:spPr/>
      <dgm:t>
        <a:bodyPr/>
        <a:lstStyle/>
        <a:p>
          <a:endParaRPr lang="en-US"/>
        </a:p>
      </dgm:t>
    </dgm:pt>
    <dgm:pt modelId="{41DDFD23-914C-4043-8017-D8C15941F37D}" type="sibTrans" cxnId="{F42BA38D-3786-4D08-8D75-80B1E4254E2F}">
      <dgm:prSet/>
      <dgm:spPr/>
      <dgm:t>
        <a:bodyPr/>
        <a:lstStyle/>
        <a:p>
          <a:endParaRPr lang="en-US"/>
        </a:p>
      </dgm:t>
    </dgm:pt>
    <dgm:pt modelId="{FF623FA5-9B11-49E5-BD1F-75EB5C59F166}">
      <dgm:prSet/>
      <dgm:spPr/>
      <dgm:t>
        <a:bodyPr/>
        <a:lstStyle/>
        <a:p>
          <a:r>
            <a:rPr lang="en-US" dirty="0"/>
            <a:t>Measure performance on unseen data using appropriate metrics (accuracy, F1, etc.).</a:t>
          </a:r>
        </a:p>
      </dgm:t>
    </dgm:pt>
    <dgm:pt modelId="{3989A31B-AD6A-4553-835C-95E40F58AC4B}" type="parTrans" cxnId="{7CD61307-D493-4F30-A461-8D641DDEC07C}">
      <dgm:prSet/>
      <dgm:spPr/>
      <dgm:t>
        <a:bodyPr/>
        <a:lstStyle/>
        <a:p>
          <a:endParaRPr lang="en-US"/>
        </a:p>
      </dgm:t>
    </dgm:pt>
    <dgm:pt modelId="{2F502201-50B8-4D4C-ABAA-527C24EBA7B9}" type="sibTrans" cxnId="{7CD61307-D493-4F30-A461-8D641DDEC07C}">
      <dgm:prSet/>
      <dgm:spPr/>
      <dgm:t>
        <a:bodyPr/>
        <a:lstStyle/>
        <a:p>
          <a:endParaRPr lang="en-US"/>
        </a:p>
      </dgm:t>
    </dgm:pt>
    <dgm:pt modelId="{E97971F3-D527-470E-9D65-BE2CC2F937A0}" type="pres">
      <dgm:prSet presAssocID="{9BC8DBEA-478B-4705-A9F6-2EB45932131A}" presName="Name0" presStyleCnt="0">
        <dgm:presLayoutVars>
          <dgm:dir/>
          <dgm:animLvl val="lvl"/>
          <dgm:resizeHandles val="exact"/>
        </dgm:presLayoutVars>
      </dgm:prSet>
      <dgm:spPr/>
    </dgm:pt>
    <dgm:pt modelId="{40B2C5E0-8560-446D-89FD-0E28F9F89558}" type="pres">
      <dgm:prSet presAssocID="{CA826151-53ED-42B0-A3E7-7CB6B778E22F}" presName="boxAndChildren" presStyleCnt="0"/>
      <dgm:spPr/>
    </dgm:pt>
    <dgm:pt modelId="{F2596BF0-D98F-40B4-AED8-C6CFC99935DE}" type="pres">
      <dgm:prSet presAssocID="{CA826151-53ED-42B0-A3E7-7CB6B778E22F}" presName="parentTextBox" presStyleLbl="alignNode1" presStyleIdx="0" presStyleCnt="2"/>
      <dgm:spPr/>
    </dgm:pt>
    <dgm:pt modelId="{0A930A60-5151-4DF1-9E50-445814B53C4B}" type="pres">
      <dgm:prSet presAssocID="{CA826151-53ED-42B0-A3E7-7CB6B778E22F}" presName="descendantBox" presStyleLbl="bgAccFollowNode1" presStyleIdx="0" presStyleCnt="2"/>
      <dgm:spPr/>
    </dgm:pt>
    <dgm:pt modelId="{BA007904-76D7-4CFA-B24A-0F782D071FB1}" type="pres">
      <dgm:prSet presAssocID="{8D5086E9-3681-456D-A766-AF2FA09A7A34}" presName="sp" presStyleCnt="0"/>
      <dgm:spPr/>
    </dgm:pt>
    <dgm:pt modelId="{55D066D0-81B1-482E-B3D0-1CC7C126F550}" type="pres">
      <dgm:prSet presAssocID="{37634EEE-183E-4BBB-B037-51A1D68E5308}" presName="arrowAndChildren" presStyleCnt="0"/>
      <dgm:spPr/>
    </dgm:pt>
    <dgm:pt modelId="{C8768CE0-D394-47A8-AA6C-6C21C4B9283F}" type="pres">
      <dgm:prSet presAssocID="{37634EEE-183E-4BBB-B037-51A1D68E5308}" presName="parentTextArrow" presStyleLbl="node1" presStyleIdx="0" presStyleCnt="0"/>
      <dgm:spPr/>
    </dgm:pt>
    <dgm:pt modelId="{A3FA52D2-EFD5-4707-BA75-1EE670AB1EA6}" type="pres">
      <dgm:prSet presAssocID="{37634EEE-183E-4BBB-B037-51A1D68E5308}" presName="arrow" presStyleLbl="alignNode1" presStyleIdx="1" presStyleCnt="2" custLinFactNeighborX="-32353" custLinFactNeighborY="-2104"/>
      <dgm:spPr/>
    </dgm:pt>
    <dgm:pt modelId="{9B09A29D-E78A-4FE9-BFF4-DF628B3908B3}" type="pres">
      <dgm:prSet presAssocID="{37634EEE-183E-4BBB-B037-51A1D68E5308}" presName="descendantArrow" presStyleLbl="bgAccFollowNode1" presStyleIdx="1" presStyleCnt="2"/>
      <dgm:spPr/>
    </dgm:pt>
  </dgm:ptLst>
  <dgm:cxnLst>
    <dgm:cxn modelId="{7CD61307-D493-4F30-A461-8D641DDEC07C}" srcId="{CA826151-53ED-42B0-A3E7-7CB6B778E22F}" destId="{FF623FA5-9B11-49E5-BD1F-75EB5C59F166}" srcOrd="0" destOrd="0" parTransId="{3989A31B-AD6A-4553-835C-95E40F58AC4B}" sibTransId="{2F502201-50B8-4D4C-ABAA-527C24EBA7B9}"/>
    <dgm:cxn modelId="{0E6A1D32-31D6-466E-8B0F-B2949B4B7EC2}" srcId="{37634EEE-183E-4BBB-B037-51A1D68E5308}" destId="{83E36504-3EA0-4CEE-9D9F-50E278C52204}" srcOrd="0" destOrd="0" parTransId="{E6BD2F12-5300-44DB-B84C-D602464ACA6F}" sibTransId="{2890568F-A987-40A2-85D7-A81C32A2B0FE}"/>
    <dgm:cxn modelId="{2A48BA32-29C8-435E-A23D-D695A32DA797}" type="presOf" srcId="{37634EEE-183E-4BBB-B037-51A1D68E5308}" destId="{A3FA52D2-EFD5-4707-BA75-1EE670AB1EA6}" srcOrd="1" destOrd="0" presId="urn:microsoft.com/office/officeart/2016/7/layout/VerticalDownArrowProcess"/>
    <dgm:cxn modelId="{98D1C937-7322-40C7-BB07-92B9FEE0493A}" srcId="{9BC8DBEA-478B-4705-A9F6-2EB45932131A}" destId="{37634EEE-183E-4BBB-B037-51A1D68E5308}" srcOrd="0" destOrd="0" parTransId="{ECBC932E-AFA4-48E0-98E5-990A9B16CFAD}" sibTransId="{8D5086E9-3681-456D-A766-AF2FA09A7A34}"/>
    <dgm:cxn modelId="{A0D9DA64-A76B-4A2F-A16E-B2319F1899BE}" type="presOf" srcId="{CA826151-53ED-42B0-A3E7-7CB6B778E22F}" destId="{F2596BF0-D98F-40B4-AED8-C6CFC99935DE}" srcOrd="0" destOrd="0" presId="urn:microsoft.com/office/officeart/2016/7/layout/VerticalDownArrowProcess"/>
    <dgm:cxn modelId="{4E5A1B85-4520-47C9-990F-128F2B69EB9C}" type="presOf" srcId="{37634EEE-183E-4BBB-B037-51A1D68E5308}" destId="{C8768CE0-D394-47A8-AA6C-6C21C4B9283F}" srcOrd="0" destOrd="0" presId="urn:microsoft.com/office/officeart/2016/7/layout/VerticalDownArrowProcess"/>
    <dgm:cxn modelId="{F42BA38D-3786-4D08-8D75-80B1E4254E2F}" srcId="{9BC8DBEA-478B-4705-A9F6-2EB45932131A}" destId="{CA826151-53ED-42B0-A3E7-7CB6B778E22F}" srcOrd="1" destOrd="0" parTransId="{E4CA4015-C959-4504-804E-A3C143BEDACF}" sibTransId="{41DDFD23-914C-4043-8017-D8C15941F37D}"/>
    <dgm:cxn modelId="{FC02D8CD-88DE-4ADE-8B9C-CB9A3410E47E}" type="presOf" srcId="{83E36504-3EA0-4CEE-9D9F-50E278C52204}" destId="{9B09A29D-E78A-4FE9-BFF4-DF628B3908B3}" srcOrd="0" destOrd="0" presId="urn:microsoft.com/office/officeart/2016/7/layout/VerticalDownArrowProcess"/>
    <dgm:cxn modelId="{610AAAE1-55FE-4E03-8256-ABB0ABE5433F}" type="presOf" srcId="{9BC8DBEA-478B-4705-A9F6-2EB45932131A}" destId="{E97971F3-D527-470E-9D65-BE2CC2F937A0}" srcOrd="0" destOrd="0" presId="urn:microsoft.com/office/officeart/2016/7/layout/VerticalDownArrowProcess"/>
    <dgm:cxn modelId="{7B8277E8-28EA-482F-AF89-9983B1A15532}" type="presOf" srcId="{FF623FA5-9B11-49E5-BD1F-75EB5C59F166}" destId="{0A930A60-5151-4DF1-9E50-445814B53C4B}" srcOrd="0" destOrd="0" presId="urn:microsoft.com/office/officeart/2016/7/layout/VerticalDownArrowProcess"/>
    <dgm:cxn modelId="{E33B577E-DD31-479E-8F3D-7A15A46AAF54}" type="presParOf" srcId="{E97971F3-D527-470E-9D65-BE2CC2F937A0}" destId="{40B2C5E0-8560-446D-89FD-0E28F9F89558}" srcOrd="0" destOrd="0" presId="urn:microsoft.com/office/officeart/2016/7/layout/VerticalDownArrowProcess"/>
    <dgm:cxn modelId="{A8FF9F2B-3325-48C2-96C0-686A47105288}" type="presParOf" srcId="{40B2C5E0-8560-446D-89FD-0E28F9F89558}" destId="{F2596BF0-D98F-40B4-AED8-C6CFC99935DE}" srcOrd="0" destOrd="0" presId="urn:microsoft.com/office/officeart/2016/7/layout/VerticalDownArrowProcess"/>
    <dgm:cxn modelId="{B9C4A63A-049B-4207-8A83-16E748675EDB}" type="presParOf" srcId="{40B2C5E0-8560-446D-89FD-0E28F9F89558}" destId="{0A930A60-5151-4DF1-9E50-445814B53C4B}" srcOrd="1" destOrd="0" presId="urn:microsoft.com/office/officeart/2016/7/layout/VerticalDownArrowProcess"/>
    <dgm:cxn modelId="{665BCCB6-60CA-4972-A73B-45155C0FE9C2}" type="presParOf" srcId="{E97971F3-D527-470E-9D65-BE2CC2F937A0}" destId="{BA007904-76D7-4CFA-B24A-0F782D071FB1}" srcOrd="1" destOrd="0" presId="urn:microsoft.com/office/officeart/2016/7/layout/VerticalDownArrowProcess"/>
    <dgm:cxn modelId="{2A9FD2C3-B622-43FE-8984-08E8CDDA2098}" type="presParOf" srcId="{E97971F3-D527-470E-9D65-BE2CC2F937A0}" destId="{55D066D0-81B1-482E-B3D0-1CC7C126F550}" srcOrd="2" destOrd="0" presId="urn:microsoft.com/office/officeart/2016/7/layout/VerticalDownArrowProcess"/>
    <dgm:cxn modelId="{4A614B1A-AE08-4016-A34F-0986A98B459C}" type="presParOf" srcId="{55D066D0-81B1-482E-B3D0-1CC7C126F550}" destId="{C8768CE0-D394-47A8-AA6C-6C21C4B9283F}" srcOrd="0" destOrd="0" presId="urn:microsoft.com/office/officeart/2016/7/layout/VerticalDownArrowProcess"/>
    <dgm:cxn modelId="{E5D58469-6759-456F-8BB2-C6FDEE56500C}" type="presParOf" srcId="{55D066D0-81B1-482E-B3D0-1CC7C126F550}" destId="{A3FA52D2-EFD5-4707-BA75-1EE670AB1EA6}" srcOrd="1" destOrd="0" presId="urn:microsoft.com/office/officeart/2016/7/layout/VerticalDownArrowProcess"/>
    <dgm:cxn modelId="{F01486A0-716F-4475-BA68-8E24EE2FFBD3}" type="presParOf" srcId="{55D066D0-81B1-482E-B3D0-1CC7C126F550}" destId="{9B09A29D-E78A-4FE9-BFF4-DF628B3908B3}"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C8DBEA-478B-4705-A9F6-2EB45932131A}" type="doc">
      <dgm:prSet loTypeId="urn:microsoft.com/office/officeart/2016/7/layout/VerticalDownArrowProcess" loCatId="process" qsTypeId="urn:microsoft.com/office/officeart/2005/8/quickstyle/simple5" qsCatId="simple" csTypeId="urn:microsoft.com/office/officeart/2005/8/colors/accent3_2" csCatId="accent3" phldr="1"/>
      <dgm:spPr/>
      <dgm:t>
        <a:bodyPr/>
        <a:lstStyle/>
        <a:p>
          <a:endParaRPr lang="en-US"/>
        </a:p>
      </dgm:t>
    </dgm:pt>
    <dgm:pt modelId="{37634EEE-183E-4BBB-B037-51A1D68E5308}">
      <dgm:prSet/>
      <dgm:spPr>
        <a:solidFill>
          <a:schemeClr val="accent2"/>
        </a:solidFill>
      </dgm:spPr>
      <dgm:t>
        <a:bodyPr/>
        <a:lstStyle/>
        <a:p>
          <a:r>
            <a:rPr lang="en-US" dirty="0"/>
            <a:t>Deploy</a:t>
          </a:r>
        </a:p>
      </dgm:t>
    </dgm:pt>
    <dgm:pt modelId="{ECBC932E-AFA4-48E0-98E5-990A9B16CFAD}" type="parTrans" cxnId="{98D1C937-7322-40C7-BB07-92B9FEE0493A}">
      <dgm:prSet/>
      <dgm:spPr/>
      <dgm:t>
        <a:bodyPr/>
        <a:lstStyle/>
        <a:p>
          <a:endParaRPr lang="en-US"/>
        </a:p>
      </dgm:t>
    </dgm:pt>
    <dgm:pt modelId="{8D5086E9-3681-456D-A766-AF2FA09A7A34}" type="sibTrans" cxnId="{98D1C937-7322-40C7-BB07-92B9FEE0493A}">
      <dgm:prSet/>
      <dgm:spPr/>
      <dgm:t>
        <a:bodyPr/>
        <a:lstStyle/>
        <a:p>
          <a:endParaRPr lang="en-US"/>
        </a:p>
      </dgm:t>
    </dgm:pt>
    <dgm:pt modelId="{83E36504-3EA0-4CEE-9D9F-50E278C52204}">
      <dgm:prSet/>
      <dgm:spPr/>
      <dgm:t>
        <a:bodyPr/>
        <a:lstStyle/>
        <a:p>
          <a:r>
            <a:rPr lang="en-US" dirty="0"/>
            <a:t>Deploy to real-world setting</a:t>
          </a:r>
        </a:p>
      </dgm:t>
    </dgm:pt>
    <dgm:pt modelId="{E6BD2F12-5300-44DB-B84C-D602464ACA6F}" type="parTrans" cxnId="{0E6A1D32-31D6-466E-8B0F-B2949B4B7EC2}">
      <dgm:prSet/>
      <dgm:spPr/>
      <dgm:t>
        <a:bodyPr/>
        <a:lstStyle/>
        <a:p>
          <a:endParaRPr lang="en-US"/>
        </a:p>
      </dgm:t>
    </dgm:pt>
    <dgm:pt modelId="{2890568F-A987-40A2-85D7-A81C32A2B0FE}" type="sibTrans" cxnId="{0E6A1D32-31D6-466E-8B0F-B2949B4B7EC2}">
      <dgm:prSet/>
      <dgm:spPr/>
      <dgm:t>
        <a:bodyPr/>
        <a:lstStyle/>
        <a:p>
          <a:endParaRPr lang="en-US"/>
        </a:p>
      </dgm:t>
    </dgm:pt>
    <dgm:pt modelId="{CA826151-53ED-42B0-A3E7-7CB6B778E22F}">
      <dgm:prSet/>
      <dgm:spPr>
        <a:solidFill>
          <a:schemeClr val="accent1"/>
        </a:solidFill>
      </dgm:spPr>
      <dgm:t>
        <a:bodyPr/>
        <a:lstStyle/>
        <a:p>
          <a:r>
            <a:rPr lang="en-US" dirty="0"/>
            <a:t>Iterate</a:t>
          </a:r>
        </a:p>
      </dgm:t>
    </dgm:pt>
    <dgm:pt modelId="{E4CA4015-C959-4504-804E-A3C143BEDACF}" type="parTrans" cxnId="{F42BA38D-3786-4D08-8D75-80B1E4254E2F}">
      <dgm:prSet/>
      <dgm:spPr/>
      <dgm:t>
        <a:bodyPr/>
        <a:lstStyle/>
        <a:p>
          <a:endParaRPr lang="en-US"/>
        </a:p>
      </dgm:t>
    </dgm:pt>
    <dgm:pt modelId="{41DDFD23-914C-4043-8017-D8C15941F37D}" type="sibTrans" cxnId="{F42BA38D-3786-4D08-8D75-80B1E4254E2F}">
      <dgm:prSet/>
      <dgm:spPr/>
      <dgm:t>
        <a:bodyPr/>
        <a:lstStyle/>
        <a:p>
          <a:endParaRPr lang="en-US"/>
        </a:p>
      </dgm:t>
    </dgm:pt>
    <dgm:pt modelId="{FF623FA5-9B11-49E5-BD1F-75EB5C59F166}">
      <dgm:prSet/>
      <dgm:spPr/>
      <dgm:t>
        <a:bodyPr/>
        <a:lstStyle/>
        <a:p>
          <a:r>
            <a:rPr lang="en-US" dirty="0"/>
            <a:t>Continuous improvement is key.</a:t>
          </a:r>
        </a:p>
      </dgm:t>
    </dgm:pt>
    <dgm:pt modelId="{3989A31B-AD6A-4553-835C-95E40F58AC4B}" type="parTrans" cxnId="{7CD61307-D493-4F30-A461-8D641DDEC07C}">
      <dgm:prSet/>
      <dgm:spPr/>
      <dgm:t>
        <a:bodyPr/>
        <a:lstStyle/>
        <a:p>
          <a:endParaRPr lang="en-US"/>
        </a:p>
      </dgm:t>
    </dgm:pt>
    <dgm:pt modelId="{2F502201-50B8-4D4C-ABAA-527C24EBA7B9}" type="sibTrans" cxnId="{7CD61307-D493-4F30-A461-8D641DDEC07C}">
      <dgm:prSet/>
      <dgm:spPr/>
      <dgm:t>
        <a:bodyPr/>
        <a:lstStyle/>
        <a:p>
          <a:endParaRPr lang="en-US"/>
        </a:p>
      </dgm:t>
    </dgm:pt>
    <dgm:pt modelId="{E97971F3-D527-470E-9D65-BE2CC2F937A0}" type="pres">
      <dgm:prSet presAssocID="{9BC8DBEA-478B-4705-A9F6-2EB45932131A}" presName="Name0" presStyleCnt="0">
        <dgm:presLayoutVars>
          <dgm:dir/>
          <dgm:animLvl val="lvl"/>
          <dgm:resizeHandles val="exact"/>
        </dgm:presLayoutVars>
      </dgm:prSet>
      <dgm:spPr/>
    </dgm:pt>
    <dgm:pt modelId="{40B2C5E0-8560-446D-89FD-0E28F9F89558}" type="pres">
      <dgm:prSet presAssocID="{CA826151-53ED-42B0-A3E7-7CB6B778E22F}" presName="boxAndChildren" presStyleCnt="0"/>
      <dgm:spPr/>
    </dgm:pt>
    <dgm:pt modelId="{F2596BF0-D98F-40B4-AED8-C6CFC99935DE}" type="pres">
      <dgm:prSet presAssocID="{CA826151-53ED-42B0-A3E7-7CB6B778E22F}" presName="parentTextBox" presStyleLbl="alignNode1" presStyleIdx="0" presStyleCnt="2"/>
      <dgm:spPr/>
    </dgm:pt>
    <dgm:pt modelId="{0A930A60-5151-4DF1-9E50-445814B53C4B}" type="pres">
      <dgm:prSet presAssocID="{CA826151-53ED-42B0-A3E7-7CB6B778E22F}" presName="descendantBox" presStyleLbl="bgAccFollowNode1" presStyleIdx="0" presStyleCnt="2"/>
      <dgm:spPr/>
    </dgm:pt>
    <dgm:pt modelId="{BA007904-76D7-4CFA-B24A-0F782D071FB1}" type="pres">
      <dgm:prSet presAssocID="{8D5086E9-3681-456D-A766-AF2FA09A7A34}" presName="sp" presStyleCnt="0"/>
      <dgm:spPr/>
    </dgm:pt>
    <dgm:pt modelId="{55D066D0-81B1-482E-B3D0-1CC7C126F550}" type="pres">
      <dgm:prSet presAssocID="{37634EEE-183E-4BBB-B037-51A1D68E5308}" presName="arrowAndChildren" presStyleCnt="0"/>
      <dgm:spPr/>
    </dgm:pt>
    <dgm:pt modelId="{C8768CE0-D394-47A8-AA6C-6C21C4B9283F}" type="pres">
      <dgm:prSet presAssocID="{37634EEE-183E-4BBB-B037-51A1D68E5308}" presName="parentTextArrow" presStyleLbl="node1" presStyleIdx="0" presStyleCnt="0"/>
      <dgm:spPr/>
    </dgm:pt>
    <dgm:pt modelId="{A3FA52D2-EFD5-4707-BA75-1EE670AB1EA6}" type="pres">
      <dgm:prSet presAssocID="{37634EEE-183E-4BBB-B037-51A1D68E5308}" presName="arrow" presStyleLbl="alignNode1" presStyleIdx="1" presStyleCnt="2" custLinFactNeighborX="-32353" custLinFactNeighborY="-2104"/>
      <dgm:spPr/>
    </dgm:pt>
    <dgm:pt modelId="{9B09A29D-E78A-4FE9-BFF4-DF628B3908B3}" type="pres">
      <dgm:prSet presAssocID="{37634EEE-183E-4BBB-B037-51A1D68E5308}" presName="descendantArrow" presStyleLbl="bgAccFollowNode1" presStyleIdx="1" presStyleCnt="2"/>
      <dgm:spPr/>
    </dgm:pt>
  </dgm:ptLst>
  <dgm:cxnLst>
    <dgm:cxn modelId="{7CD61307-D493-4F30-A461-8D641DDEC07C}" srcId="{CA826151-53ED-42B0-A3E7-7CB6B778E22F}" destId="{FF623FA5-9B11-49E5-BD1F-75EB5C59F166}" srcOrd="0" destOrd="0" parTransId="{3989A31B-AD6A-4553-835C-95E40F58AC4B}" sibTransId="{2F502201-50B8-4D4C-ABAA-527C24EBA7B9}"/>
    <dgm:cxn modelId="{0E6A1D32-31D6-466E-8B0F-B2949B4B7EC2}" srcId="{37634EEE-183E-4BBB-B037-51A1D68E5308}" destId="{83E36504-3EA0-4CEE-9D9F-50E278C52204}" srcOrd="0" destOrd="0" parTransId="{E6BD2F12-5300-44DB-B84C-D602464ACA6F}" sibTransId="{2890568F-A987-40A2-85D7-A81C32A2B0FE}"/>
    <dgm:cxn modelId="{2A48BA32-29C8-435E-A23D-D695A32DA797}" type="presOf" srcId="{37634EEE-183E-4BBB-B037-51A1D68E5308}" destId="{A3FA52D2-EFD5-4707-BA75-1EE670AB1EA6}" srcOrd="1" destOrd="0" presId="urn:microsoft.com/office/officeart/2016/7/layout/VerticalDownArrowProcess"/>
    <dgm:cxn modelId="{98D1C937-7322-40C7-BB07-92B9FEE0493A}" srcId="{9BC8DBEA-478B-4705-A9F6-2EB45932131A}" destId="{37634EEE-183E-4BBB-B037-51A1D68E5308}" srcOrd="0" destOrd="0" parTransId="{ECBC932E-AFA4-48E0-98E5-990A9B16CFAD}" sibTransId="{8D5086E9-3681-456D-A766-AF2FA09A7A34}"/>
    <dgm:cxn modelId="{A0D9DA64-A76B-4A2F-A16E-B2319F1899BE}" type="presOf" srcId="{CA826151-53ED-42B0-A3E7-7CB6B778E22F}" destId="{F2596BF0-D98F-40B4-AED8-C6CFC99935DE}" srcOrd="0" destOrd="0" presId="urn:microsoft.com/office/officeart/2016/7/layout/VerticalDownArrowProcess"/>
    <dgm:cxn modelId="{4E5A1B85-4520-47C9-990F-128F2B69EB9C}" type="presOf" srcId="{37634EEE-183E-4BBB-B037-51A1D68E5308}" destId="{C8768CE0-D394-47A8-AA6C-6C21C4B9283F}" srcOrd="0" destOrd="0" presId="urn:microsoft.com/office/officeart/2016/7/layout/VerticalDownArrowProcess"/>
    <dgm:cxn modelId="{F42BA38D-3786-4D08-8D75-80B1E4254E2F}" srcId="{9BC8DBEA-478B-4705-A9F6-2EB45932131A}" destId="{CA826151-53ED-42B0-A3E7-7CB6B778E22F}" srcOrd="1" destOrd="0" parTransId="{E4CA4015-C959-4504-804E-A3C143BEDACF}" sibTransId="{41DDFD23-914C-4043-8017-D8C15941F37D}"/>
    <dgm:cxn modelId="{FC02D8CD-88DE-4ADE-8B9C-CB9A3410E47E}" type="presOf" srcId="{83E36504-3EA0-4CEE-9D9F-50E278C52204}" destId="{9B09A29D-E78A-4FE9-BFF4-DF628B3908B3}" srcOrd="0" destOrd="0" presId="urn:microsoft.com/office/officeart/2016/7/layout/VerticalDownArrowProcess"/>
    <dgm:cxn modelId="{610AAAE1-55FE-4E03-8256-ABB0ABE5433F}" type="presOf" srcId="{9BC8DBEA-478B-4705-A9F6-2EB45932131A}" destId="{E97971F3-D527-470E-9D65-BE2CC2F937A0}" srcOrd="0" destOrd="0" presId="urn:microsoft.com/office/officeart/2016/7/layout/VerticalDownArrowProcess"/>
    <dgm:cxn modelId="{7B8277E8-28EA-482F-AF89-9983B1A15532}" type="presOf" srcId="{FF623FA5-9B11-49E5-BD1F-75EB5C59F166}" destId="{0A930A60-5151-4DF1-9E50-445814B53C4B}" srcOrd="0" destOrd="0" presId="urn:microsoft.com/office/officeart/2016/7/layout/VerticalDownArrowProcess"/>
    <dgm:cxn modelId="{E33B577E-DD31-479E-8F3D-7A15A46AAF54}" type="presParOf" srcId="{E97971F3-D527-470E-9D65-BE2CC2F937A0}" destId="{40B2C5E0-8560-446D-89FD-0E28F9F89558}" srcOrd="0" destOrd="0" presId="urn:microsoft.com/office/officeart/2016/7/layout/VerticalDownArrowProcess"/>
    <dgm:cxn modelId="{A8FF9F2B-3325-48C2-96C0-686A47105288}" type="presParOf" srcId="{40B2C5E0-8560-446D-89FD-0E28F9F89558}" destId="{F2596BF0-D98F-40B4-AED8-C6CFC99935DE}" srcOrd="0" destOrd="0" presId="urn:microsoft.com/office/officeart/2016/7/layout/VerticalDownArrowProcess"/>
    <dgm:cxn modelId="{B9C4A63A-049B-4207-8A83-16E748675EDB}" type="presParOf" srcId="{40B2C5E0-8560-446D-89FD-0E28F9F89558}" destId="{0A930A60-5151-4DF1-9E50-445814B53C4B}" srcOrd="1" destOrd="0" presId="urn:microsoft.com/office/officeart/2016/7/layout/VerticalDownArrowProcess"/>
    <dgm:cxn modelId="{665BCCB6-60CA-4972-A73B-45155C0FE9C2}" type="presParOf" srcId="{E97971F3-D527-470E-9D65-BE2CC2F937A0}" destId="{BA007904-76D7-4CFA-B24A-0F782D071FB1}" srcOrd="1" destOrd="0" presId="urn:microsoft.com/office/officeart/2016/7/layout/VerticalDownArrowProcess"/>
    <dgm:cxn modelId="{2A9FD2C3-B622-43FE-8984-08E8CDDA2098}" type="presParOf" srcId="{E97971F3-D527-470E-9D65-BE2CC2F937A0}" destId="{55D066D0-81B1-482E-B3D0-1CC7C126F550}" srcOrd="2" destOrd="0" presId="urn:microsoft.com/office/officeart/2016/7/layout/VerticalDownArrowProcess"/>
    <dgm:cxn modelId="{4A614B1A-AE08-4016-A34F-0986A98B459C}" type="presParOf" srcId="{55D066D0-81B1-482E-B3D0-1CC7C126F550}" destId="{C8768CE0-D394-47A8-AA6C-6C21C4B9283F}" srcOrd="0" destOrd="0" presId="urn:microsoft.com/office/officeart/2016/7/layout/VerticalDownArrowProcess"/>
    <dgm:cxn modelId="{E5D58469-6759-456F-8BB2-C6FDEE56500C}" type="presParOf" srcId="{55D066D0-81B1-482E-B3D0-1CC7C126F550}" destId="{A3FA52D2-EFD5-4707-BA75-1EE670AB1EA6}" srcOrd="1" destOrd="0" presId="urn:microsoft.com/office/officeart/2016/7/layout/VerticalDownArrowProcess"/>
    <dgm:cxn modelId="{F01486A0-716F-4475-BA68-8E24EE2FFBD3}" type="presParOf" srcId="{55D066D0-81B1-482E-B3D0-1CC7C126F550}" destId="{9B09A29D-E78A-4FE9-BFF4-DF628B3908B3}"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F7E76-79EC-45B0-898B-C7C4AEF59F57}">
      <dsp:nvSpPr>
        <dsp:cNvPr id="0" name=""/>
        <dsp:cNvSpPr/>
      </dsp:nvSpPr>
      <dsp:spPr>
        <a:xfrm>
          <a:off x="679050"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1A62C-9754-4E9F-9CB4-6E5032C6FA79}">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CDBAC-C5CE-4296-8EEA-EA40EF95114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b="1" kern="1200"/>
            <a:t>Efficiency</a:t>
          </a:r>
          <a:endParaRPr lang="en-US" sz="3700" kern="1200"/>
        </a:p>
      </dsp:txBody>
      <dsp:txXfrm>
        <a:off x="75768" y="3053169"/>
        <a:ext cx="3093750" cy="720000"/>
      </dsp:txXfrm>
    </dsp:sp>
    <dsp:sp modelId="{91F263B7-3225-4A4E-B5C8-FCBEF01DF3A3}">
      <dsp:nvSpPr>
        <dsp:cNvPr id="0" name=""/>
        <dsp:cNvSpPr/>
      </dsp:nvSpPr>
      <dsp:spPr>
        <a:xfrm>
          <a:off x="4314206"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4A0A4-B7D0-4D98-8824-136DA903A78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AE07B4-4012-4454-BD24-DEF9C743B6F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b="1" kern="1200"/>
            <a:t>Performance</a:t>
          </a:r>
          <a:endParaRPr lang="en-US" sz="3700" kern="1200"/>
        </a:p>
      </dsp:txBody>
      <dsp:txXfrm>
        <a:off x="3710925" y="3053169"/>
        <a:ext cx="3093750" cy="720000"/>
      </dsp:txXfrm>
    </dsp:sp>
    <dsp:sp modelId="{25A51F87-0CA7-436E-A4B9-13B6764B6C19}">
      <dsp:nvSpPr>
        <dsp:cNvPr id="0" name=""/>
        <dsp:cNvSpPr/>
      </dsp:nvSpPr>
      <dsp:spPr>
        <a:xfrm>
          <a:off x="7949362"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51CCD-C888-4101-99E7-7B17A4EF6B9C}">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D716A-9A95-4EE8-ABC5-A923A9C4BD95}">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b="1" kern="1200"/>
            <a:t>Adaptability</a:t>
          </a:r>
          <a:endParaRPr lang="en-US" sz="37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96BF0-D98F-40B4-AED8-C6CFC99935DE}">
      <dsp:nvSpPr>
        <dsp:cNvPr id="0" name=""/>
        <dsp:cNvSpPr/>
      </dsp:nvSpPr>
      <dsp:spPr>
        <a:xfrm>
          <a:off x="0" y="2626263"/>
          <a:ext cx="1295400" cy="1723112"/>
        </a:xfrm>
        <a:prstGeom prst="rect">
          <a:avLst/>
        </a:prstGeom>
        <a:solidFill>
          <a:schemeClr val="accent1"/>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27584" rIns="92129" bIns="227584" numCol="1" spcCol="1270" anchor="ctr" anchorCtr="0">
          <a:noAutofit/>
        </a:bodyPr>
        <a:lstStyle/>
        <a:p>
          <a:pPr marL="0" lvl="0" indent="0" algn="ctr" defTabSz="1422400">
            <a:lnSpc>
              <a:spcPct val="90000"/>
            </a:lnSpc>
            <a:spcBef>
              <a:spcPct val="0"/>
            </a:spcBef>
            <a:spcAft>
              <a:spcPct val="35000"/>
            </a:spcAft>
            <a:buNone/>
          </a:pPr>
          <a:r>
            <a:rPr lang="en-US" sz="3200" kern="1200"/>
            <a:t>Select</a:t>
          </a:r>
        </a:p>
      </dsp:txBody>
      <dsp:txXfrm>
        <a:off x="0" y="2626263"/>
        <a:ext cx="1295400" cy="1723112"/>
      </dsp:txXfrm>
    </dsp:sp>
    <dsp:sp modelId="{0A930A60-5151-4DF1-9E50-445814B53C4B}">
      <dsp:nvSpPr>
        <dsp:cNvPr id="0" name=""/>
        <dsp:cNvSpPr/>
      </dsp:nvSpPr>
      <dsp:spPr>
        <a:xfrm>
          <a:off x="1295400" y="2626263"/>
          <a:ext cx="3886200" cy="172311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a:t>Select Pre-Trained Model</a:t>
          </a:r>
        </a:p>
      </dsp:txBody>
      <dsp:txXfrm>
        <a:off x="1295400" y="2626263"/>
        <a:ext cx="3886200" cy="1723112"/>
      </dsp:txXfrm>
    </dsp:sp>
    <dsp:sp modelId="{A3FA52D2-EFD5-4707-BA75-1EE670AB1EA6}">
      <dsp:nvSpPr>
        <dsp:cNvPr id="0" name=""/>
        <dsp:cNvSpPr/>
      </dsp:nvSpPr>
      <dsp:spPr>
        <a:xfrm rot="10800000">
          <a:off x="0" y="1962"/>
          <a:ext cx="1295400" cy="2650147"/>
        </a:xfrm>
        <a:prstGeom prst="upArrowCallout">
          <a:avLst>
            <a:gd name="adj1" fmla="val 5000"/>
            <a:gd name="adj2" fmla="val 10000"/>
            <a:gd name="adj3" fmla="val 15000"/>
            <a:gd name="adj4" fmla="val 64977"/>
          </a:avLst>
        </a:prstGeom>
        <a:solidFill>
          <a:schemeClr val="accent2"/>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27584" rIns="92129"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Define</a:t>
          </a:r>
        </a:p>
      </dsp:txBody>
      <dsp:txXfrm rot="-10800000">
        <a:off x="0" y="1962"/>
        <a:ext cx="1295400" cy="1722595"/>
      </dsp:txXfrm>
    </dsp:sp>
    <dsp:sp modelId="{9B09A29D-E78A-4FE9-BFF4-DF628B3908B3}">
      <dsp:nvSpPr>
        <dsp:cNvPr id="0" name=""/>
        <dsp:cNvSpPr/>
      </dsp:nvSpPr>
      <dsp:spPr>
        <a:xfrm>
          <a:off x="1295400" y="1962"/>
          <a:ext cx="3886200" cy="172259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a:t>Define Problem &amp; Gather Data</a:t>
          </a:r>
        </a:p>
      </dsp:txBody>
      <dsp:txXfrm>
        <a:off x="1295400" y="1962"/>
        <a:ext cx="3886200" cy="1722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96BF0-D98F-40B4-AED8-C6CFC99935DE}">
      <dsp:nvSpPr>
        <dsp:cNvPr id="0" name=""/>
        <dsp:cNvSpPr/>
      </dsp:nvSpPr>
      <dsp:spPr>
        <a:xfrm>
          <a:off x="0" y="2626263"/>
          <a:ext cx="1295400" cy="1723112"/>
        </a:xfrm>
        <a:prstGeom prst="rect">
          <a:avLst/>
        </a:prstGeom>
        <a:solidFill>
          <a:schemeClr val="accent1"/>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34696" rIns="92129"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Freeze</a:t>
          </a:r>
        </a:p>
      </dsp:txBody>
      <dsp:txXfrm>
        <a:off x="0" y="2626263"/>
        <a:ext cx="1295400" cy="1723112"/>
      </dsp:txXfrm>
    </dsp:sp>
    <dsp:sp modelId="{0A930A60-5151-4DF1-9E50-445814B53C4B}">
      <dsp:nvSpPr>
        <dsp:cNvPr id="0" name=""/>
        <dsp:cNvSpPr/>
      </dsp:nvSpPr>
      <dsp:spPr>
        <a:xfrm>
          <a:off x="1295400" y="2626263"/>
          <a:ext cx="3886200" cy="172311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dirty="0"/>
            <a:t>Freeze/Unfreeze layers based on task/domain similarity and dataset size</a:t>
          </a:r>
        </a:p>
      </dsp:txBody>
      <dsp:txXfrm>
        <a:off x="1295400" y="2626263"/>
        <a:ext cx="3886200" cy="1723112"/>
      </dsp:txXfrm>
    </dsp:sp>
    <dsp:sp modelId="{A3FA52D2-EFD5-4707-BA75-1EE670AB1EA6}">
      <dsp:nvSpPr>
        <dsp:cNvPr id="0" name=""/>
        <dsp:cNvSpPr/>
      </dsp:nvSpPr>
      <dsp:spPr>
        <a:xfrm rot="10800000">
          <a:off x="0" y="1962"/>
          <a:ext cx="1295400" cy="2650147"/>
        </a:xfrm>
        <a:prstGeom prst="upArrowCallout">
          <a:avLst>
            <a:gd name="adj1" fmla="val 5000"/>
            <a:gd name="adj2" fmla="val 10000"/>
            <a:gd name="adj3" fmla="val 15000"/>
            <a:gd name="adj4" fmla="val 64977"/>
          </a:avLst>
        </a:prstGeom>
        <a:solidFill>
          <a:schemeClr val="accent2"/>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34696" rIns="92129"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Adapt</a:t>
          </a:r>
        </a:p>
      </dsp:txBody>
      <dsp:txXfrm rot="-10800000">
        <a:off x="0" y="1962"/>
        <a:ext cx="1295400" cy="1722595"/>
      </dsp:txXfrm>
    </dsp:sp>
    <dsp:sp modelId="{9B09A29D-E78A-4FE9-BFF4-DF628B3908B3}">
      <dsp:nvSpPr>
        <dsp:cNvPr id="0" name=""/>
        <dsp:cNvSpPr/>
      </dsp:nvSpPr>
      <dsp:spPr>
        <a:xfrm>
          <a:off x="1295400" y="1962"/>
          <a:ext cx="3886200" cy="172259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dirty="0"/>
            <a:t>Modify model architecture for target task </a:t>
          </a:r>
        </a:p>
      </dsp:txBody>
      <dsp:txXfrm>
        <a:off x="1295400" y="1962"/>
        <a:ext cx="3886200" cy="1722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96BF0-D98F-40B4-AED8-C6CFC99935DE}">
      <dsp:nvSpPr>
        <dsp:cNvPr id="0" name=""/>
        <dsp:cNvSpPr/>
      </dsp:nvSpPr>
      <dsp:spPr>
        <a:xfrm>
          <a:off x="0" y="2626263"/>
          <a:ext cx="1295400" cy="1723112"/>
        </a:xfrm>
        <a:prstGeom prst="rect">
          <a:avLst/>
        </a:prstGeom>
        <a:solidFill>
          <a:schemeClr val="accent1"/>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177800" rIns="92129"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Evaluate</a:t>
          </a:r>
        </a:p>
      </dsp:txBody>
      <dsp:txXfrm>
        <a:off x="0" y="2626263"/>
        <a:ext cx="1295400" cy="1723112"/>
      </dsp:txXfrm>
    </dsp:sp>
    <dsp:sp modelId="{0A930A60-5151-4DF1-9E50-445814B53C4B}">
      <dsp:nvSpPr>
        <dsp:cNvPr id="0" name=""/>
        <dsp:cNvSpPr/>
      </dsp:nvSpPr>
      <dsp:spPr>
        <a:xfrm>
          <a:off x="1295400" y="2626263"/>
          <a:ext cx="3886200" cy="172311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292100" rIns="78830" bIns="292100" numCol="1" spcCol="1270" anchor="ctr" anchorCtr="0">
          <a:noAutofit/>
        </a:bodyPr>
        <a:lstStyle/>
        <a:p>
          <a:pPr marL="0" lvl="0" indent="0" algn="l" defTabSz="1022350">
            <a:lnSpc>
              <a:spcPct val="90000"/>
            </a:lnSpc>
            <a:spcBef>
              <a:spcPct val="0"/>
            </a:spcBef>
            <a:spcAft>
              <a:spcPct val="35000"/>
            </a:spcAft>
            <a:buNone/>
          </a:pPr>
          <a:r>
            <a:rPr lang="en-US" sz="2300" kern="1200" dirty="0"/>
            <a:t>Measure performance on unseen data using appropriate metrics (accuracy, F1, etc.).</a:t>
          </a:r>
        </a:p>
      </dsp:txBody>
      <dsp:txXfrm>
        <a:off x="1295400" y="2626263"/>
        <a:ext cx="3886200" cy="1723112"/>
      </dsp:txXfrm>
    </dsp:sp>
    <dsp:sp modelId="{A3FA52D2-EFD5-4707-BA75-1EE670AB1EA6}">
      <dsp:nvSpPr>
        <dsp:cNvPr id="0" name=""/>
        <dsp:cNvSpPr/>
      </dsp:nvSpPr>
      <dsp:spPr>
        <a:xfrm rot="10800000">
          <a:off x="0" y="0"/>
          <a:ext cx="1295400" cy="2650147"/>
        </a:xfrm>
        <a:prstGeom prst="upArrowCallout">
          <a:avLst>
            <a:gd name="adj1" fmla="val 5000"/>
            <a:gd name="adj2" fmla="val 10000"/>
            <a:gd name="adj3" fmla="val 15000"/>
            <a:gd name="adj4" fmla="val 64977"/>
          </a:avLst>
        </a:prstGeom>
        <a:solidFill>
          <a:schemeClr val="accent2"/>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177800" rIns="92129"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Train</a:t>
          </a:r>
        </a:p>
      </dsp:txBody>
      <dsp:txXfrm rot="-10800000">
        <a:off x="0" y="0"/>
        <a:ext cx="1295400" cy="1722595"/>
      </dsp:txXfrm>
    </dsp:sp>
    <dsp:sp modelId="{9B09A29D-E78A-4FE9-BFF4-DF628B3908B3}">
      <dsp:nvSpPr>
        <dsp:cNvPr id="0" name=""/>
        <dsp:cNvSpPr/>
      </dsp:nvSpPr>
      <dsp:spPr>
        <a:xfrm>
          <a:off x="1295400" y="1962"/>
          <a:ext cx="3886200" cy="172259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292100" rIns="78830" bIns="292100" numCol="1" spcCol="1270" anchor="ctr" anchorCtr="0">
          <a:noAutofit/>
        </a:bodyPr>
        <a:lstStyle/>
        <a:p>
          <a:pPr marL="0" lvl="0" indent="0" algn="l" defTabSz="1022350">
            <a:lnSpc>
              <a:spcPct val="90000"/>
            </a:lnSpc>
            <a:spcBef>
              <a:spcPct val="0"/>
            </a:spcBef>
            <a:spcAft>
              <a:spcPct val="35000"/>
            </a:spcAft>
            <a:buNone/>
          </a:pPr>
          <a:r>
            <a:rPr lang="en-US" sz="2300" kern="1200" dirty="0"/>
            <a:t>Optimize on target data</a:t>
          </a:r>
        </a:p>
      </dsp:txBody>
      <dsp:txXfrm>
        <a:off x="1295400" y="1962"/>
        <a:ext cx="3886200" cy="1722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96BF0-D98F-40B4-AED8-C6CFC99935DE}">
      <dsp:nvSpPr>
        <dsp:cNvPr id="0" name=""/>
        <dsp:cNvSpPr/>
      </dsp:nvSpPr>
      <dsp:spPr>
        <a:xfrm>
          <a:off x="0" y="2626263"/>
          <a:ext cx="1295400" cy="1723112"/>
        </a:xfrm>
        <a:prstGeom prst="rect">
          <a:avLst/>
        </a:prstGeom>
        <a:solidFill>
          <a:schemeClr val="accent1"/>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13360" rIns="92129"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Iterate</a:t>
          </a:r>
        </a:p>
      </dsp:txBody>
      <dsp:txXfrm>
        <a:off x="0" y="2626263"/>
        <a:ext cx="1295400" cy="1723112"/>
      </dsp:txXfrm>
    </dsp:sp>
    <dsp:sp modelId="{0A930A60-5151-4DF1-9E50-445814B53C4B}">
      <dsp:nvSpPr>
        <dsp:cNvPr id="0" name=""/>
        <dsp:cNvSpPr/>
      </dsp:nvSpPr>
      <dsp:spPr>
        <a:xfrm>
          <a:off x="1295400" y="2626263"/>
          <a:ext cx="3886200" cy="1723112"/>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dirty="0"/>
            <a:t>Continuous improvement is key.</a:t>
          </a:r>
        </a:p>
      </dsp:txBody>
      <dsp:txXfrm>
        <a:off x="1295400" y="2626263"/>
        <a:ext cx="3886200" cy="1723112"/>
      </dsp:txXfrm>
    </dsp:sp>
    <dsp:sp modelId="{A3FA52D2-EFD5-4707-BA75-1EE670AB1EA6}">
      <dsp:nvSpPr>
        <dsp:cNvPr id="0" name=""/>
        <dsp:cNvSpPr/>
      </dsp:nvSpPr>
      <dsp:spPr>
        <a:xfrm rot="10800000">
          <a:off x="0" y="0"/>
          <a:ext cx="1295400" cy="2650147"/>
        </a:xfrm>
        <a:prstGeom prst="upArrowCallout">
          <a:avLst>
            <a:gd name="adj1" fmla="val 5000"/>
            <a:gd name="adj2" fmla="val 10000"/>
            <a:gd name="adj3" fmla="val 15000"/>
            <a:gd name="adj4" fmla="val 64977"/>
          </a:avLst>
        </a:prstGeom>
        <a:solidFill>
          <a:schemeClr val="accent2"/>
        </a:soli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2129" tIns="213360" rIns="92129"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Deploy</a:t>
          </a:r>
        </a:p>
      </dsp:txBody>
      <dsp:txXfrm rot="-10800000">
        <a:off x="0" y="0"/>
        <a:ext cx="1295400" cy="1722595"/>
      </dsp:txXfrm>
    </dsp:sp>
    <dsp:sp modelId="{9B09A29D-E78A-4FE9-BFF4-DF628B3908B3}">
      <dsp:nvSpPr>
        <dsp:cNvPr id="0" name=""/>
        <dsp:cNvSpPr/>
      </dsp:nvSpPr>
      <dsp:spPr>
        <a:xfrm>
          <a:off x="1295400" y="1962"/>
          <a:ext cx="3886200" cy="172259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8830" tIns="304800" rIns="78830" bIns="304800" numCol="1" spcCol="1270" anchor="ctr" anchorCtr="0">
          <a:noAutofit/>
        </a:bodyPr>
        <a:lstStyle/>
        <a:p>
          <a:pPr marL="0" lvl="0" indent="0" algn="l" defTabSz="1066800">
            <a:lnSpc>
              <a:spcPct val="90000"/>
            </a:lnSpc>
            <a:spcBef>
              <a:spcPct val="0"/>
            </a:spcBef>
            <a:spcAft>
              <a:spcPct val="35000"/>
            </a:spcAft>
            <a:buNone/>
          </a:pPr>
          <a:r>
            <a:rPr lang="en-US" sz="2400" kern="1200" dirty="0"/>
            <a:t>Deploy to real-world setting</a:t>
          </a:r>
        </a:p>
      </dsp:txBody>
      <dsp:txXfrm>
        <a:off x="1295400" y="1962"/>
        <a:ext cx="3886200" cy="172259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21-Apr-25</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8E6A7-C994-35EA-F697-FBC375B17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0A28D-F6C7-5209-DD4E-C9ACB35EDD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209EB-FEEF-468D-84F9-9AF1C042A7AF}"/>
              </a:ext>
            </a:extLst>
          </p:cNvPr>
          <p:cNvSpPr>
            <a:spLocks noGrp="1"/>
          </p:cNvSpPr>
          <p:nvPr>
            <p:ph type="body" idx="1"/>
          </p:nvPr>
        </p:nvSpPr>
        <p:spPr/>
        <p:txBody>
          <a:bodyPr/>
          <a:lstStyle/>
          <a:p>
            <a:pPr>
              <a:buFont typeface="Arial" panose="020B0604020202020204" pitchFamily="34" charset="0"/>
              <a:buChar char="•"/>
            </a:pPr>
            <a:r>
              <a:rPr lang="en-US" b="1" dirty="0"/>
              <a:t>Task Transfer:</a:t>
            </a:r>
            <a:r>
              <a:rPr lang="en-US" dirty="0"/>
              <a:t> Applying a model trained for one </a:t>
            </a:r>
            <a:r>
              <a:rPr lang="en-US" i="1" dirty="0"/>
              <a:t>type</a:t>
            </a:r>
            <a:r>
              <a:rPr lang="en-US" dirty="0"/>
              <a:t> of problem to a </a:t>
            </a:r>
            <a:r>
              <a:rPr lang="en-US" i="1" dirty="0"/>
              <a:t>different type</a:t>
            </a:r>
            <a:r>
              <a:rPr lang="en-US" dirty="0"/>
              <a:t> of problem. Learned features used in new context.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Example:</a:t>
            </a:r>
            <a:r>
              <a:rPr lang="en-US" sz="1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A model trained for image classification being adapted for object detection to localize objects in an image. For example, a </a:t>
            </a:r>
            <a:r>
              <a:rPr lang="en-US" sz="1800" dirty="0" err="1">
                <a:solidFill>
                  <a:srgbClr val="000000"/>
                </a:solidFill>
                <a:effectLst/>
                <a:latin typeface="Calibri" panose="020F0502020204030204" pitchFamily="34" charset="0"/>
                <a:ea typeface="Yu Mincho" panose="02020400000000000000" pitchFamily="18" charset="-128"/>
                <a:cs typeface="Arial" panose="020B0604020202020204" pitchFamily="34" charset="0"/>
              </a:rPr>
              <a:t>ResNet</a:t>
            </a:r>
            <a:r>
              <a:rPr lang="en-US" sz="1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model pre-trained on ImageNet can be adapted into a Faster R-CNN architecture by adding bounding box regression layers, allowing it to identify specific objects like animals in wildlife conservation studies.</a:t>
            </a:r>
            <a:endParaRPr lang="en-US" dirty="0"/>
          </a:p>
          <a:p>
            <a:pPr>
              <a:buNone/>
            </a:pPr>
            <a:r>
              <a:rPr lang="en-US" dirty="0"/>
              <a:t>  </a:t>
            </a:r>
          </a:p>
          <a:p>
            <a:pPr>
              <a:buFont typeface="Arial" panose="020B0604020202020204" pitchFamily="34" charset="0"/>
              <a:buChar char="•"/>
            </a:pPr>
            <a:r>
              <a:rPr lang="en-US" b="1" dirty="0"/>
              <a:t>Task Adaptation:</a:t>
            </a:r>
            <a:r>
              <a:rPr lang="en-US" dirty="0"/>
              <a:t> Modifying transferred knowledge for </a:t>
            </a:r>
            <a:r>
              <a:rPr lang="en-US" i="1" dirty="0"/>
              <a:t>specific requirements</a:t>
            </a:r>
            <a:r>
              <a:rPr lang="en-US" dirty="0"/>
              <a:t> of the new task. Often involves changing final layers. </a:t>
            </a:r>
          </a:p>
          <a:p>
            <a:pPr marL="457200" marR="0" lvl="1" indent="0">
              <a:lnSpc>
                <a:spcPct val="107000"/>
              </a:lnSpc>
              <a:spcAft>
                <a:spcPts val="800"/>
              </a:spcAft>
              <a:buFont typeface="Courier New" panose="02070309020205020404" pitchFamily="49" charset="0"/>
              <a:buNone/>
            </a:pPr>
            <a:r>
              <a:rPr lang="en-US" sz="1200" b="1"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Example:</a:t>
            </a:r>
            <a:r>
              <a:rPr lang="en-US" sz="12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Adapting a facial recognition model to perform emotion detection by replacing the final classification layers with ones that predict different emotions instead of identities. By modifying the last dense layers of a </a:t>
            </a:r>
            <a:r>
              <a:rPr lang="en-US" sz="1200" dirty="0" err="1">
                <a:solidFill>
                  <a:srgbClr val="000000"/>
                </a:solidFill>
                <a:effectLst/>
                <a:latin typeface="Calibri" panose="020F0502020204030204" pitchFamily="34" charset="0"/>
                <a:ea typeface="Yu Mincho" panose="02020400000000000000" pitchFamily="18" charset="-128"/>
                <a:cs typeface="Arial" panose="020B0604020202020204" pitchFamily="34" charset="0"/>
              </a:rPr>
              <a:t>VGGFace</a:t>
            </a:r>
            <a:r>
              <a:rPr lang="en-US" sz="12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model and training it on datasets like the popular face-image dataset FER-2013</a:t>
            </a:r>
            <a:r>
              <a:rPr lang="en-US" sz="800" dirty="0">
                <a:effectLst/>
                <a:latin typeface="Calibri" panose="020F0502020204030204" pitchFamily="34" charset="0"/>
                <a:ea typeface="Calibri" panose="020F0502020204030204" pitchFamily="34" charset="0"/>
                <a:cs typeface="Arial" panose="020B0604020202020204" pitchFamily="34" charset="0"/>
              </a:rPr>
              <a:t> </a:t>
            </a:r>
            <a:r>
              <a:rPr lang="en-US" sz="12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the model can accurately classify emotions such as happiness, sadness, anger, and surprise, making it useful for human-computer interaction applications.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E77A119-1209-86BA-6370-A60AF93ED0A1}"/>
              </a:ext>
            </a:extLst>
          </p:cNvPr>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71505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BDCC5-D842-E430-932A-8216B19837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46EC6-2622-844F-B213-FB01AC2B5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4B29BD-4391-A863-5044-29902B191E8A}"/>
              </a:ext>
            </a:extLst>
          </p:cNvPr>
          <p:cNvSpPr>
            <a:spLocks noGrp="1"/>
          </p:cNvSpPr>
          <p:nvPr>
            <p:ph type="body" idx="1"/>
          </p:nvPr>
        </p:nvSpPr>
        <p:spPr/>
        <p:txBody>
          <a:bodyPr/>
          <a:lstStyle/>
          <a:p>
            <a:pPr>
              <a:buNone/>
            </a:pPr>
            <a:r>
              <a:rPr lang="en-US" b="1" dirty="0"/>
              <a:t>Efficiency:</a:t>
            </a:r>
            <a:r>
              <a:rPr lang="en-US" dirty="0"/>
              <a:t> Reduces training time and computational cost.   </a:t>
            </a:r>
          </a:p>
          <a:p>
            <a:pPr>
              <a:buNone/>
            </a:pPr>
            <a:r>
              <a:rPr lang="en-US" b="1" dirty="0"/>
              <a:t>Performance:</a:t>
            </a:r>
            <a:r>
              <a:rPr lang="en-US" dirty="0"/>
              <a:t> Often improves results, especially with limited target data.   </a:t>
            </a:r>
          </a:p>
          <a:p>
            <a:pPr>
              <a:buNone/>
            </a:pPr>
            <a:r>
              <a:rPr lang="en-US" b="1" dirty="0"/>
              <a:t>Adaptability:</a:t>
            </a:r>
            <a:r>
              <a:rPr lang="en-US" dirty="0"/>
              <a:t> Allows using state-of-the-art models for niche domains.   </a:t>
            </a:r>
          </a:p>
          <a:p>
            <a:pPr>
              <a:buNone/>
            </a:pPr>
            <a:r>
              <a:rPr lang="en-US" dirty="0"/>
              <a:t>Revolutionized fields like CV and NLP.</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992C3B7-7C01-7DDB-04BE-C072B176120B}"/>
              </a:ext>
            </a:extLst>
          </p:cNvPr>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6305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5CE9E-5210-EFC4-7D1F-6437F64EA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E72C4-B11A-CB27-D674-4D1E07ED8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3D704-B83C-7290-7BB5-1F841A0E9ADB}"/>
              </a:ext>
            </a:extLst>
          </p:cNvPr>
          <p:cNvSpPr>
            <a:spLocks noGrp="1"/>
          </p:cNvSpPr>
          <p:nvPr>
            <p:ph type="body" idx="1"/>
          </p:nvPr>
        </p:nvSpPr>
        <p:spPr/>
        <p:txBody>
          <a:bodyPr/>
          <a:lstStyle/>
          <a:p>
            <a:pPr>
              <a:buNone/>
            </a:pPr>
            <a:r>
              <a:rPr lang="en-US" dirty="0"/>
              <a:t>Typical Workflow - Phase 1: Setup &amp; Prep</a:t>
            </a:r>
          </a:p>
          <a:p>
            <a:pPr>
              <a:buNone/>
            </a:pPr>
            <a:r>
              <a:rPr lang="en-US" b="1" dirty="0"/>
              <a:t>Step 1: Define Problem &amp; Gather Data:</a:t>
            </a:r>
            <a:r>
              <a:rPr lang="en-US" dirty="0"/>
              <a:t> Clarify target task; collect, clean, split data. Consider source/target similarity.   </a:t>
            </a:r>
          </a:p>
          <a:p>
            <a:pPr>
              <a:buNone/>
            </a:pPr>
            <a:r>
              <a:rPr lang="en-US" b="1" dirty="0"/>
              <a:t>Step 2: Select Pre-Trained Model:</a:t>
            </a:r>
            <a:r>
              <a:rPr lang="en-US" dirty="0"/>
              <a:t> Choose based on target task/domain compatibility (e.g., </a:t>
            </a:r>
            <a:r>
              <a:rPr lang="en-US" dirty="0" err="1"/>
              <a:t>ResNet</a:t>
            </a:r>
            <a:r>
              <a:rPr lang="en-US" dirty="0"/>
              <a:t>/</a:t>
            </a:r>
            <a:r>
              <a:rPr lang="en-US" dirty="0" err="1"/>
              <a:t>ViT</a:t>
            </a:r>
            <a:r>
              <a:rPr lang="en-US" dirty="0"/>
              <a:t> for vision, BERT/GPT for NLP).</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F32A3E5-DC62-619D-BB7B-427BEC5C7D9F}"/>
              </a:ext>
            </a:extLst>
          </p:cNvPr>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74915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042C-0ED1-13C0-9756-A9C61116F3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CA9D4-ABE7-8A8D-9BEE-AD94D9F3D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6505F-CAE5-B9CF-AC8C-CF0EBC1AA4EB}"/>
              </a:ext>
            </a:extLst>
          </p:cNvPr>
          <p:cNvSpPr>
            <a:spLocks noGrp="1"/>
          </p:cNvSpPr>
          <p:nvPr>
            <p:ph type="body" idx="1"/>
          </p:nvPr>
        </p:nvSpPr>
        <p:spPr/>
        <p:txBody>
          <a:bodyPr/>
          <a:lstStyle/>
          <a:p>
            <a:pPr>
              <a:buNone/>
            </a:pPr>
            <a:r>
              <a:rPr lang="en-US" dirty="0"/>
              <a:t>Typical Workflow - Phase 2: Adaptation</a:t>
            </a:r>
          </a:p>
          <a:p>
            <a:pPr>
              <a:buNone/>
            </a:pPr>
            <a:r>
              <a:rPr lang="en-US" b="1" dirty="0"/>
              <a:t>Step 3: Adapt Model Architecture:</a:t>
            </a:r>
            <a:r>
              <a:rPr lang="en-US" dirty="0"/>
              <a:t> Modify model for target task (e.g., replace final layer). Ensure input compatibility (e.g., RGB vs. grayscale).   </a:t>
            </a:r>
          </a:p>
          <a:p>
            <a:pPr>
              <a:buNone/>
            </a:pPr>
            <a:r>
              <a:rPr lang="en-US" b="1" dirty="0"/>
              <a:t>Step 4: Freeze/Unfreeze Layers:</a:t>
            </a:r>
            <a:r>
              <a:rPr lang="en-US" dirty="0"/>
              <a:t> Decide based on task similarity and dataset size. Freeze more for similar tasks/small data; unfreeze more for different tasks/large data.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91569C2-02A8-9429-D72D-7222316BC376}"/>
              </a:ext>
            </a:extLst>
          </p:cNvPr>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20203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55D00-8EE2-35DF-6CF3-49448004F6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5FD96-86C9-3F2F-A3D8-179EEAEA3B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932C19-EEDB-CA5F-527D-4C20917E99F8}"/>
              </a:ext>
            </a:extLst>
          </p:cNvPr>
          <p:cNvSpPr>
            <a:spLocks noGrp="1"/>
          </p:cNvSpPr>
          <p:nvPr>
            <p:ph type="body" idx="1"/>
          </p:nvPr>
        </p:nvSpPr>
        <p:spPr/>
        <p:txBody>
          <a:bodyPr/>
          <a:lstStyle/>
          <a:p>
            <a:pPr>
              <a:buNone/>
            </a:pPr>
            <a:r>
              <a:rPr lang="en-US" dirty="0"/>
              <a:t>Transfer Learning Workflow (Phase 3) : Training &amp; Evaluation</a:t>
            </a:r>
          </a:p>
          <a:p>
            <a:pPr>
              <a:buNone/>
            </a:pPr>
            <a:r>
              <a:rPr lang="en-US" b="1" dirty="0"/>
              <a:t>Step 5: Train the Model:</a:t>
            </a:r>
            <a:r>
              <a:rPr lang="en-US" dirty="0"/>
              <a:t> Optimize on target data. Use techniques like data augmentation. Use smaller learning rates for fine-tuning.   </a:t>
            </a:r>
          </a:p>
          <a:p>
            <a:pPr>
              <a:buNone/>
            </a:pPr>
            <a:r>
              <a:rPr lang="en-US" b="1" dirty="0"/>
              <a:t>Step 6: Evaluate the Model:</a:t>
            </a:r>
            <a:r>
              <a:rPr lang="en-US" dirty="0"/>
              <a:t> Measure performance on unseen data using appropriate metrics (accuracy, F1, etc.). Visualize errors (confusion matrix, bounding boxes). Compare to baseline.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1F351DF-854B-1AEE-88C2-D3693C976393}"/>
              </a:ext>
            </a:extLst>
          </p:cNvPr>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38263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54249-A0EF-49BC-B14D-0E6BD31DD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AB22B-738A-E0FC-E7D9-EBE7C2C86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7BD255-495E-1F73-6F62-E9E35C213BC8}"/>
              </a:ext>
            </a:extLst>
          </p:cNvPr>
          <p:cNvSpPr>
            <a:spLocks noGrp="1"/>
          </p:cNvSpPr>
          <p:nvPr>
            <p:ph type="body" idx="1"/>
          </p:nvPr>
        </p:nvSpPr>
        <p:spPr/>
        <p:txBody>
          <a:bodyPr/>
          <a:lstStyle/>
          <a:p>
            <a:pPr>
              <a:buNone/>
            </a:pPr>
            <a:r>
              <a:rPr lang="en-US" dirty="0"/>
              <a:t>Transfer Learning Workflow (Phase 4: Deployment &amp; Iteration</a:t>
            </a:r>
          </a:p>
          <a:p>
            <a:pPr>
              <a:buNone/>
            </a:pPr>
            <a:r>
              <a:rPr lang="en-US" b="1" dirty="0"/>
              <a:t>Step 7: Deploy and Monitor:</a:t>
            </a:r>
            <a:r>
              <a:rPr lang="en-US" dirty="0"/>
              <a:t> Deploy to real-world setting. Monitor performance; retrain if data shifts. Fine-tune with new data/feedback.   </a:t>
            </a:r>
          </a:p>
          <a:p>
            <a:pPr>
              <a:buNone/>
            </a:pPr>
            <a:r>
              <a:rPr lang="en-US" b="1" dirty="0"/>
              <a:t>Step 8: Iterate and Optimize:</a:t>
            </a:r>
            <a:r>
              <a:rPr lang="en-US" dirty="0"/>
              <a:t> Experiment with different models, hyperparameters (learning rate schedules, regularization), data augmentation. Continuous improvement is key.</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06A8ED6-9228-B065-7660-D685916478BA}"/>
              </a:ext>
            </a:extLst>
          </p:cNvPr>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87225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a:t>Fine-tuning </a:t>
            </a:r>
          </a:p>
          <a:p>
            <a:pPr marL="228600" indent="-228600">
              <a:buAutoNum type="alphaUcParenR"/>
            </a:pPr>
            <a:r>
              <a:rPr lang="en-US" dirty="0" err="1"/>
              <a:t>LoRA</a:t>
            </a:r>
            <a:r>
              <a:rPr lang="en-US" dirty="0"/>
              <a:t> </a:t>
            </a:r>
          </a:p>
          <a:p>
            <a:pPr marL="228600" indent="-228600">
              <a:buAutoNum type="alphaUcParenR"/>
            </a:pPr>
            <a:r>
              <a:rPr lang="en-US" dirty="0"/>
              <a:t>Feature Extraction </a:t>
            </a:r>
          </a:p>
          <a:p>
            <a:pPr marL="228600" indent="-228600">
              <a:buAutoNum type="alphaUcParenR"/>
            </a:pPr>
            <a:r>
              <a:rPr lang="en-US" dirty="0"/>
              <a:t>Domain Adaptation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07000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A5C5-E7B0-D966-A3C7-AC9D9BC1F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7BE110-87A4-FC84-CA09-E208589E58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E484E-2EBF-2669-2B38-E91798A70E5F}"/>
              </a:ext>
            </a:extLst>
          </p:cNvPr>
          <p:cNvSpPr>
            <a:spLocks noGrp="1"/>
          </p:cNvSpPr>
          <p:nvPr>
            <p:ph type="body" idx="1"/>
          </p:nvPr>
        </p:nvSpPr>
        <p:spPr/>
        <p:txBody>
          <a:bodyPr/>
          <a:lstStyle/>
          <a:p>
            <a:pPr marL="228600" indent="-228600">
              <a:buAutoNum type="alphaUcParenR"/>
            </a:pPr>
            <a:r>
              <a:rPr lang="en-US" dirty="0"/>
              <a:t>Freeze all layers. </a:t>
            </a:r>
          </a:p>
          <a:p>
            <a:pPr marL="228600" indent="-228600">
              <a:buAutoNum type="alphaUcParenR"/>
            </a:pPr>
            <a:r>
              <a:rPr lang="en-US" dirty="0"/>
              <a:t>Freeze only the last layer. </a:t>
            </a:r>
          </a:p>
          <a:p>
            <a:pPr marL="228600" indent="-228600">
              <a:buAutoNum type="alphaUcParenR"/>
            </a:pPr>
            <a:r>
              <a:rPr lang="en-US" dirty="0"/>
              <a:t>Unfreeze only the first few layers. </a:t>
            </a:r>
          </a:p>
          <a:p>
            <a:pPr marL="228600" indent="-228600">
              <a:buAutoNum type="alphaUcParenR"/>
            </a:pPr>
            <a:r>
              <a:rPr lang="en-US" dirty="0"/>
              <a:t>Unfreeze most or all layers.</a:t>
            </a:r>
          </a:p>
        </p:txBody>
      </p:sp>
      <p:sp>
        <p:nvSpPr>
          <p:cNvPr id="4" name="Slide Number Placeholder 3">
            <a:extLst>
              <a:ext uri="{FF2B5EF4-FFF2-40B4-BE49-F238E27FC236}">
                <a16:creationId xmlns:a16="http://schemas.microsoft.com/office/drawing/2014/main" id="{12DD9BF8-694A-BBAC-9B17-7DD05D0BC900}"/>
              </a:ext>
            </a:extLst>
          </p:cNvPr>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45434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A1DD3-F62E-9649-69AF-A502D72C1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DE4CE-4B7C-92F5-95C3-1D54D52A76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8A7249-05EF-5AD6-CBDD-C396320BEE33}"/>
              </a:ext>
            </a:extLst>
          </p:cNvPr>
          <p:cNvSpPr>
            <a:spLocks noGrp="1"/>
          </p:cNvSpPr>
          <p:nvPr>
            <p:ph type="body" idx="1"/>
          </p:nvPr>
        </p:nvSpPr>
        <p:spPr/>
        <p:txBody>
          <a:bodyPr/>
          <a:lstStyle/>
          <a:p>
            <a:pPr marL="342900" marR="0" lvl="0" indent="-342900">
              <a:lnSpc>
                <a:spcPct val="107000"/>
              </a:lnSpc>
              <a:buSzPts val="1000"/>
              <a:buFont typeface="Symbol" panose="05050102010706020507" pitchFamily="18" charset="2"/>
              <a:buChar char=""/>
              <a:tabLst>
                <a:tab pos="228600" algn="l"/>
              </a:tabLst>
            </a:pPr>
            <a:r>
              <a:rPr lang="en-US" sz="1800" b="1" dirty="0">
                <a:solidFill>
                  <a:srgbClr val="44546A"/>
                </a:solidFill>
                <a:effectLst/>
                <a:latin typeface="Calibri" panose="020F0502020204030204" pitchFamily="34" charset="0"/>
                <a:ea typeface="Calibri" panose="020F0502020204030204" pitchFamily="34" charset="0"/>
                <a:cs typeface="Arial" panose="020B0604020202020204" pitchFamily="34" charset="0"/>
              </a:rPr>
              <a:t>Catastrophic Forgetting</a:t>
            </a:r>
            <a:r>
              <a:rPr lang="en-US" sz="18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The model loses previously learned knowledge when fine-tuned on a new task.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buSzPts val="1000"/>
              <a:buFont typeface="Symbol" panose="05050102010706020507" pitchFamily="18" charset="2"/>
              <a:buChar char=""/>
              <a:tabLst>
                <a:tab pos="228600" algn="l"/>
              </a:tabLst>
            </a:pPr>
            <a:r>
              <a:rPr lang="en-US" sz="1800" b="1" dirty="0">
                <a:solidFill>
                  <a:srgbClr val="44546A"/>
                </a:solidFill>
                <a:effectLst/>
                <a:latin typeface="Calibri" panose="020F0502020204030204" pitchFamily="34" charset="0"/>
                <a:ea typeface="Calibri" panose="020F0502020204030204" pitchFamily="34" charset="0"/>
                <a:cs typeface="Arial" panose="020B0604020202020204" pitchFamily="34" charset="0"/>
              </a:rPr>
              <a:t>Negative Transfer</a:t>
            </a:r>
            <a:r>
              <a:rPr lang="en-US" sz="18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Knowledge from the source task harms performance on the target task due to domain or task mismatch.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228600" algn="l"/>
              </a:tabLst>
            </a:pPr>
            <a:r>
              <a:rPr lang="en-US" sz="1800" b="1" dirty="0">
                <a:solidFill>
                  <a:srgbClr val="44546A"/>
                </a:solidFill>
                <a:effectLst/>
                <a:latin typeface="Calibri" panose="020F0502020204030204" pitchFamily="34" charset="0"/>
                <a:ea typeface="Calibri" panose="020F0502020204030204" pitchFamily="34" charset="0"/>
                <a:cs typeface="Arial" panose="020B0604020202020204" pitchFamily="34" charset="0"/>
              </a:rPr>
              <a:t>Domain Shift</a:t>
            </a:r>
            <a:r>
              <a:rPr lang="en-US" sz="18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Differences in data distributions between source and target domains cause poor generalization.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A9E1DAE-9E62-5833-D0DA-51B82925160F}"/>
              </a:ext>
            </a:extLst>
          </p:cNvPr>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51233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B9C68-9C1E-FDFF-69D4-581B08B26C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C3963-3E4A-F530-013B-8F59EF46E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232D1-8E4B-B34E-681B-5621C259C548}"/>
              </a:ext>
            </a:extLst>
          </p:cNvPr>
          <p:cNvSpPr>
            <a:spLocks noGrp="1"/>
          </p:cNvSpPr>
          <p:nvPr>
            <p:ph type="body" idx="1"/>
          </p:nvPr>
        </p:nvSpPr>
        <p:spPr/>
        <p:txBody>
          <a:bodyPr/>
          <a:lstStyle/>
          <a:p>
            <a:pPr marL="228600" indent="-228600">
              <a:buAutoNum type="alphaUcParenR"/>
            </a:pPr>
            <a:r>
              <a:rPr lang="en-US" dirty="0"/>
              <a:t>Freeze all layers. </a:t>
            </a:r>
          </a:p>
          <a:p>
            <a:pPr marL="228600" indent="-228600">
              <a:buAutoNum type="alphaUcParenR"/>
            </a:pPr>
            <a:r>
              <a:rPr lang="en-US" dirty="0"/>
              <a:t>Freeze only the last layer. </a:t>
            </a:r>
          </a:p>
          <a:p>
            <a:pPr marL="228600" indent="-228600">
              <a:buAutoNum type="alphaUcParenR"/>
            </a:pPr>
            <a:r>
              <a:rPr lang="en-US" dirty="0"/>
              <a:t>Unfreeze only the first few layers. </a:t>
            </a:r>
          </a:p>
          <a:p>
            <a:pPr marL="228600" indent="-228600">
              <a:buAutoNum type="alphaUcParenR"/>
            </a:pPr>
            <a:r>
              <a:rPr lang="en-US" dirty="0"/>
              <a:t>Unfreeze most or all layers.</a:t>
            </a:r>
          </a:p>
        </p:txBody>
      </p:sp>
      <p:sp>
        <p:nvSpPr>
          <p:cNvPr id="4" name="Slide Number Placeholder 3">
            <a:extLst>
              <a:ext uri="{FF2B5EF4-FFF2-40B4-BE49-F238E27FC236}">
                <a16:creationId xmlns:a16="http://schemas.microsoft.com/office/drawing/2014/main" id="{09237408-B00A-2C6E-2085-E98237F8D1FA}"/>
              </a:ext>
            </a:extLst>
          </p:cNvPr>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71089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A207-F47E-784E-66F3-F7D3FF8C1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529E3-8A4B-20E2-089F-F3A94A930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05DF2E-D58C-1837-6BCB-2A4BE7250B2F}"/>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Uses features learned on a large dataset for a different domain/task.   </a:t>
            </a:r>
          </a:p>
          <a:p>
            <a:r>
              <a:rPr lang="en-US" sz="1800" dirty="0">
                <a:effectLst/>
                <a:latin typeface="Calibri" panose="020F0502020204030204" pitchFamily="34" charset="0"/>
                <a:ea typeface="Calibri" panose="020F0502020204030204" pitchFamily="34" charset="0"/>
                <a:cs typeface="Arial" panose="020B0604020202020204" pitchFamily="34" charset="0"/>
              </a:rPr>
              <a:t>Reduces need for large labeled datasets and computational resources.   </a:t>
            </a:r>
          </a:p>
          <a:p>
            <a:r>
              <a:rPr lang="en-US" sz="1800" dirty="0">
                <a:effectLst/>
                <a:latin typeface="Calibri" panose="020F0502020204030204" pitchFamily="34" charset="0"/>
                <a:ea typeface="Calibri" panose="020F0502020204030204" pitchFamily="34" charset="0"/>
                <a:cs typeface="Arial" panose="020B0604020202020204" pitchFamily="34" charset="0"/>
              </a:rPr>
              <a:t>Example: Adapting a general object recognition model (dogs, cars) for medical X-ray analysis. </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This tendency motivates the idea of freezing some layers and leaving other layers unfrozen. For very similar tasks and/or domains, you may only want to unfreeze one to a few layers of a model before fine-tuning. For more divergent tasks and/or domains, you might want to unfreeze most or all the layers.</a:t>
            </a:r>
          </a:p>
          <a:p>
            <a:endParaRPr lang="en-US" dirty="0"/>
          </a:p>
        </p:txBody>
      </p:sp>
      <p:sp>
        <p:nvSpPr>
          <p:cNvPr id="4" name="Slide Number Placeholder 3">
            <a:extLst>
              <a:ext uri="{FF2B5EF4-FFF2-40B4-BE49-F238E27FC236}">
                <a16:creationId xmlns:a16="http://schemas.microsoft.com/office/drawing/2014/main" id="{601F33AD-1FAE-5432-3D75-F2C0C19C5F79}"/>
              </a:ext>
            </a:extLst>
          </p:cNvPr>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18087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As seen in Figure 1’s representation shown here, computer vision models tend to capture features like horizontal or vertical lines in the earliest layers, while later layers tend to capture more complex combinations of features. The same is true for language models, with earlier layers primarily focusing on encoding low-level features of the input text, like individual words and their basic grammatical structure. They are essentially capturing the "building blocks" of the language, like how early layers in a vision network might detect edges in an image. Later layers in a deep network combine information from the earlier layers to learn more complex semantic relationships, context, and sentiment within a text. </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tendency motivates the idea of freezing some layers and leaving other layers unfrozen. For very similar tasks and/or domains, you may only want to unfreeze one to a few layers of a model before fine-tuning. For more divergent tasks and/or domains, you might want to unfreeze most or all the layers.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912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EF5CB-EAD3-308A-D49D-61CF6BD5C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948795-8BCC-99A2-E8A0-30C7DF179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9670B-7208-FBD6-DA26-C80794832D2B}"/>
              </a:ext>
            </a:extLst>
          </p:cNvPr>
          <p:cNvSpPr>
            <a:spLocks noGrp="1"/>
          </p:cNvSpPr>
          <p:nvPr>
            <p:ph type="body" idx="1"/>
          </p:nvPr>
        </p:nvSpPr>
        <p:spPr/>
        <p:txBody>
          <a:bodyPr/>
          <a:lstStyle/>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Learning Rate – The amount numerical amount that parameter weights are adjusted during backpropagation. </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Batch Size – How many samples are viewed at once while training.</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Regularization – Methods used to prevent overfitting and improve generalization of a model.</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Optimizer – The algorithm that is used in conjunction with the loss function to find optimal parameters.</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Epochs – The number of full training passes a model undergoes.</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Frozen Layers – Layers of a pre-trained model that are locked, or frozen, during the retraining process to preserve the patterns they’ve learned.</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01AC3AA-683A-3522-2C09-A9EC517F76EE}"/>
              </a:ext>
            </a:extLst>
          </p:cNvPr>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56835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04EC-8F59-1125-F2B3-AC65DC9C4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247339-3BCE-5727-36EF-3574602A53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8E2EF-C168-6543-32DB-F78662F6D393}"/>
              </a:ext>
            </a:extLst>
          </p:cNvPr>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Choosing an appropriate learning rate is crucial for transfer learning. Pre-trained layers typically require lower learning rates (e.g., 1e-5 to 1e-4) to avoid overwriting their learned features. Newly added layers, however, often benefit from a higher learning rate (e.g., 1e-3).</a:t>
            </a:r>
            <a:endParaRPr lang="en-US" sz="1800" dirty="0"/>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Learning Rate – The amount numerical amount that parameter weights are adjusted during backpropagation. </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Batch Size – How many samples are viewed at once while training.</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Regularization – Methods used to prevent overfitting and improve generalization of a model.</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Optimizer – The algorithm that is used in conjunction with the loss function to find optimal parameters.</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Epochs – The number of full training passes a model undergoes.</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Frozen Layers – Layers of a pre-trained model that are locked, or frozen, during the retraining process to preserve the patterns they’ve learned.</a:t>
            </a: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149C833-F29E-4309-8E7D-7E03B5D02A0B}"/>
              </a:ext>
            </a:extLst>
          </p:cNvPr>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87516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D5AC-038D-0925-37BE-98AA7B8BB2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898C8-372E-F47F-274F-C33FDAC72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353E82-1A8B-6D96-D487-D5BCCA09BAF0}"/>
              </a:ext>
            </a:extLst>
          </p:cNvPr>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“Freezing” layers is a coding technique of specifying pre-trained layers of a model to *not* update their parameter weights during training. Freezing the earlier layers and fine-tuning the later layers is a common strategy when the source and target domains are similar. In dissimilar domains, unfreezing more layers allows the model to adapt to new features.</a:t>
            </a:r>
            <a:endParaRPr lang="en-US" sz="1800" dirty="0"/>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This tendency motivates the idea of freezing some layers and leaving other layers unfrozen. For very similar tasks and/or domains, you may only want to unfreeze one to a few layers of a model before fine-tuning. For more divergent tasks and/or domains, you might want to unfreeze most or all the layers.</a:t>
            </a:r>
          </a:p>
          <a:p>
            <a:endParaRPr lang="en-US" dirty="0"/>
          </a:p>
        </p:txBody>
      </p:sp>
      <p:sp>
        <p:nvSpPr>
          <p:cNvPr id="4" name="Slide Number Placeholder 3">
            <a:extLst>
              <a:ext uri="{FF2B5EF4-FFF2-40B4-BE49-F238E27FC236}">
                <a16:creationId xmlns:a16="http://schemas.microsoft.com/office/drawing/2014/main" id="{8177DD54-820F-B3BF-8856-DFD534144622}"/>
              </a:ext>
            </a:extLst>
          </p:cNvPr>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4863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270324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9366-3BE8-2990-243D-F618B0D6C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6BE2D5-C3FA-DE2E-D8A6-7C8EC8E9A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0F4AA6-4E15-603F-758B-90319376F7FD}"/>
              </a:ext>
            </a:extLst>
          </p:cNvPr>
          <p:cNvSpPr>
            <a:spLocks noGrp="1"/>
          </p:cNvSpPr>
          <p:nvPr>
            <p:ph type="body" idx="1"/>
          </p:nvPr>
        </p:nvSpPr>
        <p:spPr/>
        <p:txBody>
          <a:bodyPr/>
          <a:lstStyle/>
          <a:p>
            <a:pPr>
              <a:buNone/>
            </a:pPr>
            <a:r>
              <a:rPr lang="en-US" b="1" dirty="0"/>
              <a:t>Task:</a:t>
            </a:r>
            <a:r>
              <a:rPr lang="en-US" dirty="0"/>
              <a:t> The specific problem (e.g., image classification, sentiment analysis). Example: Classifying animal photos.   </a:t>
            </a:r>
          </a:p>
          <a:p>
            <a:pPr>
              <a:buNone/>
            </a:pPr>
            <a:r>
              <a:rPr lang="en-US" b="1" dirty="0"/>
              <a:t>Domain:</a:t>
            </a:r>
            <a:r>
              <a:rPr lang="en-US" dirty="0"/>
              <a:t> The type of data (e.g., animal images, medical X-rays). Example: Dataset of animal images.   </a:t>
            </a:r>
          </a:p>
          <a:p>
            <a:pPr>
              <a:buNone/>
            </a:pPr>
            <a:r>
              <a:rPr lang="en-US" b="1" dirty="0"/>
              <a:t>Source:</a:t>
            </a:r>
            <a:r>
              <a:rPr lang="en-US" dirty="0"/>
              <a:t> The pre-trained model/task/domain providing knowledge. Example: Model trained on ImageNet.   </a:t>
            </a:r>
          </a:p>
          <a:p>
            <a:pPr>
              <a:buNone/>
            </a:pPr>
            <a:r>
              <a:rPr lang="en-US" b="1" dirty="0"/>
              <a:t>Target:</a:t>
            </a:r>
            <a:r>
              <a:rPr lang="en-US" dirty="0"/>
              <a:t> The new model/task/domain where knowledge is applied. Example: Fine-tuning for dog breed classification.</a:t>
            </a:r>
          </a:p>
        </p:txBody>
      </p:sp>
      <p:sp>
        <p:nvSpPr>
          <p:cNvPr id="4" name="Slide Number Placeholder 3">
            <a:extLst>
              <a:ext uri="{FF2B5EF4-FFF2-40B4-BE49-F238E27FC236}">
                <a16:creationId xmlns:a16="http://schemas.microsoft.com/office/drawing/2014/main" id="{5C3561DB-D7B5-E222-C2E9-A68C7FBBB1BD}"/>
              </a:ext>
            </a:extLst>
          </p:cNvPr>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31752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F17D8-1B12-74E5-C495-27946B963E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308F9E-27CE-2AFE-A336-C1707EF62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8553F0-DBB2-1BEF-9D77-F6BD88E8AB32}"/>
              </a:ext>
            </a:extLst>
          </p:cNvPr>
          <p:cNvSpPr>
            <a:spLocks noGrp="1"/>
          </p:cNvSpPr>
          <p:nvPr>
            <p:ph type="body" idx="1"/>
          </p:nvPr>
        </p:nvSpPr>
        <p:spPr/>
        <p:txBody>
          <a:bodyPr/>
          <a:lstStyle/>
          <a:p>
            <a:pPr>
              <a:buFont typeface="Arial" panose="020B0604020202020204" pitchFamily="34" charset="0"/>
              <a:buChar char="•"/>
            </a:pPr>
            <a:r>
              <a:rPr lang="en-US" b="1" dirty="0"/>
              <a:t>Domain Transfer:</a:t>
            </a:r>
            <a:r>
              <a:rPr lang="en-US" dirty="0"/>
              <a:t> Applying knowledge across </a:t>
            </a:r>
            <a:r>
              <a:rPr lang="en-US" i="1" dirty="0"/>
              <a:t>significantly different</a:t>
            </a:r>
            <a:r>
              <a:rPr lang="en-US" dirty="0"/>
              <a:t> domains/contexts. Requires adapting foundational knowledge. May need more layers unfrozen. </a:t>
            </a:r>
          </a:p>
          <a:p>
            <a:pPr lvl="1">
              <a:buFont typeface="Arial" panose="020B0604020202020204" pitchFamily="34" charset="0"/>
              <a:buChar char="•"/>
            </a:pPr>
            <a:r>
              <a:rPr lang="en-US" i="1" dirty="0"/>
              <a:t>Example:</a:t>
            </a:r>
            <a:r>
              <a:rPr lang="en-US" dirty="0"/>
              <a:t> </a:t>
            </a:r>
            <a:r>
              <a:rPr lang="en-US" sz="1800" dirty="0">
                <a:effectLst/>
                <a:latin typeface="Calibri" panose="020F0502020204030204" pitchFamily="34" charset="0"/>
                <a:ea typeface="Times New Roman" panose="02020603050405020304" pitchFamily="18" charset="0"/>
              </a:rPr>
              <a:t>Imagine a model initially trained to classify land types (forest, water, city) using </a:t>
            </a:r>
            <a:r>
              <a:rPr lang="en-US" sz="1800" b="1" dirty="0">
                <a:effectLst/>
                <a:latin typeface="Calibri" panose="020F0502020204030204" pitchFamily="34" charset="0"/>
                <a:ea typeface="Times New Roman" panose="02020603050405020304" pitchFamily="18" charset="0"/>
              </a:rPr>
              <a:t>satellite images</a:t>
            </a:r>
            <a:r>
              <a:rPr lang="en-US" sz="1800" dirty="0">
                <a:effectLst/>
                <a:latin typeface="Calibri" panose="020F0502020204030204" pitchFamily="34" charset="0"/>
                <a:ea typeface="Times New Roman" panose="02020603050405020304" pitchFamily="18" charset="0"/>
              </a:rPr>
              <a:t> from space. Domain Transfer allows adapting this knowledge to analyze </a:t>
            </a:r>
            <a:r>
              <a:rPr lang="en-US" sz="1800" b="1" dirty="0">
                <a:effectLst/>
                <a:latin typeface="Calibri" panose="020F0502020204030204" pitchFamily="34" charset="0"/>
                <a:ea typeface="Times New Roman" panose="02020603050405020304" pitchFamily="18" charset="0"/>
              </a:rPr>
              <a:t>low-altitude drone footage</a:t>
            </a:r>
            <a:r>
              <a:rPr lang="en-US" sz="1800" dirty="0">
                <a:effectLst/>
                <a:latin typeface="Calibri" panose="020F0502020204030204" pitchFamily="34" charset="0"/>
                <a:ea typeface="Times New Roman" panose="02020603050405020304" pitchFamily="18" charset="0"/>
              </a:rPr>
              <a:t> for farming. While both involve images of the ground, the </a:t>
            </a:r>
            <a:r>
              <a:rPr lang="en-US" sz="1800" i="1" dirty="0">
                <a:effectLst/>
                <a:latin typeface="Calibri" panose="020F0502020204030204" pitchFamily="34" charset="0"/>
                <a:ea typeface="Times New Roman" panose="02020603050405020304" pitchFamily="18" charset="0"/>
              </a:rPr>
              <a:t>type</a:t>
            </a:r>
            <a:r>
              <a:rPr lang="en-US" sz="1800" dirty="0">
                <a:effectLst/>
                <a:latin typeface="Calibri" panose="020F0502020204030204" pitchFamily="34" charset="0"/>
                <a:ea typeface="Times New Roman" panose="02020603050405020304" pitchFamily="18" charset="0"/>
              </a:rPr>
              <a:t> of imagery (satellite vs. drone), perspective, and specific goal (general land type vs. detailed crop health) are significantly different. The model transfers its basic image understanding to the new context.   </a:t>
            </a:r>
            <a:endParaRPr lang="en-US" dirty="0"/>
          </a:p>
          <a:p>
            <a:pPr>
              <a:buNone/>
            </a:pPr>
            <a:r>
              <a:rPr lang="en-US" dirty="0"/>
              <a:t>  </a:t>
            </a:r>
          </a:p>
          <a:p>
            <a:pPr>
              <a:buNone/>
            </a:pPr>
            <a:r>
              <a:rPr lang="en-US" b="1" dirty="0"/>
              <a:t>Domain Adaptation:</a:t>
            </a:r>
            <a:r>
              <a:rPr lang="en-US" dirty="0"/>
              <a:t> Adjusting model for </a:t>
            </a:r>
            <a:r>
              <a:rPr lang="en-US" i="1" dirty="0"/>
              <a:t>variations within the same general</a:t>
            </a:r>
            <a:r>
              <a:rPr lang="en-US" dirty="0"/>
              <a:t> domain/task. Focus on aligning data distributions. Smaller gap than Domain Transfer.</a:t>
            </a:r>
            <a:endParaRPr lang="en-US" dirty="0">
              <a:effectLst/>
            </a:endParaRPr>
          </a:p>
          <a:p>
            <a:pPr marL="742950" marR="0" lvl="1" indent="-285750">
              <a:lnSpc>
                <a:spcPct val="107000"/>
              </a:lnSpc>
              <a:spcAft>
                <a:spcPts val="800"/>
              </a:spcAft>
              <a:buFont typeface="Courier New" panose="02070309020205020404" pitchFamily="49" charset="0"/>
              <a:buChar char="o"/>
            </a:pPr>
            <a:r>
              <a:rPr lang="en-US" sz="1200" b="1" dirty="0">
                <a:effectLst/>
                <a:latin typeface="Calibri" panose="020F0502020204030204" pitchFamily="34" charset="0"/>
                <a:ea typeface="Times New Roman" panose="02020603050405020304" pitchFamily="18" charset="0"/>
                <a:cs typeface="Calibri" panose="020F0502020204030204" pitchFamily="34" charset="0"/>
              </a:rPr>
              <a:t>Example:</a:t>
            </a:r>
            <a:r>
              <a:rPr lang="en-US" sz="1200" dirty="0">
                <a:effectLst/>
                <a:latin typeface="Calibri" panose="020F0502020204030204" pitchFamily="34" charset="0"/>
                <a:ea typeface="Times New Roman" panose="02020603050405020304" pitchFamily="18" charset="0"/>
                <a:cs typeface="Calibri" panose="020F0502020204030204" pitchFamily="34" charset="0"/>
              </a:rPr>
              <a:t> Consider a self-driving car model trained extensively on </a:t>
            </a:r>
            <a:r>
              <a:rPr lang="en-US" sz="1200" b="1" dirty="0">
                <a:effectLst/>
                <a:latin typeface="Calibri" panose="020F0502020204030204" pitchFamily="34" charset="0"/>
                <a:ea typeface="Times New Roman" panose="02020603050405020304" pitchFamily="18" charset="0"/>
                <a:cs typeface="Calibri" panose="020F0502020204030204" pitchFamily="34" charset="0"/>
              </a:rPr>
              <a:t>U.S. roads</a:t>
            </a:r>
            <a:r>
              <a:rPr lang="en-US" sz="1200" dirty="0">
                <a:effectLst/>
                <a:latin typeface="Calibri" panose="020F0502020204030204" pitchFamily="34" charset="0"/>
                <a:ea typeface="Times New Roman" panose="02020603050405020304" pitchFamily="18" charset="0"/>
                <a:cs typeface="Calibri" panose="020F0502020204030204" pitchFamily="34" charset="0"/>
              </a:rPr>
              <a:t>. Domain Adaptation is used to make it work effectively on </a:t>
            </a:r>
            <a:r>
              <a:rPr lang="en-US" sz="1200" b="1" dirty="0">
                <a:effectLst/>
                <a:latin typeface="Calibri" panose="020F0502020204030204" pitchFamily="34" charset="0"/>
                <a:ea typeface="Times New Roman" panose="02020603050405020304" pitchFamily="18" charset="0"/>
                <a:cs typeface="Calibri" panose="020F0502020204030204" pitchFamily="34" charset="0"/>
              </a:rPr>
              <a:t>Indian roads</a:t>
            </a:r>
            <a:r>
              <a:rPr lang="en-US" sz="1200" dirty="0">
                <a:effectLst/>
                <a:latin typeface="Calibri" panose="020F0502020204030204" pitchFamily="34" charset="0"/>
                <a:ea typeface="Times New Roman" panose="02020603050405020304" pitchFamily="18" charset="0"/>
                <a:cs typeface="Calibri" panose="020F0502020204030204" pitchFamily="34" charset="0"/>
              </a:rPr>
              <a:t>. The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general domain</a:t>
            </a:r>
            <a:r>
              <a:rPr lang="en-US" sz="1200" dirty="0">
                <a:effectLst/>
                <a:latin typeface="Calibri" panose="020F0502020204030204" pitchFamily="34" charset="0"/>
                <a:ea typeface="Times New Roman" panose="02020603050405020304" pitchFamily="18" charset="0"/>
                <a:cs typeface="Calibri" panose="020F0502020204030204" pitchFamily="34" charset="0"/>
              </a:rPr>
              <a:t> (driving on roads) and core task (identifying cars, pedestrians, signs) remain the same. However, the model needs to adapt to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specific variations</a:t>
            </a:r>
            <a:r>
              <a:rPr lang="en-US" sz="1200" dirty="0">
                <a:effectLst/>
                <a:latin typeface="Calibri" panose="020F0502020204030204" pitchFamily="34" charset="0"/>
                <a:ea typeface="Times New Roman" panose="02020603050405020304" pitchFamily="18" charset="0"/>
                <a:cs typeface="Calibri" panose="020F0502020204030204" pitchFamily="34" charset="0"/>
              </a:rPr>
              <a:t> like different lighting conditions, road markings, sign designs, and traffic patterns unique to India. It's learning to apply its existing driving knowledge under slightly different conditions.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3E583A1-29F4-7D16-7477-81DB7B0F9629}"/>
              </a:ext>
            </a:extLst>
          </p:cNvPr>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9015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1625124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46128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908837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1316810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171831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97544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348285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3579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2897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857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207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563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8837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21-Apr-25</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21-Apr-25</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3240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7110ADBD-2659-41BD-2BA5-087376C22F18}"/>
              </a:ext>
            </a:extLst>
          </p:cNvPr>
          <p:cNvSpPr txBox="1">
            <a:spLocks/>
          </p:cNvSpPr>
          <p:nvPr/>
        </p:nvSpPr>
        <p:spPr>
          <a:xfrm>
            <a:off x="513245" y="5079203"/>
            <a:ext cx="10515600" cy="67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65647B"/>
                </a:solidFill>
                <a:latin typeface="Avenir" panose="02000503020000020003" pitchFamily="2" charset="0"/>
                <a:cs typeface="Futura Medium" panose="020B0602020204020303" pitchFamily="34" charset="-79"/>
              </a:rPr>
              <a:t>Transfer Learning Concepts</a:t>
            </a:r>
          </a:p>
        </p:txBody>
      </p:sp>
      <p:pic>
        <p:nvPicPr>
          <p:cNvPr id="6" name="Picture 5" descr="Logo&#10;&#10;Description automatically generated">
            <a:extLst>
              <a:ext uri="{FF2B5EF4-FFF2-40B4-BE49-F238E27FC236}">
                <a16:creationId xmlns:a16="http://schemas.microsoft.com/office/drawing/2014/main" id="{5B7346A5-526C-EEC4-CC3B-19D0997D5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2" name="Picture 1">
            <a:extLst>
              <a:ext uri="{FF2B5EF4-FFF2-40B4-BE49-F238E27FC236}">
                <a16:creationId xmlns:a16="http://schemas.microsoft.com/office/drawing/2014/main" id="{B8E1652D-AD2E-65DD-354B-09D19E8E8108}"/>
              </a:ext>
              <a:ext uri="{C183D7F6-B498-43B3-948B-1728B52AA6E4}">
                <adec:decorative xmlns:adec="http://schemas.microsoft.com/office/drawing/2017/decorative" val="1"/>
              </a:ext>
            </a:extLst>
          </p:cNvPr>
          <p:cNvPicPr>
            <a:picLocks noChangeAspect="1"/>
          </p:cNvPicPr>
          <p:nvPr/>
        </p:nvPicPr>
        <p:blipFill>
          <a:blip r:embed="rId4">
            <a:alphaModFix/>
            <a:extLst>
              <a:ext uri="{28A0092B-C50C-407E-A947-70E740481C1C}">
                <a14:useLocalDpi xmlns:a14="http://schemas.microsoft.com/office/drawing/2010/main" val="0"/>
              </a:ext>
            </a:extLst>
          </a:blip>
          <a:srcRect/>
          <a:stretch/>
        </p:blipFill>
        <p:spPr>
          <a:xfrm>
            <a:off x="11381836" y="6035040"/>
            <a:ext cx="718723" cy="708660"/>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15CFF-202D-6CAF-BCB4-B5ADCCE815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5EE6DA9-DA8F-F918-61E3-63134559B61F}"/>
              </a:ext>
            </a:extLst>
          </p:cNvPr>
          <p:cNvSpPr>
            <a:spLocks noGrp="1"/>
          </p:cNvSpPr>
          <p:nvPr>
            <p:ph type="title"/>
          </p:nvPr>
        </p:nvSpPr>
        <p:spPr>
          <a:xfrm>
            <a:off x="838200" y="791736"/>
            <a:ext cx="10515600" cy="897674"/>
          </a:xfrm>
        </p:spPr>
        <p:txBody>
          <a:bodyPr>
            <a:normAutofit/>
          </a:bodyPr>
          <a:lstStyle/>
          <a:p>
            <a:r>
              <a:rPr lang="en-US" dirty="0"/>
              <a:t>Quick Quiz!</a:t>
            </a:r>
          </a:p>
        </p:txBody>
      </p:sp>
      <p:sp>
        <p:nvSpPr>
          <p:cNvPr id="3" name="TextBox 2">
            <a:extLst>
              <a:ext uri="{FF2B5EF4-FFF2-40B4-BE49-F238E27FC236}">
                <a16:creationId xmlns:a16="http://schemas.microsoft.com/office/drawing/2014/main" id="{26206D6D-1345-AAEE-14E4-5FEC02017F53}"/>
              </a:ext>
            </a:extLst>
          </p:cNvPr>
          <p:cNvSpPr txBox="1"/>
          <p:nvPr/>
        </p:nvSpPr>
        <p:spPr>
          <a:xfrm>
            <a:off x="1427356" y="2274838"/>
            <a:ext cx="9523141" cy="830997"/>
          </a:xfrm>
          <a:prstGeom prst="rect">
            <a:avLst/>
          </a:prstGeom>
          <a:noFill/>
        </p:spPr>
        <p:txBody>
          <a:bodyPr wrap="square">
            <a:spAutoFit/>
          </a:bodyPr>
          <a:lstStyle/>
          <a:p>
            <a:r>
              <a:rPr lang="en-US" sz="2400" b="1" dirty="0"/>
              <a:t>Question 2:</a:t>
            </a:r>
            <a:r>
              <a:rPr lang="en-US" sz="2400" dirty="0"/>
              <a:t> True or False: Transfer learning typically requires more data and computational resources than training a model from scratch.</a:t>
            </a:r>
            <a:endParaRPr lang="en-US" sz="2400" dirty="0">
              <a:latin typeface="Avenir Black" panose="02000503020000020003"/>
            </a:endParaRPr>
          </a:p>
        </p:txBody>
      </p:sp>
      <p:sp>
        <p:nvSpPr>
          <p:cNvPr id="6" name="TextBox 5">
            <a:extLst>
              <a:ext uri="{FF2B5EF4-FFF2-40B4-BE49-F238E27FC236}">
                <a16:creationId xmlns:a16="http://schemas.microsoft.com/office/drawing/2014/main" id="{B041D717-6DA9-5604-97EF-9F9D998468AB}"/>
              </a:ext>
            </a:extLst>
          </p:cNvPr>
          <p:cNvSpPr txBox="1"/>
          <p:nvPr/>
        </p:nvSpPr>
        <p:spPr>
          <a:xfrm>
            <a:off x="5370705" y="5604599"/>
            <a:ext cx="1944495" cy="461665"/>
          </a:xfrm>
          <a:prstGeom prst="rect">
            <a:avLst/>
          </a:prstGeom>
          <a:noFill/>
        </p:spPr>
        <p:txBody>
          <a:bodyPr wrap="square">
            <a:spAutoFit/>
          </a:bodyPr>
          <a:lstStyle/>
          <a:p>
            <a:r>
              <a:rPr lang="en-US" sz="2400" b="1" dirty="0">
                <a:latin typeface="Avenir Black" panose="02000503020000020003"/>
              </a:rPr>
              <a:t>Answer:</a:t>
            </a:r>
            <a:r>
              <a:rPr lang="en-US" sz="2400" dirty="0">
                <a:latin typeface="Avenir Black" panose="02000503020000020003"/>
              </a:rPr>
              <a:t> False</a:t>
            </a:r>
          </a:p>
        </p:txBody>
      </p:sp>
    </p:spTree>
    <p:extLst>
      <p:ext uri="{BB962C8B-B14F-4D97-AF65-F5344CB8AC3E}">
        <p14:creationId xmlns:p14="http://schemas.microsoft.com/office/powerpoint/2010/main" val="10833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09CDA-791E-D4EF-9333-FE3357881C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1579A3-D228-E38C-92BA-73ECC755AD87}"/>
              </a:ext>
            </a:extLst>
          </p:cNvPr>
          <p:cNvSpPr>
            <a:spLocks noGrp="1"/>
          </p:cNvSpPr>
          <p:nvPr>
            <p:ph type="title"/>
          </p:nvPr>
        </p:nvSpPr>
        <p:spPr/>
        <p:txBody>
          <a:bodyPr/>
          <a:lstStyle/>
          <a:p>
            <a:r>
              <a:rPr lang="en-US" dirty="0"/>
              <a:t>Key Terminology</a:t>
            </a:r>
          </a:p>
        </p:txBody>
      </p:sp>
      <p:sp>
        <p:nvSpPr>
          <p:cNvPr id="3" name="Content Placeholder 2">
            <a:extLst>
              <a:ext uri="{FF2B5EF4-FFF2-40B4-BE49-F238E27FC236}">
                <a16:creationId xmlns:a16="http://schemas.microsoft.com/office/drawing/2014/main" id="{D20F9337-0BB2-5FEB-7FA1-441DE74507A0}"/>
              </a:ext>
            </a:extLst>
          </p:cNvPr>
          <p:cNvSpPr>
            <a:spLocks noGrp="1"/>
          </p:cNvSpPr>
          <p:nvPr>
            <p:ph idx="1"/>
          </p:nvPr>
        </p:nvSpPr>
        <p:spPr>
          <a:xfrm>
            <a:off x="838199" y="1825625"/>
            <a:ext cx="5629507" cy="4351338"/>
          </a:xfrm>
        </p:spPr>
        <p:txBody>
          <a:bodyPr>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Task</a:t>
            </a:r>
          </a:p>
          <a:p>
            <a:r>
              <a:rPr lang="en-US" sz="2400" dirty="0">
                <a:effectLst/>
                <a:latin typeface="Calibri" panose="020F0502020204030204" pitchFamily="34" charset="0"/>
                <a:ea typeface="Calibri" panose="020F0502020204030204" pitchFamily="34" charset="0"/>
                <a:cs typeface="Arial" panose="020B0604020202020204" pitchFamily="34" charset="0"/>
              </a:rPr>
              <a:t>Domain</a:t>
            </a:r>
          </a:p>
          <a:p>
            <a:r>
              <a:rPr lang="en-US" sz="2400" dirty="0">
                <a:effectLst/>
                <a:latin typeface="Calibri" panose="020F0502020204030204" pitchFamily="34" charset="0"/>
                <a:ea typeface="Calibri" panose="020F0502020204030204" pitchFamily="34" charset="0"/>
                <a:cs typeface="Arial" panose="020B0604020202020204" pitchFamily="34" charset="0"/>
              </a:rPr>
              <a:t>Source</a:t>
            </a:r>
          </a:p>
          <a:p>
            <a:r>
              <a:rPr lang="en-US" sz="2400" dirty="0">
                <a:effectLst/>
                <a:latin typeface="Calibri" panose="020F0502020204030204" pitchFamily="34" charset="0"/>
                <a:ea typeface="Calibri" panose="020F0502020204030204" pitchFamily="34" charset="0"/>
                <a:cs typeface="Arial" panose="020B0604020202020204" pitchFamily="34" charset="0"/>
              </a:rPr>
              <a:t>Target</a:t>
            </a:r>
          </a:p>
        </p:txBody>
      </p:sp>
      <p:sp>
        <p:nvSpPr>
          <p:cNvPr id="2" name="Rounded Rectangle 41">
            <a:extLst>
              <a:ext uri="{FF2B5EF4-FFF2-40B4-BE49-F238E27FC236}">
                <a16:creationId xmlns:a16="http://schemas.microsoft.com/office/drawing/2014/main" id="{73A49437-3BA1-FE15-B552-292EFC93FE3D}"/>
              </a:ext>
            </a:extLst>
          </p:cNvPr>
          <p:cNvSpPr/>
          <p:nvPr/>
        </p:nvSpPr>
        <p:spPr>
          <a:xfrm>
            <a:off x="7268691" y="33274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44199C2-CA52-0EB6-68D9-2D500AC64D17}"/>
              </a:ext>
            </a:extLst>
          </p:cNvPr>
          <p:cNvGrpSpPr/>
          <p:nvPr/>
        </p:nvGrpSpPr>
        <p:grpSpPr>
          <a:xfrm>
            <a:off x="7139644" y="1786098"/>
            <a:ext cx="1133297" cy="894079"/>
            <a:chOff x="2677617" y="1259840"/>
            <a:chExt cx="1133297" cy="894079"/>
          </a:xfrm>
          <a:solidFill>
            <a:srgbClr val="30335D"/>
          </a:solidFill>
        </p:grpSpPr>
        <p:sp>
          <p:nvSpPr>
            <p:cNvPr id="6" name="Oval 5">
              <a:extLst>
                <a:ext uri="{FF2B5EF4-FFF2-40B4-BE49-F238E27FC236}">
                  <a16:creationId xmlns:a16="http://schemas.microsoft.com/office/drawing/2014/main" id="{44924392-1730-4B69-AD00-A8749BBCB364}"/>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7" name="TextBox 6">
              <a:extLst>
                <a:ext uri="{FF2B5EF4-FFF2-40B4-BE49-F238E27FC236}">
                  <a16:creationId xmlns:a16="http://schemas.microsoft.com/office/drawing/2014/main" id="{FA5FDC26-39A2-2F16-BD89-9F2E2F119A0E}"/>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A</a:t>
              </a:r>
            </a:p>
          </p:txBody>
        </p:sp>
      </p:grpSp>
      <p:grpSp>
        <p:nvGrpSpPr>
          <p:cNvPr id="8" name="Group 7">
            <a:extLst>
              <a:ext uri="{FF2B5EF4-FFF2-40B4-BE49-F238E27FC236}">
                <a16:creationId xmlns:a16="http://schemas.microsoft.com/office/drawing/2014/main" id="{46B903C7-7619-0433-1199-D1AE9D74A515}"/>
              </a:ext>
            </a:extLst>
          </p:cNvPr>
          <p:cNvGrpSpPr/>
          <p:nvPr/>
        </p:nvGrpSpPr>
        <p:grpSpPr>
          <a:xfrm>
            <a:off x="9314914" y="1785933"/>
            <a:ext cx="1133297" cy="894079"/>
            <a:chOff x="2677617" y="1259840"/>
            <a:chExt cx="1133297" cy="894079"/>
          </a:xfrm>
          <a:solidFill>
            <a:srgbClr val="30335D"/>
          </a:solidFill>
        </p:grpSpPr>
        <p:sp>
          <p:nvSpPr>
            <p:cNvPr id="9" name="Oval 8">
              <a:extLst>
                <a:ext uri="{FF2B5EF4-FFF2-40B4-BE49-F238E27FC236}">
                  <a16:creationId xmlns:a16="http://schemas.microsoft.com/office/drawing/2014/main" id="{E0751406-6219-8BC3-AF4E-F26FD73721B7}"/>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10" name="TextBox 9">
              <a:extLst>
                <a:ext uri="{FF2B5EF4-FFF2-40B4-BE49-F238E27FC236}">
                  <a16:creationId xmlns:a16="http://schemas.microsoft.com/office/drawing/2014/main" id="{B733B004-FE6A-56EE-0A8C-68A083C340A5}"/>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B</a:t>
              </a:r>
            </a:p>
          </p:txBody>
        </p:sp>
      </p:grpSp>
      <p:sp>
        <p:nvSpPr>
          <p:cNvPr id="11" name="Rounded Rectangle 57">
            <a:extLst>
              <a:ext uri="{FF2B5EF4-FFF2-40B4-BE49-F238E27FC236}">
                <a16:creationId xmlns:a16="http://schemas.microsoft.com/office/drawing/2014/main" id="{89674DC8-4603-DA6B-4168-3FD812C5CC71}"/>
              </a:ext>
            </a:extLst>
          </p:cNvPr>
          <p:cNvSpPr/>
          <p:nvPr/>
        </p:nvSpPr>
        <p:spPr>
          <a:xfrm>
            <a:off x="7170124" y="3167859"/>
            <a:ext cx="1061263" cy="1706880"/>
          </a:xfrm>
          <a:prstGeom prst="roundRect">
            <a:avLst/>
          </a:prstGeom>
          <a:solidFill>
            <a:srgbClr val="5A5AA8">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58">
            <a:extLst>
              <a:ext uri="{FF2B5EF4-FFF2-40B4-BE49-F238E27FC236}">
                <a16:creationId xmlns:a16="http://schemas.microsoft.com/office/drawing/2014/main" id="{0595D1C4-C1C6-4908-A9E4-A6D5D8B36A20}"/>
              </a:ext>
            </a:extLst>
          </p:cNvPr>
          <p:cNvSpPr/>
          <p:nvPr/>
        </p:nvSpPr>
        <p:spPr>
          <a:xfrm>
            <a:off x="9358779" y="3174341"/>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5D04DB-D3AD-3CBA-D14F-C954B516A1F8}"/>
              </a:ext>
            </a:extLst>
          </p:cNvPr>
          <p:cNvSpPr/>
          <p:nvPr/>
        </p:nvSpPr>
        <p:spPr>
          <a:xfrm>
            <a:off x="7170124" y="5384307"/>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67">
            <a:extLst>
              <a:ext uri="{FF2B5EF4-FFF2-40B4-BE49-F238E27FC236}">
                <a16:creationId xmlns:a16="http://schemas.microsoft.com/office/drawing/2014/main" id="{08D31FAD-1775-C44B-C5D0-30FC91ECD059}"/>
              </a:ext>
            </a:extLst>
          </p:cNvPr>
          <p:cNvSpPr/>
          <p:nvPr/>
        </p:nvSpPr>
        <p:spPr>
          <a:xfrm>
            <a:off x="7299845" y="335746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4B3C42-70EC-7089-038B-126F63DD6ABE}"/>
              </a:ext>
            </a:extLst>
          </p:cNvPr>
          <p:cNvSpPr/>
          <p:nvPr/>
        </p:nvSpPr>
        <p:spPr>
          <a:xfrm>
            <a:off x="9358779" y="5384142"/>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B75FDC6-54D7-3826-8398-CE0C348CA2DC}"/>
              </a:ext>
            </a:extLst>
          </p:cNvPr>
          <p:cNvSpPr txBox="1"/>
          <p:nvPr/>
        </p:nvSpPr>
        <p:spPr>
          <a:xfrm>
            <a:off x="7129484" y="5507395"/>
            <a:ext cx="1133297" cy="276999"/>
          </a:xfrm>
          <a:prstGeom prst="rect">
            <a:avLst/>
          </a:prstGeom>
          <a:noFill/>
        </p:spPr>
        <p:txBody>
          <a:bodyPr wrap="square" rtlCol="0">
            <a:spAutoFit/>
          </a:bodyPr>
          <a:lstStyle/>
          <a:p>
            <a:pPr algn="ctr"/>
            <a:r>
              <a:rPr lang="en-US" sz="1200" dirty="0"/>
              <a:t>Predictions A</a:t>
            </a:r>
          </a:p>
        </p:txBody>
      </p:sp>
      <p:sp>
        <p:nvSpPr>
          <p:cNvPr id="17" name="TextBox 16">
            <a:extLst>
              <a:ext uri="{FF2B5EF4-FFF2-40B4-BE49-F238E27FC236}">
                <a16:creationId xmlns:a16="http://schemas.microsoft.com/office/drawing/2014/main" id="{A665A593-CFF5-AD24-7B07-2ADA8D3F5E77}"/>
              </a:ext>
            </a:extLst>
          </p:cNvPr>
          <p:cNvSpPr txBox="1"/>
          <p:nvPr/>
        </p:nvSpPr>
        <p:spPr>
          <a:xfrm>
            <a:off x="9358780" y="5507230"/>
            <a:ext cx="1089432" cy="276999"/>
          </a:xfrm>
          <a:prstGeom prst="rect">
            <a:avLst/>
          </a:prstGeom>
          <a:noFill/>
        </p:spPr>
        <p:txBody>
          <a:bodyPr wrap="square" rtlCol="0">
            <a:spAutoFit/>
          </a:bodyPr>
          <a:lstStyle/>
          <a:p>
            <a:pPr algn="ctr"/>
            <a:r>
              <a:rPr lang="en-US" sz="1200" dirty="0"/>
              <a:t>Predictions B</a:t>
            </a:r>
          </a:p>
        </p:txBody>
      </p:sp>
      <p:sp>
        <p:nvSpPr>
          <p:cNvPr id="18" name="Trapezoid 17">
            <a:extLst>
              <a:ext uri="{FF2B5EF4-FFF2-40B4-BE49-F238E27FC236}">
                <a16:creationId xmlns:a16="http://schemas.microsoft.com/office/drawing/2014/main" id="{D42B70B3-8E2F-A77F-2388-01B7E8390D41}"/>
              </a:ext>
            </a:extLst>
          </p:cNvPr>
          <p:cNvSpPr/>
          <p:nvPr/>
        </p:nvSpPr>
        <p:spPr>
          <a:xfrm rot="10800000">
            <a:off x="9506109" y="4376515"/>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63">
            <a:extLst>
              <a:ext uri="{FF2B5EF4-FFF2-40B4-BE49-F238E27FC236}">
                <a16:creationId xmlns:a16="http://schemas.microsoft.com/office/drawing/2014/main" id="{508242E9-E08C-9965-C9E1-46B343B3D4F7}"/>
              </a:ext>
            </a:extLst>
          </p:cNvPr>
          <p:cNvSpPr/>
          <p:nvPr/>
        </p:nvSpPr>
        <p:spPr>
          <a:xfrm>
            <a:off x="7655759" y="2731055"/>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64">
            <a:extLst>
              <a:ext uri="{FF2B5EF4-FFF2-40B4-BE49-F238E27FC236}">
                <a16:creationId xmlns:a16="http://schemas.microsoft.com/office/drawing/2014/main" id="{C8075382-EADB-D15D-E39A-414CC149E590}"/>
              </a:ext>
            </a:extLst>
          </p:cNvPr>
          <p:cNvSpPr/>
          <p:nvPr/>
        </p:nvSpPr>
        <p:spPr>
          <a:xfrm>
            <a:off x="7663608" y="4942089"/>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65">
            <a:extLst>
              <a:ext uri="{FF2B5EF4-FFF2-40B4-BE49-F238E27FC236}">
                <a16:creationId xmlns:a16="http://schemas.microsoft.com/office/drawing/2014/main" id="{FD173349-B2BE-0138-77A7-C6FB27B92E6C}"/>
              </a:ext>
            </a:extLst>
          </p:cNvPr>
          <p:cNvSpPr/>
          <p:nvPr/>
        </p:nvSpPr>
        <p:spPr>
          <a:xfrm>
            <a:off x="9844532" y="27278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wn Arrow 66">
            <a:extLst>
              <a:ext uri="{FF2B5EF4-FFF2-40B4-BE49-F238E27FC236}">
                <a16:creationId xmlns:a16="http://schemas.microsoft.com/office/drawing/2014/main" id="{2B5D29DD-6769-CA6A-4C11-FED4CFA8E10E}"/>
              </a:ext>
            </a:extLst>
          </p:cNvPr>
          <p:cNvSpPr/>
          <p:nvPr/>
        </p:nvSpPr>
        <p:spPr>
          <a:xfrm>
            <a:off x="9852381" y="4938854"/>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42">
            <a:extLst>
              <a:ext uri="{FF2B5EF4-FFF2-40B4-BE49-F238E27FC236}">
                <a16:creationId xmlns:a16="http://schemas.microsoft.com/office/drawing/2014/main" id="{425B841C-A752-13C2-2924-F78FBC5716FC}"/>
              </a:ext>
            </a:extLst>
          </p:cNvPr>
          <p:cNvSpPr/>
          <p:nvPr/>
        </p:nvSpPr>
        <p:spPr>
          <a:xfrm>
            <a:off x="9478388" y="32893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2C4BD69B-BFD6-969B-FB39-4ABFF566B9F3}"/>
              </a:ext>
            </a:extLst>
          </p:cNvPr>
          <p:cNvSpPr/>
          <p:nvPr/>
        </p:nvSpPr>
        <p:spPr>
          <a:xfrm rot="10800000">
            <a:off x="7323005" y="4334099"/>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758383E-51BD-939D-FDBA-1F7BEABBCCC5}"/>
              </a:ext>
            </a:extLst>
          </p:cNvPr>
          <p:cNvSpPr txBox="1"/>
          <p:nvPr/>
        </p:nvSpPr>
        <p:spPr>
          <a:xfrm>
            <a:off x="7291042" y="3465200"/>
            <a:ext cx="822045" cy="307777"/>
          </a:xfrm>
          <a:prstGeom prst="rect">
            <a:avLst/>
          </a:prstGeom>
          <a:noFill/>
        </p:spPr>
        <p:txBody>
          <a:bodyPr wrap="square" rtlCol="0">
            <a:spAutoFit/>
          </a:bodyPr>
          <a:lstStyle/>
          <a:p>
            <a:pPr algn="ctr"/>
            <a:r>
              <a:rPr lang="en-US" sz="1400" dirty="0"/>
              <a:t>Body A</a:t>
            </a:r>
          </a:p>
        </p:txBody>
      </p:sp>
      <p:sp>
        <p:nvSpPr>
          <p:cNvPr id="26" name="TextBox 25">
            <a:extLst>
              <a:ext uri="{FF2B5EF4-FFF2-40B4-BE49-F238E27FC236}">
                <a16:creationId xmlns:a16="http://schemas.microsoft.com/office/drawing/2014/main" id="{337AD82A-69CA-936B-FBE0-FFFD1047FDD4}"/>
              </a:ext>
            </a:extLst>
          </p:cNvPr>
          <p:cNvSpPr txBox="1"/>
          <p:nvPr/>
        </p:nvSpPr>
        <p:spPr>
          <a:xfrm>
            <a:off x="7292044" y="4383557"/>
            <a:ext cx="822045" cy="307777"/>
          </a:xfrm>
          <a:prstGeom prst="rect">
            <a:avLst/>
          </a:prstGeom>
          <a:noFill/>
        </p:spPr>
        <p:txBody>
          <a:bodyPr wrap="square" rtlCol="0">
            <a:spAutoFit/>
          </a:bodyPr>
          <a:lstStyle/>
          <a:p>
            <a:pPr algn="ctr"/>
            <a:r>
              <a:rPr lang="en-US" sz="1400" dirty="0"/>
              <a:t>Head A</a:t>
            </a:r>
          </a:p>
        </p:txBody>
      </p:sp>
      <p:sp>
        <p:nvSpPr>
          <p:cNvPr id="27" name="TextBox 26">
            <a:extLst>
              <a:ext uri="{FF2B5EF4-FFF2-40B4-BE49-F238E27FC236}">
                <a16:creationId xmlns:a16="http://schemas.microsoft.com/office/drawing/2014/main" id="{5EE090D0-D1F5-8489-925A-F0426E6EE6BD}"/>
              </a:ext>
            </a:extLst>
          </p:cNvPr>
          <p:cNvSpPr txBox="1"/>
          <p:nvPr/>
        </p:nvSpPr>
        <p:spPr>
          <a:xfrm>
            <a:off x="9506109" y="4431187"/>
            <a:ext cx="766603" cy="307777"/>
          </a:xfrm>
          <a:prstGeom prst="rect">
            <a:avLst/>
          </a:prstGeom>
          <a:noFill/>
        </p:spPr>
        <p:txBody>
          <a:bodyPr wrap="square" rtlCol="0">
            <a:spAutoFit/>
          </a:bodyPr>
          <a:lstStyle/>
          <a:p>
            <a:pPr algn="ctr"/>
            <a:r>
              <a:rPr lang="en-US" sz="1400" dirty="0"/>
              <a:t>Head B</a:t>
            </a:r>
          </a:p>
        </p:txBody>
      </p:sp>
      <p:sp>
        <p:nvSpPr>
          <p:cNvPr id="28" name="TextBox 27">
            <a:extLst>
              <a:ext uri="{FF2B5EF4-FFF2-40B4-BE49-F238E27FC236}">
                <a16:creationId xmlns:a16="http://schemas.microsoft.com/office/drawing/2014/main" id="{8C039FA2-E0AF-3ECF-29E4-2EBCEF06A96F}"/>
              </a:ext>
            </a:extLst>
          </p:cNvPr>
          <p:cNvSpPr txBox="1"/>
          <p:nvPr/>
        </p:nvSpPr>
        <p:spPr>
          <a:xfrm>
            <a:off x="9478388" y="3410570"/>
            <a:ext cx="822045" cy="307777"/>
          </a:xfrm>
          <a:prstGeom prst="rect">
            <a:avLst/>
          </a:prstGeom>
          <a:noFill/>
        </p:spPr>
        <p:txBody>
          <a:bodyPr wrap="square" rtlCol="0">
            <a:spAutoFit/>
          </a:bodyPr>
          <a:lstStyle/>
          <a:p>
            <a:pPr algn="ctr"/>
            <a:r>
              <a:rPr lang="en-US" sz="1400" dirty="0"/>
              <a:t>Body A</a:t>
            </a:r>
          </a:p>
        </p:txBody>
      </p:sp>
      <p:sp>
        <p:nvSpPr>
          <p:cNvPr id="29" name="TextBox 28">
            <a:extLst>
              <a:ext uri="{FF2B5EF4-FFF2-40B4-BE49-F238E27FC236}">
                <a16:creationId xmlns:a16="http://schemas.microsoft.com/office/drawing/2014/main" id="{2E50C07C-A1C9-4F28-72F3-3E9AE45D8494}"/>
              </a:ext>
            </a:extLst>
          </p:cNvPr>
          <p:cNvSpPr txBox="1"/>
          <p:nvPr/>
        </p:nvSpPr>
        <p:spPr>
          <a:xfrm>
            <a:off x="7756824" y="1067759"/>
            <a:ext cx="2167979" cy="646331"/>
          </a:xfrm>
          <a:prstGeom prst="rect">
            <a:avLst/>
          </a:prstGeom>
          <a:noFill/>
        </p:spPr>
        <p:txBody>
          <a:bodyPr wrap="square" rtlCol="0">
            <a:spAutoFit/>
          </a:bodyPr>
          <a:lstStyle/>
          <a:p>
            <a:pPr algn="ctr"/>
            <a:r>
              <a:rPr lang="en-US" sz="1200" i="1" dirty="0">
                <a:latin typeface="Avenir Light Oblique" panose="020B0402020203090204" pitchFamily="34" charset="77"/>
              </a:rPr>
              <a:t>Extract knowledge from source task, and apply to different target task</a:t>
            </a:r>
          </a:p>
        </p:txBody>
      </p:sp>
      <p:sp>
        <p:nvSpPr>
          <p:cNvPr id="30" name="TextBox 29">
            <a:extLst>
              <a:ext uri="{FF2B5EF4-FFF2-40B4-BE49-F238E27FC236}">
                <a16:creationId xmlns:a16="http://schemas.microsoft.com/office/drawing/2014/main" id="{D62AACC9-E8EC-95D9-CD80-236448960FA2}"/>
              </a:ext>
            </a:extLst>
          </p:cNvPr>
          <p:cNvSpPr txBox="1"/>
          <p:nvPr/>
        </p:nvSpPr>
        <p:spPr>
          <a:xfrm>
            <a:off x="7727085" y="3099255"/>
            <a:ext cx="2167979" cy="430887"/>
          </a:xfrm>
          <a:prstGeom prst="rect">
            <a:avLst/>
          </a:prstGeom>
          <a:noFill/>
        </p:spPr>
        <p:txBody>
          <a:bodyPr wrap="square" rtlCol="0">
            <a:spAutoFit/>
          </a:bodyPr>
          <a:lstStyle/>
          <a:p>
            <a:pPr algn="ctr"/>
            <a:r>
              <a:rPr lang="en-US" sz="1100" i="1" dirty="0">
                <a:latin typeface="Avenir Light Oblique" panose="020B0402020203090204" pitchFamily="34" charset="77"/>
              </a:rPr>
              <a:t>Initialize </a:t>
            </a:r>
          </a:p>
          <a:p>
            <a:pPr algn="ctr"/>
            <a:r>
              <a:rPr lang="en-US" sz="1100" i="1" dirty="0">
                <a:latin typeface="Avenir Light Oblique" panose="020B0402020203090204" pitchFamily="34" charset="77"/>
              </a:rPr>
              <a:t>with Body A</a:t>
            </a:r>
            <a:endParaRPr lang="en-US" sz="1200" i="1" dirty="0">
              <a:latin typeface="Avenir Light Oblique" panose="020B0402020203090204" pitchFamily="34" charset="77"/>
            </a:endParaRPr>
          </a:p>
        </p:txBody>
      </p:sp>
      <p:cxnSp>
        <p:nvCxnSpPr>
          <p:cNvPr id="31" name="Straight Arrow Connector 30">
            <a:extLst>
              <a:ext uri="{FF2B5EF4-FFF2-40B4-BE49-F238E27FC236}">
                <a16:creationId xmlns:a16="http://schemas.microsoft.com/office/drawing/2014/main" id="{6F54167E-1289-CFC3-9A6C-28B7F1F22FC0}"/>
              </a:ext>
            </a:extLst>
          </p:cNvPr>
          <p:cNvCxnSpPr>
            <a:cxnSpLocks/>
          </p:cNvCxnSpPr>
          <p:nvPr/>
        </p:nvCxnSpPr>
        <p:spPr>
          <a:xfrm>
            <a:off x="8242461" y="3547648"/>
            <a:ext cx="1106158" cy="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D08AF0F-CFC7-4CF8-FC76-904914BEF283}"/>
              </a:ext>
            </a:extLst>
          </p:cNvPr>
          <p:cNvSpPr txBox="1"/>
          <p:nvPr/>
        </p:nvSpPr>
        <p:spPr>
          <a:xfrm>
            <a:off x="0" y="6550223"/>
            <a:ext cx="12192000" cy="307777"/>
          </a:xfrm>
          <a:prstGeom prst="rect">
            <a:avLst/>
          </a:prstGeom>
          <a:noFill/>
        </p:spPr>
        <p:txBody>
          <a:bodyPr wrap="square" rtlCol="0">
            <a:spAutoFit/>
          </a:bodyPr>
          <a:lstStyle/>
          <a:p>
            <a:r>
              <a:rPr lang="en-US" sz="1400" i="1" dirty="0">
                <a:solidFill>
                  <a:schemeClr val="tx1">
                    <a:lumMod val="65000"/>
                    <a:lumOff val="35000"/>
                  </a:schemeClr>
                </a:solidFill>
                <a:latin typeface="+mj-lt"/>
                <a:ea typeface="Verdana" panose="020B0604030504040204" pitchFamily="34" charset="0"/>
              </a:rPr>
              <a:t>Source: Tunstall, L, et al. (2022). Natural Language Processing with Transformers. Sebastopol, CA</a:t>
            </a:r>
            <a:r>
              <a:rPr lang="en-US" sz="1400" b="0" i="1" dirty="0">
                <a:solidFill>
                  <a:schemeClr val="tx1">
                    <a:lumMod val="65000"/>
                    <a:lumOff val="35000"/>
                  </a:schemeClr>
                </a:solidFill>
                <a:effectLst/>
                <a:latin typeface="+mj-lt"/>
                <a:ea typeface="Verdana" panose="020B0604030504040204" pitchFamily="34" charset="0"/>
              </a:rPr>
              <a:t>, </a:t>
            </a:r>
            <a:r>
              <a:rPr lang="en-US" sz="1400" i="1" dirty="0">
                <a:solidFill>
                  <a:schemeClr val="tx1">
                    <a:lumMod val="65000"/>
                    <a:lumOff val="35000"/>
                  </a:schemeClr>
                </a:solidFill>
                <a:latin typeface="+mj-lt"/>
                <a:ea typeface="Verdana" panose="020B0604030504040204" pitchFamily="34" charset="0"/>
              </a:rPr>
              <a:t>O’Reilly Media</a:t>
            </a:r>
            <a:r>
              <a:rPr lang="en-US" sz="1400" b="0" i="1" dirty="0">
                <a:solidFill>
                  <a:schemeClr val="tx1">
                    <a:lumMod val="65000"/>
                    <a:lumOff val="35000"/>
                  </a:schemeClr>
                </a:solidFill>
                <a:effectLst/>
                <a:latin typeface="+mj-lt"/>
                <a:ea typeface="Verdana" panose="020B0604030504040204" pitchFamily="34" charset="0"/>
              </a:rPr>
              <a:t> Publishing. (Chapter 1)</a:t>
            </a:r>
            <a:endParaRPr lang="en-US" sz="1400" i="1"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6756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19FB0-D7AC-72D8-C2E0-27EB022E2B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38BEA3-4D47-336A-FF0B-97FDC899C101}"/>
              </a:ext>
            </a:extLst>
          </p:cNvPr>
          <p:cNvSpPr>
            <a:spLocks noGrp="1"/>
          </p:cNvSpPr>
          <p:nvPr>
            <p:ph type="title"/>
          </p:nvPr>
        </p:nvSpPr>
        <p:spPr/>
        <p:txBody>
          <a:bodyPr/>
          <a:lstStyle/>
          <a:p>
            <a:r>
              <a:rPr lang="en-US" dirty="0"/>
              <a:t>Domain Transfer vs Adaptation</a:t>
            </a:r>
          </a:p>
        </p:txBody>
      </p:sp>
      <p:sp>
        <p:nvSpPr>
          <p:cNvPr id="3" name="Content Placeholder 2">
            <a:extLst>
              <a:ext uri="{FF2B5EF4-FFF2-40B4-BE49-F238E27FC236}">
                <a16:creationId xmlns:a16="http://schemas.microsoft.com/office/drawing/2014/main" id="{9E9FE219-E5C7-8CF6-1D2B-65C486A72B3F}"/>
              </a:ext>
            </a:extLst>
          </p:cNvPr>
          <p:cNvSpPr>
            <a:spLocks noGrp="1"/>
          </p:cNvSpPr>
          <p:nvPr>
            <p:ph idx="1"/>
          </p:nvPr>
        </p:nvSpPr>
        <p:spPr>
          <a:xfrm>
            <a:off x="838200" y="1825625"/>
            <a:ext cx="4001430" cy="4351338"/>
          </a:xfrm>
        </p:spPr>
        <p:txBody>
          <a:bodyPr>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Domain Transfer</a:t>
            </a:r>
          </a:p>
        </p:txBody>
      </p:sp>
      <p:sp>
        <p:nvSpPr>
          <p:cNvPr id="33" name="Content Placeholder 2">
            <a:extLst>
              <a:ext uri="{FF2B5EF4-FFF2-40B4-BE49-F238E27FC236}">
                <a16:creationId xmlns:a16="http://schemas.microsoft.com/office/drawing/2014/main" id="{0699FB8B-4A6C-B994-1300-BA0B8A0D1D96}"/>
              </a:ext>
            </a:extLst>
          </p:cNvPr>
          <p:cNvSpPr txBox="1">
            <a:spLocks/>
          </p:cNvSpPr>
          <p:nvPr/>
        </p:nvSpPr>
        <p:spPr>
          <a:xfrm>
            <a:off x="5194610" y="1825625"/>
            <a:ext cx="400143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ea typeface="Calibri" panose="020F0502020204030204" pitchFamily="34" charset="0"/>
                <a:cs typeface="Arial" panose="020B0604020202020204" pitchFamily="34" charset="0"/>
              </a:rPr>
              <a:t>Domain Adaptation</a:t>
            </a:r>
          </a:p>
        </p:txBody>
      </p:sp>
    </p:spTree>
    <p:extLst>
      <p:ext uri="{BB962C8B-B14F-4D97-AF65-F5344CB8AC3E}">
        <p14:creationId xmlns:p14="http://schemas.microsoft.com/office/powerpoint/2010/main" val="129492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B080C-75A9-5AC0-DF28-E2CEDD9E9A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33EA99-3A38-0832-7A15-15A23B67A7DA}"/>
              </a:ext>
            </a:extLst>
          </p:cNvPr>
          <p:cNvSpPr>
            <a:spLocks noGrp="1"/>
          </p:cNvSpPr>
          <p:nvPr>
            <p:ph type="title"/>
          </p:nvPr>
        </p:nvSpPr>
        <p:spPr/>
        <p:txBody>
          <a:bodyPr/>
          <a:lstStyle/>
          <a:p>
            <a:r>
              <a:rPr lang="en-US" dirty="0"/>
              <a:t>Task Transfer vs Adaptation</a:t>
            </a:r>
          </a:p>
        </p:txBody>
      </p:sp>
      <p:sp>
        <p:nvSpPr>
          <p:cNvPr id="3" name="Content Placeholder 2">
            <a:extLst>
              <a:ext uri="{FF2B5EF4-FFF2-40B4-BE49-F238E27FC236}">
                <a16:creationId xmlns:a16="http://schemas.microsoft.com/office/drawing/2014/main" id="{7B7C6588-2B1A-7B88-A047-25680FF6FDE6}"/>
              </a:ext>
            </a:extLst>
          </p:cNvPr>
          <p:cNvSpPr>
            <a:spLocks noGrp="1"/>
          </p:cNvSpPr>
          <p:nvPr>
            <p:ph idx="1"/>
          </p:nvPr>
        </p:nvSpPr>
        <p:spPr>
          <a:xfrm>
            <a:off x="838200" y="1825625"/>
            <a:ext cx="4001430" cy="4351338"/>
          </a:xfrm>
        </p:spPr>
        <p:txBody>
          <a:bodyPr>
            <a:noAutofit/>
          </a:bodyPr>
          <a:lstStyle/>
          <a:p>
            <a:r>
              <a:rPr lang="en-US" sz="2400" dirty="0">
                <a:latin typeface="Calibri" panose="020F0502020204030204" pitchFamily="34" charset="0"/>
                <a:ea typeface="Calibri" panose="020F0502020204030204" pitchFamily="34" charset="0"/>
                <a:cs typeface="Arial" panose="020B0604020202020204" pitchFamily="34" charset="0"/>
              </a:rPr>
              <a:t>Task</a:t>
            </a:r>
            <a:r>
              <a:rPr lang="en-US" sz="2400" dirty="0">
                <a:effectLst/>
                <a:latin typeface="Calibri" panose="020F0502020204030204" pitchFamily="34" charset="0"/>
                <a:ea typeface="Calibri" panose="020F0502020204030204" pitchFamily="34" charset="0"/>
                <a:cs typeface="Arial" panose="020B0604020202020204" pitchFamily="34" charset="0"/>
              </a:rPr>
              <a:t> Transfer</a:t>
            </a:r>
          </a:p>
        </p:txBody>
      </p:sp>
      <p:sp>
        <p:nvSpPr>
          <p:cNvPr id="33" name="Content Placeholder 2">
            <a:extLst>
              <a:ext uri="{FF2B5EF4-FFF2-40B4-BE49-F238E27FC236}">
                <a16:creationId xmlns:a16="http://schemas.microsoft.com/office/drawing/2014/main" id="{A2A60EA2-4362-9197-D327-9BA1D800B25A}"/>
              </a:ext>
            </a:extLst>
          </p:cNvPr>
          <p:cNvSpPr txBox="1">
            <a:spLocks/>
          </p:cNvSpPr>
          <p:nvPr/>
        </p:nvSpPr>
        <p:spPr>
          <a:xfrm>
            <a:off x="5194610" y="1825625"/>
            <a:ext cx="400143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ea typeface="Calibri" panose="020F0502020204030204" pitchFamily="34" charset="0"/>
                <a:cs typeface="Arial" panose="020B0604020202020204" pitchFamily="34" charset="0"/>
              </a:rPr>
              <a:t>Task Adaptation</a:t>
            </a:r>
          </a:p>
        </p:txBody>
      </p:sp>
    </p:spTree>
    <p:extLst>
      <p:ext uri="{BB962C8B-B14F-4D97-AF65-F5344CB8AC3E}">
        <p14:creationId xmlns:p14="http://schemas.microsoft.com/office/powerpoint/2010/main" val="201213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02682-4508-9613-F102-56876B6F52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67157A-E754-4E81-815E-A6403B7D2BA5}"/>
              </a:ext>
            </a:extLst>
          </p:cNvPr>
          <p:cNvSpPr>
            <a:spLocks noGrp="1"/>
          </p:cNvSpPr>
          <p:nvPr>
            <p:ph type="title"/>
          </p:nvPr>
        </p:nvSpPr>
        <p:spPr>
          <a:xfrm>
            <a:off x="838200" y="365125"/>
            <a:ext cx="10515600" cy="1325563"/>
          </a:xfrm>
        </p:spPr>
        <p:txBody>
          <a:bodyPr anchor="ctr">
            <a:normAutofit/>
          </a:bodyPr>
          <a:lstStyle/>
          <a:p>
            <a:r>
              <a:rPr lang="en-US" dirty="0"/>
              <a:t>Benefits of Transfer Learning</a:t>
            </a:r>
          </a:p>
        </p:txBody>
      </p:sp>
      <p:graphicFrame>
        <p:nvGraphicFramePr>
          <p:cNvPr id="6" name="Content Placeholder 2">
            <a:extLst>
              <a:ext uri="{FF2B5EF4-FFF2-40B4-BE49-F238E27FC236}">
                <a16:creationId xmlns:a16="http://schemas.microsoft.com/office/drawing/2014/main" id="{B05F9F03-83D9-A45E-F918-9521CB10A728}"/>
              </a:ext>
            </a:extLst>
          </p:cNvPr>
          <p:cNvGraphicFramePr>
            <a:graphicFrameLocks noGrp="1"/>
          </p:cNvGraphicFramePr>
          <p:nvPr>
            <p:ph idx="1"/>
            <p:extLst>
              <p:ext uri="{D42A27DB-BD31-4B8C-83A1-F6EECF244321}">
                <p14:modId xmlns:p14="http://schemas.microsoft.com/office/powerpoint/2010/main" val="37189927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24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00FA9-0EF4-F70C-0463-9D6348CEC351}"/>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58082773-44C1-7B84-1CBB-62F80ABCAD12}"/>
              </a:ext>
            </a:extLst>
          </p:cNvPr>
          <p:cNvSpPr>
            <a:spLocks noGrp="1"/>
          </p:cNvSpPr>
          <p:nvPr>
            <p:ph type="title"/>
          </p:nvPr>
        </p:nvSpPr>
        <p:spPr>
          <a:xfrm>
            <a:off x="838200" y="365125"/>
            <a:ext cx="10515600" cy="1325563"/>
          </a:xfrm>
        </p:spPr>
        <p:txBody>
          <a:bodyPr anchor="ctr">
            <a:normAutofit/>
          </a:bodyPr>
          <a:lstStyle/>
          <a:p>
            <a:pPr>
              <a:buNone/>
            </a:pPr>
            <a:r>
              <a:rPr lang="en-US" dirty="0"/>
              <a:t>Typical Workflow - Phase 1: Setup &amp; Prep</a:t>
            </a:r>
            <a:endParaRPr lang="en-US">
              <a:effectLst/>
            </a:endParaRPr>
          </a:p>
        </p:txBody>
      </p:sp>
      <p:graphicFrame>
        <p:nvGraphicFramePr>
          <p:cNvPr id="9" name="Content Placeholder 2">
            <a:extLst>
              <a:ext uri="{FF2B5EF4-FFF2-40B4-BE49-F238E27FC236}">
                <a16:creationId xmlns:a16="http://schemas.microsoft.com/office/drawing/2014/main" id="{5EFDEB3F-5332-BF5A-32B7-5D1745CECE17}"/>
              </a:ext>
            </a:extLst>
          </p:cNvPr>
          <p:cNvGraphicFramePr>
            <a:graphicFrameLocks noGrp="1"/>
          </p:cNvGraphicFramePr>
          <p:nvPr>
            <p:ph sz="half" idx="1"/>
            <p:extLst>
              <p:ext uri="{D42A27DB-BD31-4B8C-83A1-F6EECF244321}">
                <p14:modId xmlns:p14="http://schemas.microsoft.com/office/powerpoint/2010/main" val="275318768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utoShape 8" descr="AI &amp; Machine Learning Ecosystem Developer Resources">
            <a:extLst>
              <a:ext uri="{FF2B5EF4-FFF2-40B4-BE49-F238E27FC236}">
                <a16:creationId xmlns:a16="http://schemas.microsoft.com/office/drawing/2014/main" id="{A805F815-AFA6-072F-792A-C2F5460192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AI &amp; Machine Learning Ecosystem Developer Resources">
            <a:extLst>
              <a:ext uri="{FF2B5EF4-FFF2-40B4-BE49-F238E27FC236}">
                <a16:creationId xmlns:a16="http://schemas.microsoft.com/office/drawing/2014/main" id="{71285440-3B67-1950-D03D-B2BABB30097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30402543-06ED-A679-1C33-EBD8B39C3FC6}"/>
              </a:ext>
            </a:extLst>
          </p:cNvPr>
          <p:cNvPicPr>
            <a:picLocks noChangeAspect="1"/>
          </p:cNvPicPr>
          <p:nvPr/>
        </p:nvPicPr>
        <p:blipFill>
          <a:blip r:embed="rId8"/>
          <a:stretch>
            <a:fillRect/>
          </a:stretch>
        </p:blipFill>
        <p:spPr>
          <a:xfrm>
            <a:off x="6248400" y="2458244"/>
            <a:ext cx="5486400" cy="3086100"/>
          </a:xfrm>
          <a:prstGeom prst="rect">
            <a:avLst/>
          </a:prstGeom>
        </p:spPr>
      </p:pic>
    </p:spTree>
    <p:extLst>
      <p:ext uri="{BB962C8B-B14F-4D97-AF65-F5344CB8AC3E}">
        <p14:creationId xmlns:p14="http://schemas.microsoft.com/office/powerpoint/2010/main" val="334752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88AB9-8277-04E3-79D5-C37B54E38E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0240F8-3672-C5BF-5F39-BDA23B7C9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a:lstStyle>
          <a:p>
            <a:r>
              <a:rPr lang="en-US"/>
              <a:t>Typical Workflow - Phase 2: Adaptation</a:t>
            </a:r>
            <a:endParaRPr lang="en-US" dirty="0"/>
          </a:p>
        </p:txBody>
      </p:sp>
      <p:graphicFrame>
        <p:nvGraphicFramePr>
          <p:cNvPr id="7" name="Content Placeholder 2">
            <a:extLst>
              <a:ext uri="{FF2B5EF4-FFF2-40B4-BE49-F238E27FC236}">
                <a16:creationId xmlns:a16="http://schemas.microsoft.com/office/drawing/2014/main" id="{01FFACFF-B677-D67B-FA39-60921CFC095E}"/>
              </a:ext>
            </a:extLst>
          </p:cNvPr>
          <p:cNvGraphicFramePr>
            <a:graphicFrameLocks/>
          </p:cNvGraphicFramePr>
          <p:nvPr>
            <p:extLst>
              <p:ext uri="{D42A27DB-BD31-4B8C-83A1-F6EECF244321}">
                <p14:modId xmlns:p14="http://schemas.microsoft.com/office/powerpoint/2010/main" val="46169040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utoShape 8" descr="AI &amp; Machine Learning Ecosystem Developer Resources">
            <a:extLst>
              <a:ext uri="{FF2B5EF4-FFF2-40B4-BE49-F238E27FC236}">
                <a16:creationId xmlns:a16="http://schemas.microsoft.com/office/drawing/2014/main" id="{22DB0BEC-C082-5164-BB45-C405556FDA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AI &amp; Machine Learning Ecosystem Developer Resources">
            <a:extLst>
              <a:ext uri="{FF2B5EF4-FFF2-40B4-BE49-F238E27FC236}">
                <a16:creationId xmlns:a16="http://schemas.microsoft.com/office/drawing/2014/main" id="{984369D7-A06E-B0E3-8E86-5CD3FA8F838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Mr Freeze GIFs | Tenor">
            <a:extLst>
              <a:ext uri="{FF2B5EF4-FFF2-40B4-BE49-F238E27FC236}">
                <a16:creationId xmlns:a16="http://schemas.microsoft.com/office/drawing/2014/main" id="{8653D76A-D0DB-396B-BBFB-2AFF7B0061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8293" y="2167657"/>
            <a:ext cx="3506907" cy="35706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9022556-48F3-D797-F510-5A9D8E96B017}"/>
              </a:ext>
            </a:extLst>
          </p:cNvPr>
          <p:cNvSpPr txBox="1"/>
          <p:nvPr/>
        </p:nvSpPr>
        <p:spPr>
          <a:xfrm>
            <a:off x="1860" y="6488668"/>
            <a:ext cx="6094140" cy="369332"/>
          </a:xfrm>
          <a:prstGeom prst="rect">
            <a:avLst/>
          </a:prstGeom>
          <a:noFill/>
        </p:spPr>
        <p:txBody>
          <a:bodyPr wrap="square">
            <a:spAutoFit/>
          </a:bodyPr>
          <a:lstStyle/>
          <a:p>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Source – </a:t>
            </a:r>
            <a:r>
              <a:rPr lang="en-US" i="1" dirty="0">
                <a:solidFill>
                  <a:schemeClr val="bg1">
                    <a:lumMod val="50000"/>
                  </a:schemeClr>
                </a:solidFill>
                <a:latin typeface="Calibri" panose="020F0502020204030204" pitchFamily="34" charset="0"/>
                <a:ea typeface="Calibri" panose="020F0502020204030204" pitchFamily="34" charset="0"/>
                <a:cs typeface="Arial" panose="020B0604020202020204" pitchFamily="34" charset="0"/>
              </a:rPr>
              <a:t>Batman Forever</a:t>
            </a:r>
            <a:endParaRPr lang="en-US" sz="1800" i="1" dirty="0">
              <a:solidFill>
                <a:schemeClr val="bg1">
                  <a:lumMod val="50000"/>
                </a:schemeClr>
              </a:solidFill>
            </a:endParaRPr>
          </a:p>
        </p:txBody>
      </p:sp>
    </p:spTree>
    <p:extLst>
      <p:ext uri="{BB962C8B-B14F-4D97-AF65-F5344CB8AC3E}">
        <p14:creationId xmlns:p14="http://schemas.microsoft.com/office/powerpoint/2010/main" val="109891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C5F42-F599-A7AD-3498-2416390E49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26DBAD-152D-3ECF-E21A-68754A3B0A0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a:lstStyle>
          <a:p>
            <a:r>
              <a:rPr lang="en-US" dirty="0"/>
              <a:t>Typical Workflow - Phase 3: Training &amp; Evaluation</a:t>
            </a:r>
          </a:p>
        </p:txBody>
      </p:sp>
      <p:graphicFrame>
        <p:nvGraphicFramePr>
          <p:cNvPr id="7" name="Content Placeholder 2">
            <a:extLst>
              <a:ext uri="{FF2B5EF4-FFF2-40B4-BE49-F238E27FC236}">
                <a16:creationId xmlns:a16="http://schemas.microsoft.com/office/drawing/2014/main" id="{4986DA7C-2E62-C250-7759-8A5E479E0F5C}"/>
              </a:ext>
            </a:extLst>
          </p:cNvPr>
          <p:cNvGraphicFramePr>
            <a:graphicFrameLocks/>
          </p:cNvGraphicFramePr>
          <p:nvPr>
            <p:extLst>
              <p:ext uri="{D42A27DB-BD31-4B8C-83A1-F6EECF244321}">
                <p14:modId xmlns:p14="http://schemas.microsoft.com/office/powerpoint/2010/main" val="142455989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utoShape 8" descr="AI &amp; Machine Learning Ecosystem Developer Resources">
            <a:extLst>
              <a:ext uri="{FF2B5EF4-FFF2-40B4-BE49-F238E27FC236}">
                <a16:creationId xmlns:a16="http://schemas.microsoft.com/office/drawing/2014/main" id="{81A4FCE8-D6CB-AC7C-337E-940B12AC94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AI &amp; Machine Learning Ecosystem Developer Resources">
            <a:extLst>
              <a:ext uri="{FF2B5EF4-FFF2-40B4-BE49-F238E27FC236}">
                <a16:creationId xmlns:a16="http://schemas.microsoft.com/office/drawing/2014/main" id="{1D0867B8-5913-238F-CBDA-3AF7AAB5E36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Training graph. The loss (left) and accuracy (right) during the model training.">
            <a:extLst>
              <a:ext uri="{FF2B5EF4-FFF2-40B4-BE49-F238E27FC236}">
                <a16:creationId xmlns:a16="http://schemas.microsoft.com/office/drawing/2014/main" id="{2E67FE99-4B68-FDAA-B8AA-67B3720A2D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2446987"/>
            <a:ext cx="5284644" cy="31086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1A0EDF-CD05-DF51-66ED-2341F1B39FFD}"/>
              </a:ext>
            </a:extLst>
          </p:cNvPr>
          <p:cNvSpPr txBox="1"/>
          <p:nvPr/>
        </p:nvSpPr>
        <p:spPr>
          <a:xfrm>
            <a:off x="1860" y="6488668"/>
            <a:ext cx="8261194" cy="369332"/>
          </a:xfrm>
          <a:prstGeom prst="rect">
            <a:avLst/>
          </a:prstGeom>
          <a:noFill/>
        </p:spPr>
        <p:txBody>
          <a:bodyPr wrap="square">
            <a:spAutoFit/>
          </a:bodyPr>
          <a:lstStyle/>
          <a:p>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Source – Ferro, Rodolfo &amp; </a:t>
            </a:r>
            <a:r>
              <a:rPr lang="en-US" sz="1800" i="1" dirty="0" err="1">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Mitre</a:t>
            </a:r>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-Hernandez, Hugo. (2020). 10.48550/arXiv.2005.07649. </a:t>
            </a:r>
            <a:endParaRPr lang="en-US" sz="1800" i="1" dirty="0">
              <a:solidFill>
                <a:schemeClr val="bg1">
                  <a:lumMod val="50000"/>
                </a:schemeClr>
              </a:solidFill>
            </a:endParaRPr>
          </a:p>
        </p:txBody>
      </p:sp>
    </p:spTree>
    <p:extLst>
      <p:ext uri="{BB962C8B-B14F-4D97-AF65-F5344CB8AC3E}">
        <p14:creationId xmlns:p14="http://schemas.microsoft.com/office/powerpoint/2010/main" val="378435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B4931-3749-A3C3-0238-0C5C4DEE7B4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643A36-46F4-81AF-B90E-1BC639D5E16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a:lstStyle>
          <a:p>
            <a:r>
              <a:rPr lang="en-US" dirty="0"/>
              <a:t>Typical Workflow - Phase 4: Deployment &amp; Iteration</a:t>
            </a:r>
          </a:p>
        </p:txBody>
      </p:sp>
      <p:graphicFrame>
        <p:nvGraphicFramePr>
          <p:cNvPr id="7" name="Content Placeholder 2">
            <a:extLst>
              <a:ext uri="{FF2B5EF4-FFF2-40B4-BE49-F238E27FC236}">
                <a16:creationId xmlns:a16="http://schemas.microsoft.com/office/drawing/2014/main" id="{76E56150-01F9-9328-4465-7FF7858596DB}"/>
              </a:ext>
            </a:extLst>
          </p:cNvPr>
          <p:cNvGraphicFramePr>
            <a:graphicFrameLocks/>
          </p:cNvGraphicFramePr>
          <p:nvPr>
            <p:extLst>
              <p:ext uri="{D42A27DB-BD31-4B8C-83A1-F6EECF244321}">
                <p14:modId xmlns:p14="http://schemas.microsoft.com/office/powerpoint/2010/main" val="176745790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utoShape 8" descr="AI &amp; Machine Learning Ecosystem Developer Resources">
            <a:extLst>
              <a:ext uri="{FF2B5EF4-FFF2-40B4-BE49-F238E27FC236}">
                <a16:creationId xmlns:a16="http://schemas.microsoft.com/office/drawing/2014/main" id="{54185089-6544-2119-1655-EBBB222063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AI &amp; Machine Learning Ecosystem Developer Resources">
            <a:extLst>
              <a:ext uri="{FF2B5EF4-FFF2-40B4-BE49-F238E27FC236}">
                <a16:creationId xmlns:a16="http://schemas.microsoft.com/office/drawing/2014/main" id="{4448A57C-65FC-CE62-CC5C-BFC7B736CA3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7369E0C6-D2EB-EA30-C77A-67F0A4472C10}"/>
              </a:ext>
            </a:extLst>
          </p:cNvPr>
          <p:cNvSpPr txBox="1"/>
          <p:nvPr/>
        </p:nvSpPr>
        <p:spPr>
          <a:xfrm>
            <a:off x="1860" y="6488668"/>
            <a:ext cx="8261194" cy="369332"/>
          </a:xfrm>
          <a:prstGeom prst="rect">
            <a:avLst/>
          </a:prstGeom>
          <a:noFill/>
        </p:spPr>
        <p:txBody>
          <a:bodyPr wrap="square">
            <a:spAutoFit/>
          </a:bodyPr>
          <a:lstStyle/>
          <a:p>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Source – Ferro, Rodolfo &amp; </a:t>
            </a:r>
            <a:r>
              <a:rPr lang="en-US" sz="1800" i="1" dirty="0" err="1">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Mitre</a:t>
            </a:r>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-Hernandez, Hugo. (2020). 10.48550/arXiv.2005.07649. </a:t>
            </a:r>
            <a:endParaRPr lang="en-US" sz="1800" i="1" dirty="0">
              <a:solidFill>
                <a:schemeClr val="bg1">
                  <a:lumMod val="50000"/>
                </a:schemeClr>
              </a:solidFill>
            </a:endParaRPr>
          </a:p>
        </p:txBody>
      </p:sp>
    </p:spTree>
    <p:extLst>
      <p:ext uri="{BB962C8B-B14F-4D97-AF65-F5344CB8AC3E}">
        <p14:creationId xmlns:p14="http://schemas.microsoft.com/office/powerpoint/2010/main" val="14517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C561F-02F4-4E00-0110-9FC5393D40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1C3D275-2548-F490-C5A8-1402A8BD703F}"/>
              </a:ext>
            </a:extLst>
          </p:cNvPr>
          <p:cNvSpPr>
            <a:spLocks noGrp="1"/>
          </p:cNvSpPr>
          <p:nvPr>
            <p:ph type="title"/>
          </p:nvPr>
        </p:nvSpPr>
        <p:spPr>
          <a:xfrm>
            <a:off x="838200" y="791736"/>
            <a:ext cx="10515600" cy="897674"/>
          </a:xfrm>
        </p:spPr>
        <p:txBody>
          <a:bodyPr>
            <a:normAutofit/>
          </a:bodyPr>
          <a:lstStyle/>
          <a:p>
            <a:r>
              <a:rPr lang="en-US" dirty="0"/>
              <a:t>Quick Quiz!</a:t>
            </a:r>
          </a:p>
        </p:txBody>
      </p:sp>
      <p:sp>
        <p:nvSpPr>
          <p:cNvPr id="3" name="TextBox 2">
            <a:extLst>
              <a:ext uri="{FF2B5EF4-FFF2-40B4-BE49-F238E27FC236}">
                <a16:creationId xmlns:a16="http://schemas.microsoft.com/office/drawing/2014/main" id="{FAAC7BED-A3FB-CA89-C3F8-E58AC939A953}"/>
              </a:ext>
            </a:extLst>
          </p:cNvPr>
          <p:cNvSpPr txBox="1"/>
          <p:nvPr/>
        </p:nvSpPr>
        <p:spPr>
          <a:xfrm>
            <a:off x="1427356" y="2274838"/>
            <a:ext cx="9523141" cy="2677656"/>
          </a:xfrm>
          <a:prstGeom prst="rect">
            <a:avLst/>
          </a:prstGeom>
          <a:noFill/>
        </p:spPr>
        <p:txBody>
          <a:bodyPr wrap="square">
            <a:spAutoFit/>
          </a:bodyPr>
          <a:lstStyle/>
          <a:p>
            <a:r>
              <a:rPr lang="en-US" sz="2400" b="1" dirty="0">
                <a:latin typeface="Avenir Black" panose="02000503020000020003"/>
              </a:rPr>
              <a:t>Question 1:</a:t>
            </a:r>
            <a:r>
              <a:rPr lang="en-US" sz="2400" dirty="0">
                <a:latin typeface="Avenir Black" panose="02000503020000020003"/>
              </a:rPr>
              <a:t> </a:t>
            </a:r>
            <a:r>
              <a:rPr lang="en-US" sz="2400" dirty="0"/>
              <a:t>Which transfer learning technique typically involves freezing </a:t>
            </a:r>
            <a:r>
              <a:rPr lang="en-US" sz="2400" i="1" dirty="0"/>
              <a:t>all</a:t>
            </a:r>
            <a:r>
              <a:rPr lang="en-US" sz="2400" dirty="0"/>
              <a:t> layers of the base pre-trained model?</a:t>
            </a:r>
          </a:p>
          <a:p>
            <a:endParaRPr lang="en-US" sz="2400" dirty="0">
              <a:latin typeface="Avenir Black" panose="02000503020000020003"/>
            </a:endParaRPr>
          </a:p>
          <a:p>
            <a:pPr marL="228600" indent="-228600">
              <a:buAutoNum type="alphaUcParenR"/>
            </a:pPr>
            <a:r>
              <a:rPr lang="en-US" sz="2400" dirty="0">
                <a:latin typeface="Avenir Black" panose="02000503020000020003"/>
              </a:rPr>
              <a:t>Fine-tuning </a:t>
            </a:r>
          </a:p>
          <a:p>
            <a:pPr marL="228600" indent="-228600">
              <a:buAutoNum type="alphaUcParenR"/>
            </a:pPr>
            <a:r>
              <a:rPr lang="en-US" sz="2400" dirty="0" err="1">
                <a:latin typeface="Avenir Black" panose="02000503020000020003"/>
              </a:rPr>
              <a:t>LoRA</a:t>
            </a:r>
            <a:r>
              <a:rPr lang="en-US" sz="2400" dirty="0">
                <a:latin typeface="Avenir Black" panose="02000503020000020003"/>
              </a:rPr>
              <a:t> </a:t>
            </a:r>
          </a:p>
          <a:p>
            <a:pPr marL="228600" indent="-228600">
              <a:buAutoNum type="alphaUcParenR"/>
            </a:pPr>
            <a:r>
              <a:rPr lang="en-US" sz="2400" dirty="0">
                <a:latin typeface="Avenir Black" panose="02000503020000020003"/>
              </a:rPr>
              <a:t>Feature Extraction </a:t>
            </a:r>
          </a:p>
          <a:p>
            <a:pPr marL="228600" indent="-228600">
              <a:buAutoNum type="alphaUcParenR"/>
            </a:pPr>
            <a:r>
              <a:rPr lang="en-US" sz="2400" dirty="0">
                <a:latin typeface="Avenir Black" panose="02000503020000020003"/>
              </a:rPr>
              <a:t>Domain Adaptation</a:t>
            </a:r>
          </a:p>
        </p:txBody>
      </p:sp>
      <p:sp>
        <p:nvSpPr>
          <p:cNvPr id="6" name="TextBox 5">
            <a:extLst>
              <a:ext uri="{FF2B5EF4-FFF2-40B4-BE49-F238E27FC236}">
                <a16:creationId xmlns:a16="http://schemas.microsoft.com/office/drawing/2014/main" id="{11D2329E-6F5C-87B0-DA12-6BDA15B65CB5}"/>
              </a:ext>
            </a:extLst>
          </p:cNvPr>
          <p:cNvSpPr txBox="1"/>
          <p:nvPr/>
        </p:nvSpPr>
        <p:spPr>
          <a:xfrm>
            <a:off x="5370705" y="5604599"/>
            <a:ext cx="1636441" cy="461665"/>
          </a:xfrm>
          <a:prstGeom prst="rect">
            <a:avLst/>
          </a:prstGeom>
          <a:noFill/>
        </p:spPr>
        <p:txBody>
          <a:bodyPr wrap="square">
            <a:spAutoFit/>
          </a:bodyPr>
          <a:lstStyle/>
          <a:p>
            <a:r>
              <a:rPr lang="en-US" sz="2400" b="1" dirty="0">
                <a:latin typeface="Avenir Black" panose="02000503020000020003"/>
              </a:rPr>
              <a:t>Answer:</a:t>
            </a:r>
            <a:r>
              <a:rPr lang="en-US" sz="2400" dirty="0">
                <a:latin typeface="Avenir Black" panose="02000503020000020003"/>
              </a:rPr>
              <a:t> C</a:t>
            </a:r>
          </a:p>
        </p:txBody>
      </p:sp>
    </p:spTree>
    <p:extLst>
      <p:ext uri="{BB962C8B-B14F-4D97-AF65-F5344CB8AC3E}">
        <p14:creationId xmlns:p14="http://schemas.microsoft.com/office/powerpoint/2010/main" val="334256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41F9B-2C5E-FB78-BF53-493CA4812B7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D44386-5728-44CC-CF0A-2EC6A9D9F20C}"/>
              </a:ext>
            </a:extLst>
          </p:cNvPr>
          <p:cNvSpPr>
            <a:spLocks noGrp="1"/>
          </p:cNvSpPr>
          <p:nvPr>
            <p:ph type="title"/>
          </p:nvPr>
        </p:nvSpPr>
        <p:spPr/>
        <p:txBody>
          <a:bodyPr/>
          <a:lstStyle/>
          <a:p>
            <a:r>
              <a:rPr lang="en-US" dirty="0"/>
              <a:t>Class Schedule</a:t>
            </a:r>
          </a:p>
        </p:txBody>
      </p:sp>
      <p:graphicFrame>
        <p:nvGraphicFramePr>
          <p:cNvPr id="6" name="Content Placeholder 5">
            <a:extLst>
              <a:ext uri="{FF2B5EF4-FFF2-40B4-BE49-F238E27FC236}">
                <a16:creationId xmlns:a16="http://schemas.microsoft.com/office/drawing/2014/main" id="{4E0ECFF4-1697-B4E7-273E-AA72F51007B4}"/>
              </a:ext>
            </a:extLst>
          </p:cNvPr>
          <p:cNvGraphicFramePr>
            <a:graphicFrameLocks noGrp="1"/>
          </p:cNvGraphicFramePr>
          <p:nvPr>
            <p:ph idx="1"/>
          </p:nvPr>
        </p:nvGraphicFramePr>
        <p:xfrm>
          <a:off x="1008993" y="1760303"/>
          <a:ext cx="6344044" cy="4351338"/>
        </p:xfrm>
        <a:graphic>
          <a:graphicData uri="http://schemas.openxmlformats.org/drawingml/2006/table">
            <a:tbl>
              <a:tblPr>
                <a:tableStyleId>{8A107856-5554-42FB-B03E-39F5DBC370BA}</a:tableStyleId>
              </a:tblPr>
              <a:tblGrid>
                <a:gridCol w="4111647">
                  <a:extLst>
                    <a:ext uri="{9D8B030D-6E8A-4147-A177-3AD203B41FA5}">
                      <a16:colId xmlns:a16="http://schemas.microsoft.com/office/drawing/2014/main" val="995559709"/>
                    </a:ext>
                  </a:extLst>
                </a:gridCol>
                <a:gridCol w="2232397">
                  <a:extLst>
                    <a:ext uri="{9D8B030D-6E8A-4147-A177-3AD203B41FA5}">
                      <a16:colId xmlns:a16="http://schemas.microsoft.com/office/drawing/2014/main" val="1411596535"/>
                    </a:ext>
                  </a:extLst>
                </a:gridCol>
              </a:tblGrid>
              <a:tr h="458846">
                <a:tc>
                  <a:txBody>
                    <a:bodyPr/>
                    <a:lstStyle/>
                    <a:p>
                      <a:pPr algn="l" rtl="0" fontAlgn="b"/>
                      <a:r>
                        <a:rPr lang="en-US" sz="2400" b="1" dirty="0">
                          <a:effectLst/>
                        </a:rPr>
                        <a:t>Event</a:t>
                      </a:r>
                    </a:p>
                  </a:txBody>
                  <a:tcPr marL="11549" marR="11549" marT="7699" marB="7699" anchor="b">
                    <a:solidFill>
                      <a:schemeClr val="accent2"/>
                    </a:solidFill>
                  </a:tcPr>
                </a:tc>
                <a:tc>
                  <a:txBody>
                    <a:bodyPr/>
                    <a:lstStyle/>
                    <a:p>
                      <a:pPr algn="ctr" rtl="0" fontAlgn="b"/>
                      <a:r>
                        <a:rPr lang="en-US" sz="2400" b="1" dirty="0">
                          <a:effectLst/>
                        </a:rPr>
                        <a:t>Time</a:t>
                      </a:r>
                    </a:p>
                  </a:txBody>
                  <a:tcPr marL="11549" marR="11549" marT="7699" marB="7699" anchor="b">
                    <a:solidFill>
                      <a:schemeClr val="accent2"/>
                    </a:solidFill>
                  </a:tcPr>
                </a:tc>
                <a:extLst>
                  <a:ext uri="{0D108BD9-81ED-4DB2-BD59-A6C34878D82A}">
                    <a16:rowId xmlns:a16="http://schemas.microsoft.com/office/drawing/2014/main" val="661882906"/>
                  </a:ext>
                </a:extLst>
              </a:tr>
              <a:tr h="680570">
                <a:tc>
                  <a:txBody>
                    <a:bodyPr/>
                    <a:lstStyle/>
                    <a:p>
                      <a:pPr algn="l" rtl="0" fontAlgn="b"/>
                      <a:r>
                        <a:rPr lang="en-US" sz="2400" b="1" dirty="0">
                          <a:effectLst/>
                        </a:rPr>
                        <a:t>Login/Introduction</a:t>
                      </a:r>
                    </a:p>
                  </a:txBody>
                  <a:tcPr marL="11549" marR="11549" marT="7699" marB="7699" anchor="b">
                    <a:solidFill>
                      <a:schemeClr val="accent5"/>
                    </a:solidFill>
                  </a:tcPr>
                </a:tc>
                <a:tc>
                  <a:txBody>
                    <a:bodyPr/>
                    <a:lstStyle/>
                    <a:p>
                      <a:pPr algn="ctr" rtl="0" fontAlgn="b"/>
                      <a:r>
                        <a:rPr lang="en-US" sz="2400" b="1" dirty="0">
                          <a:effectLst/>
                        </a:rPr>
                        <a:t>1:00</a:t>
                      </a:r>
                    </a:p>
                  </a:txBody>
                  <a:tcPr marL="11549" marR="11549" marT="7699" marB="7699" anchor="b">
                    <a:solidFill>
                      <a:schemeClr val="accent5"/>
                    </a:solidFill>
                  </a:tcPr>
                </a:tc>
                <a:extLst>
                  <a:ext uri="{0D108BD9-81ED-4DB2-BD59-A6C34878D82A}">
                    <a16:rowId xmlns:a16="http://schemas.microsoft.com/office/drawing/2014/main" val="803512444"/>
                  </a:ext>
                </a:extLst>
              </a:tr>
              <a:tr h="458846">
                <a:tc>
                  <a:txBody>
                    <a:bodyPr/>
                    <a:lstStyle/>
                    <a:p>
                      <a:pPr algn="l" rtl="0" fontAlgn="b"/>
                      <a:r>
                        <a:rPr lang="en-US" sz="2400" b="1" dirty="0">
                          <a:effectLst/>
                        </a:rPr>
                        <a:t>Module 1</a:t>
                      </a:r>
                    </a:p>
                  </a:txBody>
                  <a:tcPr marL="11549" marR="11549" marT="7699" marB="7699" anchor="b">
                    <a:solidFill>
                      <a:schemeClr val="accent1"/>
                    </a:solidFill>
                  </a:tcPr>
                </a:tc>
                <a:tc>
                  <a:txBody>
                    <a:bodyPr/>
                    <a:lstStyle/>
                    <a:p>
                      <a:pPr algn="ctr" rtl="0" fontAlgn="b"/>
                      <a:r>
                        <a:rPr lang="en-US" sz="2400" b="1" dirty="0">
                          <a:effectLst/>
                        </a:rPr>
                        <a:t>1:15</a:t>
                      </a:r>
                    </a:p>
                  </a:txBody>
                  <a:tcPr marL="11549" marR="11549" marT="7699" marB="7699" anchor="b">
                    <a:solidFill>
                      <a:schemeClr val="accent1"/>
                    </a:solidFill>
                  </a:tcPr>
                </a:tc>
                <a:extLst>
                  <a:ext uri="{0D108BD9-81ED-4DB2-BD59-A6C34878D82A}">
                    <a16:rowId xmlns:a16="http://schemas.microsoft.com/office/drawing/2014/main" val="897309550"/>
                  </a:ext>
                </a:extLst>
              </a:tr>
              <a:tr h="458846">
                <a:tc>
                  <a:txBody>
                    <a:bodyPr/>
                    <a:lstStyle/>
                    <a:p>
                      <a:pPr algn="l" rtl="0" fontAlgn="b"/>
                      <a:r>
                        <a:rPr lang="en-US" sz="2400" b="1" dirty="0">
                          <a:effectLst/>
                        </a:rPr>
                        <a:t>Exercise 1</a:t>
                      </a:r>
                    </a:p>
                  </a:txBody>
                  <a:tcPr marL="11549" marR="11549" marT="7699" marB="7699" anchor="b">
                    <a:solidFill>
                      <a:schemeClr val="accent5"/>
                    </a:solidFill>
                  </a:tcPr>
                </a:tc>
                <a:tc>
                  <a:txBody>
                    <a:bodyPr/>
                    <a:lstStyle/>
                    <a:p>
                      <a:pPr algn="ctr" rtl="0" fontAlgn="b"/>
                      <a:r>
                        <a:rPr lang="en-US" sz="2400" b="1" dirty="0">
                          <a:effectLst/>
                        </a:rPr>
                        <a:t>1:45</a:t>
                      </a:r>
                    </a:p>
                  </a:txBody>
                  <a:tcPr marL="11549" marR="11549" marT="7699" marB="7699" anchor="b">
                    <a:solidFill>
                      <a:schemeClr val="accent5"/>
                    </a:solidFill>
                  </a:tcPr>
                </a:tc>
                <a:extLst>
                  <a:ext uri="{0D108BD9-81ED-4DB2-BD59-A6C34878D82A}">
                    <a16:rowId xmlns:a16="http://schemas.microsoft.com/office/drawing/2014/main" val="1613921938"/>
                  </a:ext>
                </a:extLst>
              </a:tr>
              <a:tr h="458846">
                <a:tc>
                  <a:txBody>
                    <a:bodyPr/>
                    <a:lstStyle/>
                    <a:p>
                      <a:pPr algn="l" rtl="0" fontAlgn="b"/>
                      <a:r>
                        <a:rPr lang="en-US" sz="2400" b="1" dirty="0">
                          <a:effectLst/>
                        </a:rPr>
                        <a:t>Break</a:t>
                      </a:r>
                    </a:p>
                  </a:txBody>
                  <a:tcPr marL="11549" marR="11549" marT="7699" marB="7699" anchor="b">
                    <a:solidFill>
                      <a:schemeClr val="accent1"/>
                    </a:solidFill>
                  </a:tcPr>
                </a:tc>
                <a:tc>
                  <a:txBody>
                    <a:bodyPr/>
                    <a:lstStyle/>
                    <a:p>
                      <a:pPr algn="ctr" rtl="0" fontAlgn="b"/>
                      <a:r>
                        <a:rPr lang="en-US" sz="2400" b="1" dirty="0">
                          <a:effectLst/>
                        </a:rPr>
                        <a:t>2:45</a:t>
                      </a:r>
                    </a:p>
                  </a:txBody>
                  <a:tcPr marL="11549" marR="11549" marT="7699" marB="7699" anchor="b">
                    <a:solidFill>
                      <a:schemeClr val="accent1"/>
                    </a:solidFill>
                  </a:tcPr>
                </a:tc>
                <a:extLst>
                  <a:ext uri="{0D108BD9-81ED-4DB2-BD59-A6C34878D82A}">
                    <a16:rowId xmlns:a16="http://schemas.microsoft.com/office/drawing/2014/main" val="1400206145"/>
                  </a:ext>
                </a:extLst>
              </a:tr>
              <a:tr h="458846">
                <a:tc>
                  <a:txBody>
                    <a:bodyPr/>
                    <a:lstStyle/>
                    <a:p>
                      <a:pPr algn="l" rtl="0" fontAlgn="b"/>
                      <a:r>
                        <a:rPr lang="en-US" sz="2400" b="1" dirty="0">
                          <a:effectLst/>
                        </a:rPr>
                        <a:t>Module 2</a:t>
                      </a:r>
                    </a:p>
                  </a:txBody>
                  <a:tcPr marL="11549" marR="11549" marT="7699" marB="7699" anchor="b">
                    <a:solidFill>
                      <a:schemeClr val="accent5"/>
                    </a:solidFill>
                  </a:tcPr>
                </a:tc>
                <a:tc>
                  <a:txBody>
                    <a:bodyPr/>
                    <a:lstStyle/>
                    <a:p>
                      <a:pPr algn="ctr" rtl="0" fontAlgn="b"/>
                      <a:r>
                        <a:rPr lang="en-US" sz="2400" b="1" dirty="0">
                          <a:effectLst/>
                        </a:rPr>
                        <a:t>2:50</a:t>
                      </a:r>
                    </a:p>
                  </a:txBody>
                  <a:tcPr marL="11549" marR="11549" marT="7699" marB="7699" anchor="b">
                    <a:solidFill>
                      <a:schemeClr val="accent5"/>
                    </a:solidFill>
                  </a:tcPr>
                </a:tc>
                <a:extLst>
                  <a:ext uri="{0D108BD9-81ED-4DB2-BD59-A6C34878D82A}">
                    <a16:rowId xmlns:a16="http://schemas.microsoft.com/office/drawing/2014/main" val="1742853347"/>
                  </a:ext>
                </a:extLst>
              </a:tr>
              <a:tr h="458846">
                <a:tc>
                  <a:txBody>
                    <a:bodyPr/>
                    <a:lstStyle/>
                    <a:p>
                      <a:pPr algn="l" rtl="0" fontAlgn="b"/>
                      <a:r>
                        <a:rPr lang="en-US" sz="2400" b="1" dirty="0">
                          <a:effectLst/>
                        </a:rPr>
                        <a:t>Exercise 2</a:t>
                      </a:r>
                    </a:p>
                  </a:txBody>
                  <a:tcPr marL="11549" marR="11549" marT="7699" marB="7699" anchor="b">
                    <a:solidFill>
                      <a:schemeClr val="accent1"/>
                    </a:solidFill>
                  </a:tcPr>
                </a:tc>
                <a:tc>
                  <a:txBody>
                    <a:bodyPr/>
                    <a:lstStyle/>
                    <a:p>
                      <a:pPr algn="ctr" rtl="0" fontAlgn="b"/>
                      <a:r>
                        <a:rPr lang="en-US" sz="2400" b="1" dirty="0">
                          <a:effectLst/>
                        </a:rPr>
                        <a:t>3:20</a:t>
                      </a:r>
                    </a:p>
                  </a:txBody>
                  <a:tcPr marL="11549" marR="11549" marT="7699" marB="7699" anchor="b">
                    <a:solidFill>
                      <a:schemeClr val="accent1"/>
                    </a:solidFill>
                  </a:tcPr>
                </a:tc>
                <a:extLst>
                  <a:ext uri="{0D108BD9-81ED-4DB2-BD59-A6C34878D82A}">
                    <a16:rowId xmlns:a16="http://schemas.microsoft.com/office/drawing/2014/main" val="754796437"/>
                  </a:ext>
                </a:extLst>
              </a:tr>
              <a:tr h="458846">
                <a:tc>
                  <a:txBody>
                    <a:bodyPr/>
                    <a:lstStyle/>
                    <a:p>
                      <a:pPr algn="l" rtl="0" fontAlgn="b"/>
                      <a:r>
                        <a:rPr lang="en-US" sz="2400" b="1">
                          <a:effectLst/>
                        </a:rPr>
                        <a:t>Module 3</a:t>
                      </a:r>
                    </a:p>
                  </a:txBody>
                  <a:tcPr marL="11549" marR="11549" marT="7699" marB="7699" anchor="b">
                    <a:solidFill>
                      <a:schemeClr val="accent5"/>
                    </a:solidFill>
                  </a:tcPr>
                </a:tc>
                <a:tc>
                  <a:txBody>
                    <a:bodyPr/>
                    <a:lstStyle/>
                    <a:p>
                      <a:pPr algn="ctr" rtl="0" fontAlgn="b"/>
                      <a:r>
                        <a:rPr lang="en-US" sz="2400" b="1" dirty="0">
                          <a:effectLst/>
                        </a:rPr>
                        <a:t>4:20</a:t>
                      </a:r>
                    </a:p>
                  </a:txBody>
                  <a:tcPr marL="11549" marR="11549" marT="7699" marB="7699" anchor="b">
                    <a:solidFill>
                      <a:schemeClr val="accent5"/>
                    </a:solidFill>
                  </a:tcPr>
                </a:tc>
                <a:extLst>
                  <a:ext uri="{0D108BD9-81ED-4DB2-BD59-A6C34878D82A}">
                    <a16:rowId xmlns:a16="http://schemas.microsoft.com/office/drawing/2014/main" val="864179356"/>
                  </a:ext>
                </a:extLst>
              </a:tr>
              <a:tr h="458846">
                <a:tc>
                  <a:txBody>
                    <a:bodyPr/>
                    <a:lstStyle/>
                    <a:p>
                      <a:pPr algn="l" rtl="0" fontAlgn="b"/>
                      <a:r>
                        <a:rPr lang="en-US" sz="2400" b="1" dirty="0">
                          <a:effectLst/>
                        </a:rPr>
                        <a:t>Wrap Up</a:t>
                      </a:r>
                    </a:p>
                  </a:txBody>
                  <a:tcPr marL="11549" marR="11549" marT="7699" marB="7699" anchor="b">
                    <a:solidFill>
                      <a:schemeClr val="accent1"/>
                    </a:solidFill>
                  </a:tcPr>
                </a:tc>
                <a:tc>
                  <a:txBody>
                    <a:bodyPr/>
                    <a:lstStyle/>
                    <a:p>
                      <a:pPr algn="ctr" rtl="0" fontAlgn="b"/>
                      <a:r>
                        <a:rPr lang="en-US" sz="2400" b="1" dirty="0">
                          <a:effectLst/>
                        </a:rPr>
                        <a:t>4:50</a:t>
                      </a:r>
                    </a:p>
                  </a:txBody>
                  <a:tcPr marL="11549" marR="11549" marT="7699" marB="7699" anchor="b">
                    <a:solidFill>
                      <a:schemeClr val="accent1"/>
                    </a:solidFill>
                  </a:tcPr>
                </a:tc>
                <a:extLst>
                  <a:ext uri="{0D108BD9-81ED-4DB2-BD59-A6C34878D82A}">
                    <a16:rowId xmlns:a16="http://schemas.microsoft.com/office/drawing/2014/main" val="3559798756"/>
                  </a:ext>
                </a:extLst>
              </a:tr>
            </a:tbl>
          </a:graphicData>
        </a:graphic>
      </p:graphicFrame>
    </p:spTree>
    <p:extLst>
      <p:ext uri="{BB962C8B-B14F-4D97-AF65-F5344CB8AC3E}">
        <p14:creationId xmlns:p14="http://schemas.microsoft.com/office/powerpoint/2010/main" val="50342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834BE-1919-B2EF-76D7-1771CF2356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67F2C25-F41B-FBAC-B932-BEF65344FD15}"/>
              </a:ext>
            </a:extLst>
          </p:cNvPr>
          <p:cNvSpPr>
            <a:spLocks noGrp="1"/>
          </p:cNvSpPr>
          <p:nvPr>
            <p:ph type="title"/>
          </p:nvPr>
        </p:nvSpPr>
        <p:spPr>
          <a:xfrm>
            <a:off x="838200" y="791736"/>
            <a:ext cx="10515600" cy="897674"/>
          </a:xfrm>
        </p:spPr>
        <p:txBody>
          <a:bodyPr>
            <a:normAutofit/>
          </a:bodyPr>
          <a:lstStyle/>
          <a:p>
            <a:r>
              <a:rPr lang="en-US" dirty="0"/>
              <a:t>Quick Quiz!</a:t>
            </a:r>
          </a:p>
        </p:txBody>
      </p:sp>
      <p:sp>
        <p:nvSpPr>
          <p:cNvPr id="3" name="TextBox 2">
            <a:extLst>
              <a:ext uri="{FF2B5EF4-FFF2-40B4-BE49-F238E27FC236}">
                <a16:creationId xmlns:a16="http://schemas.microsoft.com/office/drawing/2014/main" id="{F46FF23E-FC58-14FB-D1A6-FD7F056C25D0}"/>
              </a:ext>
            </a:extLst>
          </p:cNvPr>
          <p:cNvSpPr txBox="1"/>
          <p:nvPr/>
        </p:nvSpPr>
        <p:spPr>
          <a:xfrm>
            <a:off x="1427356" y="2274838"/>
            <a:ext cx="9523141" cy="2677656"/>
          </a:xfrm>
          <a:prstGeom prst="rect">
            <a:avLst/>
          </a:prstGeom>
          <a:noFill/>
        </p:spPr>
        <p:txBody>
          <a:bodyPr wrap="square">
            <a:spAutoFit/>
          </a:bodyPr>
          <a:lstStyle/>
          <a:p>
            <a:r>
              <a:rPr lang="en-US" sz="2400" b="1" dirty="0">
                <a:latin typeface="Avenir Black" panose="02000503020000020003"/>
              </a:rPr>
              <a:t>Question </a:t>
            </a:r>
            <a:r>
              <a:rPr lang="en-US" sz="2400" b="1" dirty="0"/>
              <a:t>2:</a:t>
            </a:r>
            <a:r>
              <a:rPr lang="en-US" sz="2400" dirty="0"/>
              <a:t> If your target task domain is very </a:t>
            </a:r>
            <a:r>
              <a:rPr lang="en-US" sz="2400" i="1" dirty="0"/>
              <a:t>different</a:t>
            </a:r>
            <a:r>
              <a:rPr lang="en-US" sz="2400" dirty="0"/>
              <a:t> from the source model's domain, what layer freezing strategy is generally recommended?</a:t>
            </a:r>
          </a:p>
          <a:p>
            <a:endParaRPr lang="en-US" sz="2400" dirty="0">
              <a:latin typeface="Avenir Black" panose="02000503020000020003"/>
            </a:endParaRPr>
          </a:p>
          <a:p>
            <a:pPr marL="228600" indent="-228600">
              <a:buAutoNum type="alphaUcParenR"/>
            </a:pPr>
            <a:r>
              <a:rPr lang="en-US" sz="2400" dirty="0">
                <a:latin typeface="Avenir Black" panose="02000503020000020003"/>
              </a:rPr>
              <a:t>Freeze all layers. </a:t>
            </a:r>
          </a:p>
          <a:p>
            <a:pPr marL="228600" indent="-228600">
              <a:buAutoNum type="alphaUcParenR"/>
            </a:pPr>
            <a:r>
              <a:rPr lang="en-US" sz="2400" dirty="0">
                <a:latin typeface="Avenir Black" panose="02000503020000020003"/>
              </a:rPr>
              <a:t>Freeze only the last layer. </a:t>
            </a:r>
          </a:p>
          <a:p>
            <a:pPr marL="228600" indent="-228600">
              <a:buAutoNum type="alphaUcParenR"/>
            </a:pPr>
            <a:r>
              <a:rPr lang="en-US" sz="2400" dirty="0">
                <a:latin typeface="Avenir Black" panose="02000503020000020003"/>
              </a:rPr>
              <a:t>Unfreeze only the first few layers. </a:t>
            </a:r>
          </a:p>
          <a:p>
            <a:pPr marL="228600" indent="-228600">
              <a:buAutoNum type="alphaUcParenR"/>
            </a:pPr>
            <a:r>
              <a:rPr lang="en-US" sz="2400" dirty="0">
                <a:latin typeface="Avenir Black" panose="02000503020000020003"/>
              </a:rPr>
              <a:t>Unfreeze most or all layers.</a:t>
            </a:r>
          </a:p>
        </p:txBody>
      </p:sp>
      <p:sp>
        <p:nvSpPr>
          <p:cNvPr id="6" name="TextBox 5">
            <a:extLst>
              <a:ext uri="{FF2B5EF4-FFF2-40B4-BE49-F238E27FC236}">
                <a16:creationId xmlns:a16="http://schemas.microsoft.com/office/drawing/2014/main" id="{23469F0E-3B1D-86E5-D7FC-626F59181240}"/>
              </a:ext>
            </a:extLst>
          </p:cNvPr>
          <p:cNvSpPr txBox="1"/>
          <p:nvPr/>
        </p:nvSpPr>
        <p:spPr>
          <a:xfrm>
            <a:off x="5370705" y="5604599"/>
            <a:ext cx="1636441" cy="461665"/>
          </a:xfrm>
          <a:prstGeom prst="rect">
            <a:avLst/>
          </a:prstGeom>
          <a:noFill/>
        </p:spPr>
        <p:txBody>
          <a:bodyPr wrap="square">
            <a:spAutoFit/>
          </a:bodyPr>
          <a:lstStyle/>
          <a:p>
            <a:r>
              <a:rPr lang="en-US" sz="2400" b="1" dirty="0">
                <a:latin typeface="Avenir Black" panose="02000503020000020003"/>
              </a:rPr>
              <a:t>Answer:</a:t>
            </a:r>
            <a:r>
              <a:rPr lang="en-US" sz="2400" dirty="0">
                <a:latin typeface="Avenir Black" panose="02000503020000020003"/>
              </a:rPr>
              <a:t> D</a:t>
            </a:r>
          </a:p>
        </p:txBody>
      </p:sp>
    </p:spTree>
    <p:extLst>
      <p:ext uri="{BB962C8B-B14F-4D97-AF65-F5344CB8AC3E}">
        <p14:creationId xmlns:p14="http://schemas.microsoft.com/office/powerpoint/2010/main" val="398109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77F71-12FC-651A-4DDD-9ABDA05EC6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CC46EA-CD4C-A2B8-84CA-F43D67C3B99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a:lstStyle>
          <a:p>
            <a:r>
              <a:rPr lang="en-US" dirty="0"/>
              <a:t>Potential Pitfalls (Brief Mention)</a:t>
            </a:r>
          </a:p>
        </p:txBody>
      </p:sp>
      <p:sp>
        <p:nvSpPr>
          <p:cNvPr id="5" name="AutoShape 8" descr="AI &amp; Machine Learning Ecosystem Developer Resources">
            <a:extLst>
              <a:ext uri="{FF2B5EF4-FFF2-40B4-BE49-F238E27FC236}">
                <a16:creationId xmlns:a16="http://schemas.microsoft.com/office/drawing/2014/main" id="{78299365-199C-56BA-E53A-B9708A21EB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FDC0EAD6-CBBA-AC8E-6929-15A0E1C16BC3}"/>
              </a:ext>
            </a:extLst>
          </p:cNvPr>
          <p:cNvSpPr txBox="1"/>
          <p:nvPr/>
        </p:nvSpPr>
        <p:spPr>
          <a:xfrm>
            <a:off x="838200" y="2654710"/>
            <a:ext cx="3823010" cy="1938992"/>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tx2"/>
                </a:solidFill>
                <a:latin typeface="Avenir Black" panose="02000503020000020003"/>
              </a:rPr>
              <a:t>Catastrophic Forgetting</a:t>
            </a:r>
            <a:endParaRPr lang="en-US" sz="2400" dirty="0">
              <a:solidFill>
                <a:schemeClr val="tx2"/>
              </a:solidFill>
              <a:latin typeface="Avenir Black" panose="02000503020000020003"/>
            </a:endParaRPr>
          </a:p>
          <a:p>
            <a:pPr marL="285750" indent="-285750">
              <a:buFont typeface="Arial" panose="020B0604020202020204" pitchFamily="34" charset="0"/>
              <a:buChar char="•"/>
            </a:pPr>
            <a:endParaRPr lang="en-US" sz="2400" dirty="0">
              <a:solidFill>
                <a:schemeClr val="tx2"/>
              </a:solidFill>
              <a:latin typeface="Avenir Black" panose="02000503020000020003"/>
            </a:endParaRPr>
          </a:p>
          <a:p>
            <a:pPr marL="285750" indent="-285750">
              <a:buFont typeface="Arial" panose="020B0604020202020204" pitchFamily="34" charset="0"/>
              <a:buChar char="•"/>
            </a:pPr>
            <a:r>
              <a:rPr lang="en-US" sz="2400" b="1" dirty="0">
                <a:solidFill>
                  <a:schemeClr val="tx2"/>
                </a:solidFill>
                <a:latin typeface="Avenir Black" panose="02000503020000020003"/>
              </a:rPr>
              <a:t>Negative Transfer</a:t>
            </a:r>
          </a:p>
          <a:p>
            <a:pPr marL="285750" indent="-285750">
              <a:buFont typeface="Arial" panose="020B0604020202020204" pitchFamily="34" charset="0"/>
              <a:buChar char="•"/>
            </a:pPr>
            <a:endParaRPr lang="en-US" sz="2400" dirty="0">
              <a:solidFill>
                <a:schemeClr val="tx2"/>
              </a:solidFill>
              <a:latin typeface="Avenir Black" panose="02000503020000020003"/>
            </a:endParaRPr>
          </a:p>
          <a:p>
            <a:pPr marL="285750" indent="-285750">
              <a:buFont typeface="Arial" panose="020B0604020202020204" pitchFamily="34" charset="0"/>
              <a:buChar char="•"/>
            </a:pPr>
            <a:r>
              <a:rPr lang="en-US" sz="2400" b="1" dirty="0">
                <a:solidFill>
                  <a:schemeClr val="tx2"/>
                </a:solidFill>
                <a:latin typeface="Avenir Black" panose="02000503020000020003"/>
              </a:rPr>
              <a:t>Domain Shift</a:t>
            </a:r>
            <a:endParaRPr lang="en-US" sz="2400" dirty="0">
              <a:solidFill>
                <a:schemeClr val="tx2"/>
              </a:solidFill>
              <a:effectLst/>
              <a:latin typeface="Avenir Black" panose="02000503020000020003"/>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11139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BB283-E8F7-14C3-71E7-08BF181034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E78E5D-3CF5-7387-F3A6-E5583BF2B2AC}"/>
              </a:ext>
            </a:extLst>
          </p:cNvPr>
          <p:cNvSpPr>
            <a:spLocks noGrp="1"/>
          </p:cNvSpPr>
          <p:nvPr>
            <p:ph type="title"/>
          </p:nvPr>
        </p:nvSpPr>
        <p:spPr>
          <a:xfrm>
            <a:off x="838200" y="3429000"/>
            <a:ext cx="10515600" cy="897674"/>
          </a:xfrm>
        </p:spPr>
        <p:txBody>
          <a:bodyPr>
            <a:normAutofit/>
          </a:bodyPr>
          <a:lstStyle/>
          <a:p>
            <a:r>
              <a:rPr lang="en-US" dirty="0"/>
              <a:t>Fine-Tuning Exercise!!!</a:t>
            </a:r>
          </a:p>
        </p:txBody>
      </p:sp>
    </p:spTree>
    <p:extLst>
      <p:ext uri="{BB962C8B-B14F-4D97-AF65-F5344CB8AC3E}">
        <p14:creationId xmlns:p14="http://schemas.microsoft.com/office/powerpoint/2010/main" val="251511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BDA3FE-2230-DCE4-DCBB-EBE1B60BA8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F6D0DA-FFC6-0680-DCC6-A70E141B7C13}"/>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95864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73FEE-C598-8FA3-C209-58DAF1345D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85578C-B4F1-EE6F-C4A1-A6A250A568EE}"/>
              </a:ext>
            </a:extLst>
          </p:cNvPr>
          <p:cNvSpPr>
            <a:spLocks noGrp="1"/>
          </p:cNvSpPr>
          <p:nvPr>
            <p:ph type="title"/>
          </p:nvPr>
        </p:nvSpPr>
        <p:spPr/>
        <p:txBody>
          <a:bodyPr/>
          <a:lstStyle/>
          <a:p>
            <a:r>
              <a:rPr lang="en-US" dirty="0"/>
              <a:t>Transfer Learning Concepts - Objectives</a:t>
            </a:r>
          </a:p>
        </p:txBody>
      </p:sp>
      <p:sp>
        <p:nvSpPr>
          <p:cNvPr id="5" name="Content Placeholder 4">
            <a:extLst>
              <a:ext uri="{FF2B5EF4-FFF2-40B4-BE49-F238E27FC236}">
                <a16:creationId xmlns:a16="http://schemas.microsoft.com/office/drawing/2014/main" id="{D746F899-6220-B3E9-BF63-E531204DA14B}"/>
              </a:ext>
            </a:extLst>
          </p:cNvPr>
          <p:cNvSpPr>
            <a:spLocks noGrp="1"/>
          </p:cNvSpPr>
          <p:nvPr>
            <p:ph idx="1"/>
          </p:nvPr>
        </p:nvSpPr>
        <p:spPr>
          <a:xfrm>
            <a:off x="838199" y="2025649"/>
            <a:ext cx="10781371" cy="3332414"/>
          </a:xfrm>
        </p:spPr>
        <p:txBody>
          <a:bodyPr>
            <a:noAutofit/>
          </a:bodyPr>
          <a:lstStyle/>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Define transfer learning and its benefits.   </a:t>
            </a: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Identify common deep learning tasks using transfer learning.   </a:t>
            </a: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List the steps in a typical transfer learning workflow.   </a:t>
            </a: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Differentiate between key techniques (feature extraction, fine-tuning, </a:t>
            </a:r>
            <a:r>
              <a:rPr lang="en-US" sz="3200" dirty="0" err="1">
                <a:effectLst/>
                <a:latin typeface="Calibri" panose="020F0502020204030204" pitchFamily="34" charset="0"/>
                <a:ea typeface="Calibri" panose="020F0502020204030204" pitchFamily="34" charset="0"/>
                <a:cs typeface="Arial" panose="020B0604020202020204" pitchFamily="34" charset="0"/>
              </a:rPr>
              <a:t>LoRA</a:t>
            </a:r>
            <a:r>
              <a:rPr lang="en-US" sz="32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Explain how knowledge is leveraged from pre-trained models. </a:t>
            </a:r>
          </a:p>
        </p:txBody>
      </p:sp>
    </p:spTree>
    <p:extLst>
      <p:ext uri="{BB962C8B-B14F-4D97-AF65-F5344CB8AC3E}">
        <p14:creationId xmlns:p14="http://schemas.microsoft.com/office/powerpoint/2010/main" val="228917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5E8F5-F971-3C11-AE9E-C311556B0C1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622634-2433-CDB0-CB80-242CEBCE7C16}"/>
              </a:ext>
            </a:extLst>
          </p:cNvPr>
          <p:cNvSpPr>
            <a:spLocks noGrp="1"/>
          </p:cNvSpPr>
          <p:nvPr>
            <p:ph type="title"/>
          </p:nvPr>
        </p:nvSpPr>
        <p:spPr/>
        <p:txBody>
          <a:bodyPr/>
          <a:lstStyle/>
          <a:p>
            <a:r>
              <a:rPr lang="en-US" dirty="0"/>
              <a:t>What *is* Transfer Learning?</a:t>
            </a:r>
          </a:p>
        </p:txBody>
      </p:sp>
      <p:sp>
        <p:nvSpPr>
          <p:cNvPr id="3" name="Content Placeholder 2">
            <a:extLst>
              <a:ext uri="{FF2B5EF4-FFF2-40B4-BE49-F238E27FC236}">
                <a16:creationId xmlns:a16="http://schemas.microsoft.com/office/drawing/2014/main" id="{685F8B1B-0968-09B8-A5CE-3EBA1A0D9B4B}"/>
              </a:ext>
            </a:extLst>
          </p:cNvPr>
          <p:cNvSpPr>
            <a:spLocks noGrp="1"/>
          </p:cNvSpPr>
          <p:nvPr>
            <p:ph idx="1"/>
          </p:nvPr>
        </p:nvSpPr>
        <p:spPr>
          <a:xfrm>
            <a:off x="598281" y="3581153"/>
            <a:ext cx="4249630" cy="2545001"/>
          </a:xfrm>
        </p:spPr>
        <p:txBody>
          <a:bodyPr>
            <a:noAutofit/>
          </a:bodyPr>
          <a:lstStyle/>
          <a:p>
            <a:pPr marL="0" indent="0">
              <a:buNone/>
            </a:pPr>
            <a:r>
              <a:rPr lang="en-US" sz="3600" dirty="0">
                <a:effectLst/>
                <a:latin typeface="Calibri" panose="020F0502020204030204" pitchFamily="34" charset="0"/>
                <a:ea typeface="Calibri" panose="020F0502020204030204" pitchFamily="34" charset="0"/>
                <a:cs typeface="Arial" panose="020B0604020202020204" pitchFamily="34" charset="0"/>
              </a:rPr>
              <a:t>Leveraging knowledge from a pre-trained model to solve a new but related problem.   </a:t>
            </a:r>
          </a:p>
        </p:txBody>
      </p:sp>
      <p:sp>
        <p:nvSpPr>
          <p:cNvPr id="6" name="Freeform 2">
            <a:extLst>
              <a:ext uri="{FF2B5EF4-FFF2-40B4-BE49-F238E27FC236}">
                <a16:creationId xmlns:a16="http://schemas.microsoft.com/office/drawing/2014/main" id="{A8CC59E2-AE69-8E8C-D02D-B258E6061752}"/>
              </a:ext>
            </a:extLst>
          </p:cNvPr>
          <p:cNvSpPr/>
          <p:nvPr/>
        </p:nvSpPr>
        <p:spPr>
          <a:xfrm>
            <a:off x="5605424" y="2883131"/>
            <a:ext cx="3738760" cy="2035152"/>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Lst>
            <a:ahLst/>
            <a:cxnLst>
              <a:cxn ang="0">
                <a:pos x="connsiteX0" y="connsiteY0"/>
              </a:cxn>
              <a:cxn ang="0">
                <a:pos x="connsiteX1" y="connsiteY1"/>
              </a:cxn>
            </a:cxnLst>
            <a:rect l="l" t="t" r="r" b="b"/>
            <a:pathLst>
              <a:path w="3738760" h="2035152">
                <a:moveTo>
                  <a:pt x="0" y="2035152"/>
                </a:moveTo>
                <a:cubicBezTo>
                  <a:pt x="895462" y="1263682"/>
                  <a:pt x="1477110" y="-102955"/>
                  <a:pt x="3738760" y="6159"/>
                </a:cubicBezTo>
              </a:path>
            </a:pathLst>
          </a:custGeom>
          <a:noFill/>
          <a:ln w="28575">
            <a:solidFill>
              <a:srgbClr val="63B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BD79"/>
              </a:solidFill>
            </a:endParaRPr>
          </a:p>
        </p:txBody>
      </p:sp>
      <p:sp>
        <p:nvSpPr>
          <p:cNvPr id="7" name="Freeform 3">
            <a:extLst>
              <a:ext uri="{FF2B5EF4-FFF2-40B4-BE49-F238E27FC236}">
                <a16:creationId xmlns:a16="http://schemas.microsoft.com/office/drawing/2014/main" id="{3CDF3210-A861-DF09-E3CA-F81A88020C8D}"/>
              </a:ext>
            </a:extLst>
          </p:cNvPr>
          <p:cNvSpPr/>
          <p:nvPr/>
        </p:nvSpPr>
        <p:spPr>
          <a:xfrm>
            <a:off x="5605424" y="2622558"/>
            <a:ext cx="3706296" cy="1785514"/>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 name="connsiteX0" fmla="*/ 0 w 3738760"/>
              <a:gd name="connsiteY0" fmla="*/ 2037625 h 2037625"/>
              <a:gd name="connsiteX1" fmla="*/ 3738760 w 3738760"/>
              <a:gd name="connsiteY1" fmla="*/ 8632 h 2037625"/>
              <a:gd name="connsiteX0" fmla="*/ 0 w 3706296"/>
              <a:gd name="connsiteY0" fmla="*/ 1796705 h 1796705"/>
              <a:gd name="connsiteX1" fmla="*/ 3706296 w 3706296"/>
              <a:gd name="connsiteY1" fmla="*/ 11191 h 1796705"/>
              <a:gd name="connsiteX0" fmla="*/ 0 w 3706296"/>
              <a:gd name="connsiteY0" fmla="*/ 1798698 h 1798698"/>
              <a:gd name="connsiteX1" fmla="*/ 3706296 w 3706296"/>
              <a:gd name="connsiteY1" fmla="*/ 13184 h 1798698"/>
              <a:gd name="connsiteX0" fmla="*/ 0 w 3706296"/>
              <a:gd name="connsiteY0" fmla="*/ 1803902 h 1803902"/>
              <a:gd name="connsiteX1" fmla="*/ 3706296 w 3706296"/>
              <a:gd name="connsiteY1" fmla="*/ 18388 h 1803902"/>
              <a:gd name="connsiteX0" fmla="*/ 0 w 3706296"/>
              <a:gd name="connsiteY0" fmla="*/ 1785514 h 1785514"/>
              <a:gd name="connsiteX1" fmla="*/ 3706296 w 3706296"/>
              <a:gd name="connsiteY1" fmla="*/ 0 h 1785514"/>
            </a:gdLst>
            <a:ahLst/>
            <a:cxnLst>
              <a:cxn ang="0">
                <a:pos x="connsiteX0" y="connsiteY0"/>
              </a:cxn>
              <a:cxn ang="0">
                <a:pos x="connsiteX1" y="connsiteY1"/>
              </a:cxn>
            </a:cxnLst>
            <a:rect l="l" t="t" r="r" b="b"/>
            <a:pathLst>
              <a:path w="3706296" h="1785514">
                <a:moveTo>
                  <a:pt x="0" y="1785514"/>
                </a:moveTo>
                <a:cubicBezTo>
                  <a:pt x="549180" y="332302"/>
                  <a:pt x="1044258" y="9920"/>
                  <a:pt x="3706296" y="0"/>
                </a:cubicBezTo>
              </a:path>
            </a:pathLst>
          </a:custGeom>
          <a:noFill/>
          <a:ln w="28575">
            <a:solidFill>
              <a:srgbClr val="63BD7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63BD79"/>
              </a:solidFill>
            </a:endParaRPr>
          </a:p>
        </p:txBody>
      </p:sp>
      <p:cxnSp>
        <p:nvCxnSpPr>
          <p:cNvPr id="8" name="Straight Connector 7">
            <a:extLst>
              <a:ext uri="{FF2B5EF4-FFF2-40B4-BE49-F238E27FC236}">
                <a16:creationId xmlns:a16="http://schemas.microsoft.com/office/drawing/2014/main" id="{67200EF7-7850-9F4F-097F-260648F3BF9C}"/>
              </a:ext>
            </a:extLst>
          </p:cNvPr>
          <p:cNvCxnSpPr/>
          <p:nvPr/>
        </p:nvCxnSpPr>
        <p:spPr>
          <a:xfrm>
            <a:off x="9790516" y="3766690"/>
            <a:ext cx="467360" cy="0"/>
          </a:xfrm>
          <a:prstGeom prst="line">
            <a:avLst/>
          </a:prstGeom>
          <a:ln w="28575">
            <a:solidFill>
              <a:srgbClr val="63BD79"/>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2F5DC5-0AB0-88AE-B8BB-610BEF4E7D33}"/>
              </a:ext>
            </a:extLst>
          </p:cNvPr>
          <p:cNvCxnSpPr/>
          <p:nvPr/>
        </p:nvCxnSpPr>
        <p:spPr>
          <a:xfrm>
            <a:off x="9790516" y="4091810"/>
            <a:ext cx="467360" cy="0"/>
          </a:xfrm>
          <a:prstGeom prst="line">
            <a:avLst/>
          </a:prstGeom>
          <a:ln w="28575">
            <a:solidFill>
              <a:srgbClr val="63BD79"/>
            </a:solidFill>
            <a:prstDash val="soli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DB7844A-ABD8-699A-D9B5-B516EC7FEA0A}"/>
              </a:ext>
            </a:extLst>
          </p:cNvPr>
          <p:cNvGrpSpPr/>
          <p:nvPr/>
        </p:nvGrpSpPr>
        <p:grpSpPr>
          <a:xfrm>
            <a:off x="5760709" y="1897201"/>
            <a:ext cx="1531034" cy="1232079"/>
            <a:chOff x="3017519" y="1897201"/>
            <a:chExt cx="1531034" cy="1232079"/>
          </a:xfrm>
        </p:grpSpPr>
        <p:cxnSp>
          <p:nvCxnSpPr>
            <p:cNvPr id="11" name="Straight Arrow Connector 10">
              <a:extLst>
                <a:ext uri="{FF2B5EF4-FFF2-40B4-BE49-F238E27FC236}">
                  <a16:creationId xmlns:a16="http://schemas.microsoft.com/office/drawing/2014/main" id="{B25EE9C5-9C92-96E9-46DF-B7A4649B26D8}"/>
                </a:ext>
              </a:extLst>
            </p:cNvPr>
            <p:cNvCxnSpPr/>
            <p:nvPr/>
          </p:nvCxnSpPr>
          <p:spPr>
            <a:xfrm>
              <a:off x="3484880" y="2255520"/>
              <a:ext cx="0" cy="873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EFDCC2-22EF-2F52-32EC-E9AE3DFA30B6}"/>
                </a:ext>
              </a:extLst>
            </p:cNvPr>
            <p:cNvSpPr txBox="1"/>
            <p:nvPr/>
          </p:nvSpPr>
          <p:spPr>
            <a:xfrm>
              <a:off x="3017519" y="1897201"/>
              <a:ext cx="1531034"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slope</a:t>
              </a:r>
            </a:p>
          </p:txBody>
        </p:sp>
      </p:grpSp>
      <p:grpSp>
        <p:nvGrpSpPr>
          <p:cNvPr id="13" name="Group 12">
            <a:extLst>
              <a:ext uri="{FF2B5EF4-FFF2-40B4-BE49-F238E27FC236}">
                <a16:creationId xmlns:a16="http://schemas.microsoft.com/office/drawing/2014/main" id="{7913F8DE-2172-CBCD-9399-57B57BBE69C0}"/>
              </a:ext>
            </a:extLst>
          </p:cNvPr>
          <p:cNvGrpSpPr/>
          <p:nvPr/>
        </p:nvGrpSpPr>
        <p:grpSpPr>
          <a:xfrm>
            <a:off x="7677249" y="1859285"/>
            <a:ext cx="2099783" cy="670555"/>
            <a:chOff x="4934059" y="1859285"/>
            <a:chExt cx="2099783" cy="670555"/>
          </a:xfrm>
        </p:grpSpPr>
        <p:cxnSp>
          <p:nvCxnSpPr>
            <p:cNvPr id="14" name="Straight Arrow Connector 13">
              <a:extLst>
                <a:ext uri="{FF2B5EF4-FFF2-40B4-BE49-F238E27FC236}">
                  <a16:creationId xmlns:a16="http://schemas.microsoft.com/office/drawing/2014/main" id="{C8DEB4B3-DC41-F93F-4DD7-75BC24F3D1BC}"/>
                </a:ext>
              </a:extLst>
            </p:cNvPr>
            <p:cNvCxnSpPr>
              <a:cxnSpLocks/>
            </p:cNvCxnSpPr>
            <p:nvPr/>
          </p:nvCxnSpPr>
          <p:spPr>
            <a:xfrm>
              <a:off x="5994400" y="2255520"/>
              <a:ext cx="0" cy="274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CF05963-2F41-CC82-33B3-C3CE32129AF7}"/>
                </a:ext>
              </a:extLst>
            </p:cNvPr>
            <p:cNvSpPr txBox="1"/>
            <p:nvPr/>
          </p:nvSpPr>
          <p:spPr>
            <a:xfrm>
              <a:off x="4934059" y="1859285"/>
              <a:ext cx="2099783"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asymptote</a:t>
              </a:r>
            </a:p>
          </p:txBody>
        </p:sp>
      </p:grpSp>
      <p:grpSp>
        <p:nvGrpSpPr>
          <p:cNvPr id="16" name="Group 15">
            <a:extLst>
              <a:ext uri="{FF2B5EF4-FFF2-40B4-BE49-F238E27FC236}">
                <a16:creationId xmlns:a16="http://schemas.microsoft.com/office/drawing/2014/main" id="{0B6549CF-7D49-4F25-5FD1-9CAC2C8FE2F9}"/>
              </a:ext>
            </a:extLst>
          </p:cNvPr>
          <p:cNvGrpSpPr/>
          <p:nvPr/>
        </p:nvGrpSpPr>
        <p:grpSpPr>
          <a:xfrm>
            <a:off x="5699750" y="4208017"/>
            <a:ext cx="2669321" cy="353943"/>
            <a:chOff x="2956560" y="4208017"/>
            <a:chExt cx="2669321" cy="353943"/>
          </a:xfrm>
        </p:grpSpPr>
        <p:cxnSp>
          <p:nvCxnSpPr>
            <p:cNvPr id="17" name="Straight Arrow Connector 16">
              <a:extLst>
                <a:ext uri="{FF2B5EF4-FFF2-40B4-BE49-F238E27FC236}">
                  <a16:creationId xmlns:a16="http://schemas.microsoft.com/office/drawing/2014/main" id="{E80FFD52-7378-772D-F870-1CB0ED4F753D}"/>
                </a:ext>
              </a:extLst>
            </p:cNvPr>
            <p:cNvCxnSpPr>
              <a:cxnSpLocks/>
            </p:cNvCxnSpPr>
            <p:nvPr/>
          </p:nvCxnSpPr>
          <p:spPr>
            <a:xfrm flipH="1">
              <a:off x="2956560" y="4408072"/>
              <a:ext cx="944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B8E7897-3E4F-64E5-8945-93CE8AC4CA5A}"/>
                </a:ext>
              </a:extLst>
            </p:cNvPr>
            <p:cNvSpPr txBox="1"/>
            <p:nvPr/>
          </p:nvSpPr>
          <p:spPr>
            <a:xfrm>
              <a:off x="3901440" y="4208017"/>
              <a:ext cx="1724441"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start</a:t>
              </a:r>
            </a:p>
          </p:txBody>
        </p:sp>
      </p:grpSp>
      <p:sp>
        <p:nvSpPr>
          <p:cNvPr id="19" name="TextBox 18">
            <a:extLst>
              <a:ext uri="{FF2B5EF4-FFF2-40B4-BE49-F238E27FC236}">
                <a16:creationId xmlns:a16="http://schemas.microsoft.com/office/drawing/2014/main" id="{59A17558-470F-0136-ED17-1E327AEB96E1}"/>
              </a:ext>
            </a:extLst>
          </p:cNvPr>
          <p:cNvSpPr txBox="1"/>
          <p:nvPr/>
        </p:nvSpPr>
        <p:spPr>
          <a:xfrm>
            <a:off x="6916628" y="4934239"/>
            <a:ext cx="1724441"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training</a:t>
            </a:r>
          </a:p>
        </p:txBody>
      </p:sp>
      <p:sp>
        <p:nvSpPr>
          <p:cNvPr id="20" name="TextBox 19">
            <a:extLst>
              <a:ext uri="{FF2B5EF4-FFF2-40B4-BE49-F238E27FC236}">
                <a16:creationId xmlns:a16="http://schemas.microsoft.com/office/drawing/2014/main" id="{E73876F2-73F7-54D4-89AF-E4351D0D4371}"/>
              </a:ext>
            </a:extLst>
          </p:cNvPr>
          <p:cNvSpPr txBox="1"/>
          <p:nvPr/>
        </p:nvSpPr>
        <p:spPr>
          <a:xfrm rot="16200000">
            <a:off x="4171913" y="2959631"/>
            <a:ext cx="2171029"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performance</a:t>
            </a:r>
          </a:p>
        </p:txBody>
      </p:sp>
      <p:sp>
        <p:nvSpPr>
          <p:cNvPr id="21" name="TextBox 20">
            <a:extLst>
              <a:ext uri="{FF2B5EF4-FFF2-40B4-BE49-F238E27FC236}">
                <a16:creationId xmlns:a16="http://schemas.microsoft.com/office/drawing/2014/main" id="{01B92794-AB6B-D091-7870-553A4FC42C87}"/>
              </a:ext>
            </a:extLst>
          </p:cNvPr>
          <p:cNvSpPr txBox="1"/>
          <p:nvPr/>
        </p:nvSpPr>
        <p:spPr>
          <a:xfrm>
            <a:off x="10361852" y="3581154"/>
            <a:ext cx="2049944"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 transfer</a:t>
            </a:r>
          </a:p>
        </p:txBody>
      </p:sp>
      <p:sp>
        <p:nvSpPr>
          <p:cNvPr id="22" name="TextBox 21">
            <a:extLst>
              <a:ext uri="{FF2B5EF4-FFF2-40B4-BE49-F238E27FC236}">
                <a16:creationId xmlns:a16="http://schemas.microsoft.com/office/drawing/2014/main" id="{E1B791BD-0CA2-2941-59C3-008843557C86}"/>
              </a:ext>
            </a:extLst>
          </p:cNvPr>
          <p:cNvSpPr txBox="1"/>
          <p:nvPr/>
        </p:nvSpPr>
        <p:spPr>
          <a:xfrm>
            <a:off x="10361852" y="3907144"/>
            <a:ext cx="2386452"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without transfer</a:t>
            </a:r>
          </a:p>
        </p:txBody>
      </p:sp>
      <p:sp>
        <p:nvSpPr>
          <p:cNvPr id="23" name="Left-Up Arrow 1">
            <a:extLst>
              <a:ext uri="{FF2B5EF4-FFF2-40B4-BE49-F238E27FC236}">
                <a16:creationId xmlns:a16="http://schemas.microsoft.com/office/drawing/2014/main" id="{DE755B6E-3D4B-A2A1-0F0A-734C8A0A00A6}"/>
              </a:ext>
            </a:extLst>
          </p:cNvPr>
          <p:cNvSpPr/>
          <p:nvPr/>
        </p:nvSpPr>
        <p:spPr>
          <a:xfrm flipH="1">
            <a:off x="5555699" y="1813684"/>
            <a:ext cx="3923061" cy="3153627"/>
          </a:xfrm>
          <a:prstGeom prst="leftUpArrow">
            <a:avLst>
              <a:gd name="adj1" fmla="val 780"/>
              <a:gd name="adj2" fmla="val 1494"/>
              <a:gd name="adj3" fmla="val 2541"/>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4" name="TextBox 23">
            <a:extLst>
              <a:ext uri="{FF2B5EF4-FFF2-40B4-BE49-F238E27FC236}">
                <a16:creationId xmlns:a16="http://schemas.microsoft.com/office/drawing/2014/main" id="{550BD0EB-FE32-B4D2-E85B-9F9ADD722940}"/>
              </a:ext>
            </a:extLst>
          </p:cNvPr>
          <p:cNvSpPr txBox="1"/>
          <p:nvPr/>
        </p:nvSpPr>
        <p:spPr>
          <a:xfrm>
            <a:off x="0" y="6550223"/>
            <a:ext cx="12192000" cy="307777"/>
          </a:xfrm>
          <a:prstGeom prst="rect">
            <a:avLst/>
          </a:prstGeom>
          <a:noFill/>
        </p:spPr>
        <p:txBody>
          <a:bodyPr wrap="square" rtlCol="0">
            <a:spAutoFit/>
          </a:bodyPr>
          <a:lstStyle/>
          <a:p>
            <a:r>
              <a:rPr lang="en-US" sz="1400" i="1" dirty="0">
                <a:solidFill>
                  <a:schemeClr val="tx1">
                    <a:lumMod val="65000"/>
                    <a:lumOff val="35000"/>
                  </a:schemeClr>
                </a:solidFill>
                <a:latin typeface="+mj-lt"/>
                <a:ea typeface="Verdana" panose="020B0604030504040204" pitchFamily="34" charset="0"/>
              </a:rPr>
              <a:t>Source: Sarkar, D, et al. (2018). Hands-on transfer learning with Python. </a:t>
            </a:r>
            <a:r>
              <a:rPr lang="en-US" sz="1400" b="0" i="1" dirty="0">
                <a:solidFill>
                  <a:schemeClr val="tx1">
                    <a:lumMod val="65000"/>
                    <a:lumOff val="35000"/>
                  </a:schemeClr>
                </a:solidFill>
                <a:effectLst/>
                <a:latin typeface="+mj-lt"/>
                <a:ea typeface="Verdana" panose="020B0604030504040204" pitchFamily="34" charset="0"/>
              </a:rPr>
              <a:t>Birmingham, UK: Packt Publishing. (Chapter </a:t>
            </a:r>
            <a:r>
              <a:rPr lang="en-US" sz="1400" i="1" dirty="0">
                <a:solidFill>
                  <a:schemeClr val="tx1">
                    <a:lumMod val="65000"/>
                    <a:lumOff val="35000"/>
                  </a:schemeClr>
                </a:solidFill>
                <a:latin typeface="+mj-lt"/>
                <a:ea typeface="Verdana" panose="020B0604030504040204" pitchFamily="34" charset="0"/>
              </a:rPr>
              <a:t>4</a:t>
            </a:r>
            <a:r>
              <a:rPr lang="en-US" sz="1400" b="0" i="1" dirty="0">
                <a:solidFill>
                  <a:schemeClr val="tx1">
                    <a:lumMod val="65000"/>
                    <a:lumOff val="35000"/>
                  </a:schemeClr>
                </a:solidFill>
                <a:effectLst/>
                <a:latin typeface="+mj-lt"/>
                <a:ea typeface="Verdana" panose="020B0604030504040204" pitchFamily="34" charset="0"/>
              </a:rPr>
              <a:t>)</a:t>
            </a:r>
            <a:endParaRPr lang="en-US" sz="1400" i="1"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428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48829-3295-48BF-D548-45406DB044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833F6B-6433-B04A-54EC-A3FF9208AF2D}"/>
              </a:ext>
            </a:extLst>
          </p:cNvPr>
          <p:cNvSpPr>
            <a:spLocks noGrp="1"/>
          </p:cNvSpPr>
          <p:nvPr>
            <p:ph type="title"/>
          </p:nvPr>
        </p:nvSpPr>
        <p:spPr/>
        <p:txBody>
          <a:bodyPr/>
          <a:lstStyle/>
          <a:p>
            <a:r>
              <a:rPr lang="en-US" dirty="0"/>
              <a:t>Deep Learning Refresher</a:t>
            </a:r>
          </a:p>
        </p:txBody>
      </p:sp>
      <p:pic>
        <p:nvPicPr>
          <p:cNvPr id="6" name="Content Placeholder 5" descr="Learning About Deep Learning">
            <a:extLst>
              <a:ext uri="{FF2B5EF4-FFF2-40B4-BE49-F238E27FC236}">
                <a16:creationId xmlns:a16="http://schemas.microsoft.com/office/drawing/2014/main" id="{E62919A4-8AED-7EE1-2697-56411528E35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18290" y="1690688"/>
            <a:ext cx="6155420" cy="3693251"/>
          </a:xfrm>
          <a:prstGeom prst="rect">
            <a:avLst/>
          </a:prstGeom>
          <a:noFill/>
          <a:ln>
            <a:noFill/>
          </a:ln>
        </p:spPr>
      </p:pic>
      <p:sp>
        <p:nvSpPr>
          <p:cNvPr id="8" name="TextBox 7">
            <a:extLst>
              <a:ext uri="{FF2B5EF4-FFF2-40B4-BE49-F238E27FC236}">
                <a16:creationId xmlns:a16="http://schemas.microsoft.com/office/drawing/2014/main" id="{E602DF59-EEA6-9259-0A6F-C5EB45EFE3A4}"/>
              </a:ext>
            </a:extLst>
          </p:cNvPr>
          <p:cNvSpPr txBox="1"/>
          <p:nvPr/>
        </p:nvSpPr>
        <p:spPr>
          <a:xfrm>
            <a:off x="0" y="6550223"/>
            <a:ext cx="6094140" cy="307777"/>
          </a:xfrm>
          <a:prstGeom prst="rect">
            <a:avLst/>
          </a:prstGeom>
          <a:noFill/>
        </p:spPr>
        <p:txBody>
          <a:bodyPr wrap="square">
            <a:spAutoFit/>
          </a:bodyPr>
          <a:lstStyle/>
          <a:p>
            <a:r>
              <a:rPr lang="en-US" sz="14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Source - https://sdat.ir/en/sdat-blog/item/1-deep-learning</a:t>
            </a:r>
            <a:endParaRPr lang="en-US" sz="1400" i="1" dirty="0">
              <a:solidFill>
                <a:schemeClr val="bg1">
                  <a:lumMod val="50000"/>
                </a:schemeClr>
              </a:solidFill>
            </a:endParaRPr>
          </a:p>
        </p:txBody>
      </p:sp>
    </p:spTree>
    <p:extLst>
      <p:ext uri="{BB962C8B-B14F-4D97-AF65-F5344CB8AC3E}">
        <p14:creationId xmlns:p14="http://schemas.microsoft.com/office/powerpoint/2010/main" val="427144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64E9A-B4E5-4EF0-BEAF-09764C2AAE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2D2B70B-A21D-F2B3-FE01-50602511F7B3}"/>
              </a:ext>
            </a:extLst>
          </p:cNvPr>
          <p:cNvSpPr>
            <a:spLocks noGrp="1"/>
          </p:cNvSpPr>
          <p:nvPr>
            <p:ph type="title"/>
          </p:nvPr>
        </p:nvSpPr>
        <p:spPr/>
        <p:txBody>
          <a:bodyPr/>
          <a:lstStyle/>
          <a:p>
            <a:r>
              <a:rPr lang="en-US" dirty="0"/>
              <a:t>Deep Learning Refresher - Hyperparameters</a:t>
            </a:r>
          </a:p>
        </p:txBody>
      </p:sp>
      <p:sp>
        <p:nvSpPr>
          <p:cNvPr id="3" name="Content Placeholder 2">
            <a:extLst>
              <a:ext uri="{FF2B5EF4-FFF2-40B4-BE49-F238E27FC236}">
                <a16:creationId xmlns:a16="http://schemas.microsoft.com/office/drawing/2014/main" id="{52AEE095-79B6-2301-106D-1BADD594CC3E}"/>
              </a:ext>
            </a:extLst>
          </p:cNvPr>
          <p:cNvSpPr>
            <a:spLocks noGrp="1"/>
          </p:cNvSpPr>
          <p:nvPr>
            <p:ph idx="1"/>
          </p:nvPr>
        </p:nvSpPr>
        <p:spPr/>
        <p:txBody>
          <a:bodyPr/>
          <a:lstStyle/>
          <a:p>
            <a:r>
              <a:rPr lang="en-US" dirty="0"/>
              <a:t>Learning Rate</a:t>
            </a:r>
          </a:p>
          <a:p>
            <a:r>
              <a:rPr lang="en-US" dirty="0"/>
              <a:t>Batch Size</a:t>
            </a:r>
          </a:p>
          <a:p>
            <a:r>
              <a:rPr lang="en-US" dirty="0"/>
              <a:t>Regularization</a:t>
            </a:r>
          </a:p>
          <a:p>
            <a:r>
              <a:rPr lang="en-US" dirty="0"/>
              <a:t>Optimizer</a:t>
            </a:r>
          </a:p>
          <a:p>
            <a:r>
              <a:rPr lang="en-US" dirty="0"/>
              <a:t>Epochs</a:t>
            </a:r>
          </a:p>
          <a:p>
            <a:endParaRPr lang="en-US" dirty="0"/>
          </a:p>
          <a:p>
            <a:r>
              <a:rPr lang="en-US" dirty="0"/>
              <a:t>And a new one: Frozen Layers</a:t>
            </a:r>
          </a:p>
        </p:txBody>
      </p:sp>
    </p:spTree>
    <p:extLst>
      <p:ext uri="{BB962C8B-B14F-4D97-AF65-F5344CB8AC3E}">
        <p14:creationId xmlns:p14="http://schemas.microsoft.com/office/powerpoint/2010/main" val="202685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7938A-A2AD-1871-5BD3-4611C5C311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2E4668-E33D-ABA2-1E91-1F1F0361911D}"/>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989BF5A4-72C1-D50A-F5EE-87B15EEB0C52}"/>
              </a:ext>
            </a:extLst>
          </p:cNvPr>
          <p:cNvSpPr>
            <a:spLocks noGrp="1"/>
          </p:cNvSpPr>
          <p:nvPr>
            <p:ph idx="1"/>
          </p:nvPr>
        </p:nvSpPr>
        <p:spPr>
          <a:xfrm>
            <a:off x="838200" y="1825625"/>
            <a:ext cx="3689195"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Pre-trained layers typically require lower learning rates (10</a:t>
            </a:r>
            <a:r>
              <a:rPr lang="en-US" sz="2400" baseline="30000" dirty="0">
                <a:effectLst/>
                <a:latin typeface="Calibri" panose="020F0502020204030204" pitchFamily="34" charset="0"/>
                <a:ea typeface="Calibri" panose="020F0502020204030204" pitchFamily="34" charset="0"/>
                <a:cs typeface="Arial" panose="020B0604020202020204" pitchFamily="34" charset="0"/>
              </a:rPr>
              <a:t>-5</a:t>
            </a:r>
            <a:r>
              <a:rPr lang="en-US" sz="2400" dirty="0">
                <a:effectLst/>
                <a:latin typeface="Calibri" panose="020F0502020204030204" pitchFamily="34" charset="0"/>
                <a:ea typeface="Calibri" panose="020F0502020204030204" pitchFamily="34" charset="0"/>
                <a:cs typeface="Arial" panose="020B0604020202020204" pitchFamily="34" charset="0"/>
              </a:rPr>
              <a:t> to 10</a:t>
            </a:r>
            <a:r>
              <a:rPr lang="en-US" sz="2400" baseline="30000" dirty="0">
                <a:effectLst/>
                <a:latin typeface="Calibri" panose="020F0502020204030204" pitchFamily="34" charset="0"/>
                <a:ea typeface="Calibri" panose="020F0502020204030204" pitchFamily="34" charset="0"/>
                <a:cs typeface="Arial" panose="020B0604020202020204" pitchFamily="34" charset="0"/>
              </a:rPr>
              <a:t>-4</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Newly added layers, however, often benefit from a higher learning rate (10</a:t>
            </a:r>
            <a:r>
              <a:rPr lang="en-US" sz="2400" baseline="30000" dirty="0">
                <a:effectLst/>
                <a:latin typeface="Calibri" panose="020F0502020204030204" pitchFamily="34" charset="0"/>
                <a:ea typeface="Calibri" panose="020F0502020204030204" pitchFamily="34" charset="0"/>
                <a:cs typeface="Arial" panose="020B0604020202020204" pitchFamily="34" charset="0"/>
              </a:rPr>
              <a:t>-3</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pic>
        <p:nvPicPr>
          <p:cNvPr id="5" name="Picture 4">
            <a:extLst>
              <a:ext uri="{FF2B5EF4-FFF2-40B4-BE49-F238E27FC236}">
                <a16:creationId xmlns:a16="http://schemas.microsoft.com/office/drawing/2014/main" id="{3C5A5711-F533-7C10-8917-CA751E531DDC}"/>
              </a:ext>
            </a:extLst>
          </p:cNvPr>
          <p:cNvPicPr>
            <a:picLocks noChangeAspect="1"/>
          </p:cNvPicPr>
          <p:nvPr/>
        </p:nvPicPr>
        <p:blipFill>
          <a:blip r:embed="rId3"/>
          <a:stretch>
            <a:fillRect/>
          </a:stretch>
        </p:blipFill>
        <p:spPr>
          <a:xfrm>
            <a:off x="4527395" y="1690688"/>
            <a:ext cx="6887785" cy="4108992"/>
          </a:xfrm>
          <a:prstGeom prst="rect">
            <a:avLst/>
          </a:prstGeom>
        </p:spPr>
      </p:pic>
    </p:spTree>
    <p:extLst>
      <p:ext uri="{BB962C8B-B14F-4D97-AF65-F5344CB8AC3E}">
        <p14:creationId xmlns:p14="http://schemas.microsoft.com/office/powerpoint/2010/main" val="194633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1D5CD-9993-8908-60AF-2881DB3982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8F8E81-9EDF-7095-92B6-69CCA5B1DF26}"/>
              </a:ext>
            </a:extLst>
          </p:cNvPr>
          <p:cNvSpPr>
            <a:spLocks noGrp="1"/>
          </p:cNvSpPr>
          <p:nvPr>
            <p:ph type="title"/>
          </p:nvPr>
        </p:nvSpPr>
        <p:spPr/>
        <p:txBody>
          <a:bodyPr/>
          <a:lstStyle/>
          <a:p>
            <a:r>
              <a:rPr lang="en-US" dirty="0"/>
              <a:t>Freezing Layers</a:t>
            </a:r>
          </a:p>
        </p:txBody>
      </p:sp>
      <p:sp>
        <p:nvSpPr>
          <p:cNvPr id="3" name="Content Placeholder 2">
            <a:extLst>
              <a:ext uri="{FF2B5EF4-FFF2-40B4-BE49-F238E27FC236}">
                <a16:creationId xmlns:a16="http://schemas.microsoft.com/office/drawing/2014/main" id="{45274DF6-BA9D-9261-E135-D1DFB3B22DDE}"/>
              </a:ext>
            </a:extLst>
          </p:cNvPr>
          <p:cNvSpPr>
            <a:spLocks noGrp="1"/>
          </p:cNvSpPr>
          <p:nvPr>
            <p:ph idx="1"/>
          </p:nvPr>
        </p:nvSpPr>
        <p:spPr>
          <a:xfrm>
            <a:off x="838200" y="1825625"/>
            <a:ext cx="4368634" cy="4351338"/>
          </a:xfrm>
        </p:spPr>
        <p:txBody>
          <a:bodyPr>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“Freezing” layers is a coding technique of specifying pre-trained layers of a model to *not* update their parameter weights during training. </a:t>
            </a:r>
            <a:endParaRPr lang="en-US" sz="2400" dirty="0"/>
          </a:p>
        </p:txBody>
      </p:sp>
      <p:pic>
        <p:nvPicPr>
          <p:cNvPr id="2050" name="Picture 2" descr="Arnold Schwarzenegger Freeze GIFs | Tenor">
            <a:extLst>
              <a:ext uri="{FF2B5EF4-FFF2-40B4-BE49-F238E27FC236}">
                <a16:creationId xmlns:a16="http://schemas.microsoft.com/office/drawing/2014/main" id="{59FBDBAF-C8BD-AE64-FCB9-D920ABFC6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466" y="3734499"/>
            <a:ext cx="3915402" cy="21890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AA829F-18E5-07C3-221D-3DDC7322A781}"/>
              </a:ext>
            </a:extLst>
          </p:cNvPr>
          <p:cNvSpPr txBox="1"/>
          <p:nvPr/>
        </p:nvSpPr>
        <p:spPr>
          <a:xfrm>
            <a:off x="1860" y="6488668"/>
            <a:ext cx="6094140" cy="369332"/>
          </a:xfrm>
          <a:prstGeom prst="rect">
            <a:avLst/>
          </a:prstGeom>
          <a:noFill/>
        </p:spPr>
        <p:txBody>
          <a:bodyPr wrap="square">
            <a:spAutoFit/>
          </a:bodyPr>
          <a:lstStyle/>
          <a:p>
            <a:r>
              <a:rPr lang="en-US" sz="1800" i="1"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Source – </a:t>
            </a:r>
            <a:r>
              <a:rPr lang="en-US" i="1" dirty="0">
                <a:solidFill>
                  <a:schemeClr val="bg1">
                    <a:lumMod val="50000"/>
                  </a:schemeClr>
                </a:solidFill>
                <a:latin typeface="Calibri" panose="020F0502020204030204" pitchFamily="34" charset="0"/>
                <a:ea typeface="Calibri" panose="020F0502020204030204" pitchFamily="34" charset="0"/>
                <a:cs typeface="Arial" panose="020B0604020202020204" pitchFamily="34" charset="0"/>
              </a:rPr>
              <a:t>Batman Forever</a:t>
            </a:r>
            <a:endParaRPr lang="en-US" sz="1800" i="1" dirty="0">
              <a:solidFill>
                <a:schemeClr val="bg1">
                  <a:lumMod val="50000"/>
                </a:schemeClr>
              </a:solidFill>
            </a:endParaRPr>
          </a:p>
        </p:txBody>
      </p:sp>
      <p:sp>
        <p:nvSpPr>
          <p:cNvPr id="2" name="Rectangle 1">
            <a:extLst>
              <a:ext uri="{FF2B5EF4-FFF2-40B4-BE49-F238E27FC236}">
                <a16:creationId xmlns:a16="http://schemas.microsoft.com/office/drawing/2014/main" id="{FFCBD8E2-758B-F69E-3DDD-3AF1687F030A}"/>
              </a:ext>
            </a:extLst>
          </p:cNvPr>
          <p:cNvSpPr/>
          <p:nvPr/>
        </p:nvSpPr>
        <p:spPr>
          <a:xfrm>
            <a:off x="8190472" y="3429000"/>
            <a:ext cx="1732689" cy="1447800"/>
          </a:xfrm>
          <a:prstGeom prst="rect">
            <a:avLst/>
          </a:prstGeom>
          <a:solidFill>
            <a:srgbClr val="D9D6D6">
              <a:alpha val="43922"/>
            </a:srgbClr>
          </a:solidFill>
          <a:ln w="34925">
            <a:solidFill>
              <a:srgbClr val="4846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3">
            <a:extLst>
              <a:ext uri="{FF2B5EF4-FFF2-40B4-BE49-F238E27FC236}">
                <a16:creationId xmlns:a16="http://schemas.microsoft.com/office/drawing/2014/main" id="{C27FC546-426E-6905-5A7C-EEB528799108}"/>
              </a:ext>
            </a:extLst>
          </p:cNvPr>
          <p:cNvSpPr/>
          <p:nvPr/>
        </p:nvSpPr>
        <p:spPr>
          <a:xfrm rot="10800000">
            <a:off x="8670841" y="882726"/>
            <a:ext cx="167834" cy="433182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4">
            <a:extLst>
              <a:ext uri="{FF2B5EF4-FFF2-40B4-BE49-F238E27FC236}">
                <a16:creationId xmlns:a16="http://schemas.microsoft.com/office/drawing/2014/main" id="{8E78BB0F-5E88-9726-202D-BC7259379B63}"/>
              </a:ext>
            </a:extLst>
          </p:cNvPr>
          <p:cNvSpPr/>
          <p:nvPr/>
        </p:nvSpPr>
        <p:spPr>
          <a:xfrm>
            <a:off x="8276134" y="2814812"/>
            <a:ext cx="1476741" cy="481263"/>
          </a:xfrm>
          <a:prstGeom prst="roundRect">
            <a:avLst/>
          </a:prstGeom>
          <a:solidFill>
            <a:schemeClr val="accent6">
              <a:lumMod val="40000"/>
              <a:lumOff val="60000"/>
            </a:schemeClr>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5">
            <a:extLst>
              <a:ext uri="{FF2B5EF4-FFF2-40B4-BE49-F238E27FC236}">
                <a16:creationId xmlns:a16="http://schemas.microsoft.com/office/drawing/2014/main" id="{032D9F5A-0DD6-2FD1-9233-99136BF71150}"/>
              </a:ext>
            </a:extLst>
          </p:cNvPr>
          <p:cNvSpPr/>
          <p:nvPr/>
        </p:nvSpPr>
        <p:spPr>
          <a:xfrm rot="10800000">
            <a:off x="5710772" y="212507"/>
            <a:ext cx="167835" cy="4895101"/>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6">
            <a:extLst>
              <a:ext uri="{FF2B5EF4-FFF2-40B4-BE49-F238E27FC236}">
                <a16:creationId xmlns:a16="http://schemas.microsoft.com/office/drawing/2014/main" id="{37DE341F-48D0-1339-D3D7-29F26A0D6792}"/>
              </a:ext>
            </a:extLst>
          </p:cNvPr>
          <p:cNvSpPr/>
          <p:nvPr/>
        </p:nvSpPr>
        <p:spPr>
          <a:xfrm>
            <a:off x="8257450" y="5039740"/>
            <a:ext cx="1476741" cy="676691"/>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7">
            <a:extLst>
              <a:ext uri="{FF2B5EF4-FFF2-40B4-BE49-F238E27FC236}">
                <a16:creationId xmlns:a16="http://schemas.microsoft.com/office/drawing/2014/main" id="{2C46C01D-8632-3AE6-9451-BB3899581477}"/>
              </a:ext>
            </a:extLst>
          </p:cNvPr>
          <p:cNvSpPr/>
          <p:nvPr/>
        </p:nvSpPr>
        <p:spPr>
          <a:xfrm>
            <a:off x="8257450" y="3538503"/>
            <a:ext cx="1476741" cy="481263"/>
          </a:xfrm>
          <a:prstGeom prst="roundRect">
            <a:avLst/>
          </a:prstGeom>
          <a:solidFill>
            <a:schemeClr val="accent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8">
            <a:extLst>
              <a:ext uri="{FF2B5EF4-FFF2-40B4-BE49-F238E27FC236}">
                <a16:creationId xmlns:a16="http://schemas.microsoft.com/office/drawing/2014/main" id="{44AE4647-FD17-9FA3-12D0-FEB76D592F19}"/>
              </a:ext>
            </a:extLst>
          </p:cNvPr>
          <p:cNvSpPr/>
          <p:nvPr/>
        </p:nvSpPr>
        <p:spPr>
          <a:xfrm>
            <a:off x="8257450" y="4269355"/>
            <a:ext cx="1476741" cy="481263"/>
          </a:xfrm>
          <a:prstGeom prst="roundRect">
            <a:avLst/>
          </a:prstGeom>
          <a:solidFill>
            <a:schemeClr val="accent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E8115B8-554C-9C14-8BB6-55F948CCF505}"/>
              </a:ext>
            </a:extLst>
          </p:cNvPr>
          <p:cNvSpPr txBox="1"/>
          <p:nvPr/>
        </p:nvSpPr>
        <p:spPr>
          <a:xfrm>
            <a:off x="8396299" y="3618800"/>
            <a:ext cx="1083869"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13" name="Rounded Rectangle 11">
            <a:extLst>
              <a:ext uri="{FF2B5EF4-FFF2-40B4-BE49-F238E27FC236}">
                <a16:creationId xmlns:a16="http://schemas.microsoft.com/office/drawing/2014/main" id="{54B8A53E-C7E6-C685-4457-91D4BCCBC878}"/>
              </a:ext>
            </a:extLst>
          </p:cNvPr>
          <p:cNvSpPr/>
          <p:nvPr/>
        </p:nvSpPr>
        <p:spPr>
          <a:xfrm>
            <a:off x="8264222" y="1334595"/>
            <a:ext cx="1476741" cy="481263"/>
          </a:xfrm>
          <a:prstGeom prst="roundRect">
            <a:avLst/>
          </a:prstGeom>
          <a:solidFill>
            <a:srgbClr val="E3E3E3"/>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2">
            <a:extLst>
              <a:ext uri="{FF2B5EF4-FFF2-40B4-BE49-F238E27FC236}">
                <a16:creationId xmlns:a16="http://schemas.microsoft.com/office/drawing/2014/main" id="{69B35D67-A62F-4182-FD10-80A798D9BC1C}"/>
              </a:ext>
            </a:extLst>
          </p:cNvPr>
          <p:cNvSpPr/>
          <p:nvPr/>
        </p:nvSpPr>
        <p:spPr>
          <a:xfrm>
            <a:off x="8253475" y="2066869"/>
            <a:ext cx="1476741" cy="481263"/>
          </a:xfrm>
          <a:prstGeom prst="roundRect">
            <a:avLst/>
          </a:prstGeom>
          <a:solidFill>
            <a:schemeClr val="accent6">
              <a:lumMod val="40000"/>
              <a:lumOff val="60000"/>
            </a:schemeClr>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5757E58-2AAD-22A0-B23D-BB883CF65942}"/>
              </a:ext>
            </a:extLst>
          </p:cNvPr>
          <p:cNvSpPr txBox="1"/>
          <p:nvPr/>
        </p:nvSpPr>
        <p:spPr>
          <a:xfrm>
            <a:off x="8373640" y="4359668"/>
            <a:ext cx="1083869"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16" name="TextBox 15">
            <a:extLst>
              <a:ext uri="{FF2B5EF4-FFF2-40B4-BE49-F238E27FC236}">
                <a16:creationId xmlns:a16="http://schemas.microsoft.com/office/drawing/2014/main" id="{F2F2DB78-E448-B36F-A722-7F3B464E021B}"/>
              </a:ext>
            </a:extLst>
          </p:cNvPr>
          <p:cNvSpPr txBox="1"/>
          <p:nvPr/>
        </p:nvSpPr>
        <p:spPr>
          <a:xfrm>
            <a:off x="8373640" y="5107611"/>
            <a:ext cx="1083869" cy="646331"/>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17" name="TextBox 16">
            <a:extLst>
              <a:ext uri="{FF2B5EF4-FFF2-40B4-BE49-F238E27FC236}">
                <a16:creationId xmlns:a16="http://schemas.microsoft.com/office/drawing/2014/main" id="{85693B8E-53AC-A3D1-147D-561D9DB2A11D}"/>
              </a:ext>
            </a:extLst>
          </p:cNvPr>
          <p:cNvSpPr txBox="1"/>
          <p:nvPr/>
        </p:nvSpPr>
        <p:spPr>
          <a:xfrm>
            <a:off x="8339528" y="2145984"/>
            <a:ext cx="1083869"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18" name="TextBox 17">
            <a:extLst>
              <a:ext uri="{FF2B5EF4-FFF2-40B4-BE49-F238E27FC236}">
                <a16:creationId xmlns:a16="http://schemas.microsoft.com/office/drawing/2014/main" id="{5D78E4A8-8980-E1E0-A47F-14828561C412}"/>
              </a:ext>
            </a:extLst>
          </p:cNvPr>
          <p:cNvSpPr txBox="1"/>
          <p:nvPr/>
        </p:nvSpPr>
        <p:spPr>
          <a:xfrm>
            <a:off x="8373640" y="1404635"/>
            <a:ext cx="1083869"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19" name="TextBox 18">
            <a:extLst>
              <a:ext uri="{FF2B5EF4-FFF2-40B4-BE49-F238E27FC236}">
                <a16:creationId xmlns:a16="http://schemas.microsoft.com/office/drawing/2014/main" id="{D47050B4-17AC-9909-91A5-D3187EF7E060}"/>
              </a:ext>
            </a:extLst>
          </p:cNvPr>
          <p:cNvSpPr txBox="1"/>
          <p:nvPr/>
        </p:nvSpPr>
        <p:spPr>
          <a:xfrm>
            <a:off x="8408137" y="2891624"/>
            <a:ext cx="1083869"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20" name="Rounded Rectangle 18">
            <a:extLst>
              <a:ext uri="{FF2B5EF4-FFF2-40B4-BE49-F238E27FC236}">
                <a16:creationId xmlns:a16="http://schemas.microsoft.com/office/drawing/2014/main" id="{5D59DFAC-C706-8330-0697-0238BA048D29}"/>
              </a:ext>
            </a:extLst>
          </p:cNvPr>
          <p:cNvSpPr/>
          <p:nvPr/>
        </p:nvSpPr>
        <p:spPr>
          <a:xfrm>
            <a:off x="5321300" y="2814812"/>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D0A20CA-7A2D-D7BA-E73A-F6C32B69C2C5}"/>
              </a:ext>
            </a:extLst>
          </p:cNvPr>
          <p:cNvSpPr txBox="1"/>
          <p:nvPr/>
        </p:nvSpPr>
        <p:spPr>
          <a:xfrm>
            <a:off x="5434257" y="2891624"/>
            <a:ext cx="1083869"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22" name="Rounded Rectangle 20">
            <a:extLst>
              <a:ext uri="{FF2B5EF4-FFF2-40B4-BE49-F238E27FC236}">
                <a16:creationId xmlns:a16="http://schemas.microsoft.com/office/drawing/2014/main" id="{245C2C6E-74D7-C8A6-3A38-7CE03D7AB619}"/>
              </a:ext>
            </a:extLst>
          </p:cNvPr>
          <p:cNvSpPr/>
          <p:nvPr/>
        </p:nvSpPr>
        <p:spPr>
          <a:xfrm>
            <a:off x="5314454" y="3551873"/>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8931CFA-2AAF-321F-C985-0D21032D26D8}"/>
              </a:ext>
            </a:extLst>
          </p:cNvPr>
          <p:cNvSpPr txBox="1"/>
          <p:nvPr/>
        </p:nvSpPr>
        <p:spPr>
          <a:xfrm>
            <a:off x="5434257" y="3632170"/>
            <a:ext cx="1083869"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24" name="Rounded Rectangle 22">
            <a:extLst>
              <a:ext uri="{FF2B5EF4-FFF2-40B4-BE49-F238E27FC236}">
                <a16:creationId xmlns:a16="http://schemas.microsoft.com/office/drawing/2014/main" id="{4FF5316F-0E2C-3A16-BC8E-17101AD4F995}"/>
              </a:ext>
            </a:extLst>
          </p:cNvPr>
          <p:cNvSpPr/>
          <p:nvPr/>
        </p:nvSpPr>
        <p:spPr>
          <a:xfrm>
            <a:off x="5299021" y="4290973"/>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B98794B1-D873-EB14-F268-7DD032ADC239}"/>
              </a:ext>
            </a:extLst>
          </p:cNvPr>
          <p:cNvSpPr txBox="1"/>
          <p:nvPr/>
        </p:nvSpPr>
        <p:spPr>
          <a:xfrm>
            <a:off x="5434257" y="4381286"/>
            <a:ext cx="1083869"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26" name="Rounded Rectangle 24">
            <a:extLst>
              <a:ext uri="{FF2B5EF4-FFF2-40B4-BE49-F238E27FC236}">
                <a16:creationId xmlns:a16="http://schemas.microsoft.com/office/drawing/2014/main" id="{3E198DA4-34F7-829C-83AE-F33F0B5B0A06}"/>
              </a:ext>
            </a:extLst>
          </p:cNvPr>
          <p:cNvSpPr/>
          <p:nvPr/>
        </p:nvSpPr>
        <p:spPr>
          <a:xfrm>
            <a:off x="5299021" y="5040326"/>
            <a:ext cx="1476741" cy="676691"/>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FD8BEC5-F877-CDDE-53B8-6D280B21EB34}"/>
              </a:ext>
            </a:extLst>
          </p:cNvPr>
          <p:cNvSpPr txBox="1"/>
          <p:nvPr/>
        </p:nvSpPr>
        <p:spPr>
          <a:xfrm>
            <a:off x="5415211" y="5108197"/>
            <a:ext cx="1083869" cy="646331"/>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28" name="Rounded Rectangle 26">
            <a:extLst>
              <a:ext uri="{FF2B5EF4-FFF2-40B4-BE49-F238E27FC236}">
                <a16:creationId xmlns:a16="http://schemas.microsoft.com/office/drawing/2014/main" id="{8CE23ED8-73EC-0462-C085-DA3F0E566838}"/>
              </a:ext>
            </a:extLst>
          </p:cNvPr>
          <p:cNvSpPr/>
          <p:nvPr/>
        </p:nvSpPr>
        <p:spPr>
          <a:xfrm>
            <a:off x="5299021" y="2075930"/>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EFFFBFBF-8CFB-0716-A580-5D68E4746D9D}"/>
              </a:ext>
            </a:extLst>
          </p:cNvPr>
          <p:cNvSpPr txBox="1"/>
          <p:nvPr/>
        </p:nvSpPr>
        <p:spPr>
          <a:xfrm>
            <a:off x="5411978" y="2152742"/>
            <a:ext cx="1083869"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30" name="Rounded Rectangle 28">
            <a:extLst>
              <a:ext uri="{FF2B5EF4-FFF2-40B4-BE49-F238E27FC236}">
                <a16:creationId xmlns:a16="http://schemas.microsoft.com/office/drawing/2014/main" id="{1AC4FA81-486F-5238-76BC-7E4881A36854}"/>
              </a:ext>
            </a:extLst>
          </p:cNvPr>
          <p:cNvSpPr/>
          <p:nvPr/>
        </p:nvSpPr>
        <p:spPr>
          <a:xfrm>
            <a:off x="5321300" y="1339398"/>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6460C36E-6B9D-0AE7-42DA-FE7371C65191}"/>
              </a:ext>
            </a:extLst>
          </p:cNvPr>
          <p:cNvSpPr txBox="1"/>
          <p:nvPr/>
        </p:nvSpPr>
        <p:spPr>
          <a:xfrm>
            <a:off x="5434257" y="1416210"/>
            <a:ext cx="1083869" cy="369332"/>
          </a:xfrm>
          <a:prstGeom prst="rect">
            <a:avLst/>
          </a:prstGeom>
          <a:noFill/>
        </p:spPr>
        <p:txBody>
          <a:bodyPr wrap="square" rtlCol="0">
            <a:spAutoFit/>
          </a:bodyPr>
          <a:lstStyle/>
          <a:p>
            <a:pPr algn="ctr"/>
            <a:r>
              <a:rPr lang="en-US" dirty="0">
                <a:latin typeface="Avenir Medium" panose="02000503020000020003" pitchFamily="2" charset="0"/>
              </a:rPr>
              <a:t>Hidden 5</a:t>
            </a:r>
          </a:p>
        </p:txBody>
      </p:sp>
      <p:sp>
        <p:nvSpPr>
          <p:cNvPr id="32" name="Rounded Rectangle 30">
            <a:extLst>
              <a:ext uri="{FF2B5EF4-FFF2-40B4-BE49-F238E27FC236}">
                <a16:creationId xmlns:a16="http://schemas.microsoft.com/office/drawing/2014/main" id="{690A71FE-2606-0944-3FEE-4DD4F149A378}"/>
              </a:ext>
            </a:extLst>
          </p:cNvPr>
          <p:cNvSpPr/>
          <p:nvPr/>
        </p:nvSpPr>
        <p:spPr>
          <a:xfrm>
            <a:off x="5321300" y="600899"/>
            <a:ext cx="1476741"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1AAD3D61-1511-2446-94BC-1A358D12B622}"/>
              </a:ext>
            </a:extLst>
          </p:cNvPr>
          <p:cNvSpPr txBox="1"/>
          <p:nvPr/>
        </p:nvSpPr>
        <p:spPr>
          <a:xfrm>
            <a:off x="5434257" y="677711"/>
            <a:ext cx="1083869"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34" name="Down Arrow 32">
            <a:extLst>
              <a:ext uri="{FF2B5EF4-FFF2-40B4-BE49-F238E27FC236}">
                <a16:creationId xmlns:a16="http://schemas.microsoft.com/office/drawing/2014/main" id="{58C1203B-D508-2B43-F114-F36AB7ABEA16}"/>
              </a:ext>
            </a:extLst>
          </p:cNvPr>
          <p:cNvSpPr/>
          <p:nvPr/>
        </p:nvSpPr>
        <p:spPr>
          <a:xfrm rot="16200000">
            <a:off x="7427925" y="2722492"/>
            <a:ext cx="233003" cy="65228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own Arrow 33">
            <a:extLst>
              <a:ext uri="{FF2B5EF4-FFF2-40B4-BE49-F238E27FC236}">
                <a16:creationId xmlns:a16="http://schemas.microsoft.com/office/drawing/2014/main" id="{02D16418-26E2-3A2E-A023-1B74C69298D1}"/>
              </a:ext>
            </a:extLst>
          </p:cNvPr>
          <p:cNvSpPr/>
          <p:nvPr/>
        </p:nvSpPr>
        <p:spPr>
          <a:xfrm rot="16200000">
            <a:off x="7425947" y="3466358"/>
            <a:ext cx="233003" cy="65228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own Arrow 34">
            <a:extLst>
              <a:ext uri="{FF2B5EF4-FFF2-40B4-BE49-F238E27FC236}">
                <a16:creationId xmlns:a16="http://schemas.microsoft.com/office/drawing/2014/main" id="{35107C93-9F09-3613-CF3D-2A8D3D237D3C}"/>
              </a:ext>
            </a:extLst>
          </p:cNvPr>
          <p:cNvSpPr/>
          <p:nvPr/>
        </p:nvSpPr>
        <p:spPr>
          <a:xfrm rot="16200000">
            <a:off x="7404271" y="4210223"/>
            <a:ext cx="233003" cy="65228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a:extLst>
              <a:ext uri="{FF2B5EF4-FFF2-40B4-BE49-F238E27FC236}">
                <a16:creationId xmlns:a16="http://schemas.microsoft.com/office/drawing/2014/main" id="{07008C92-6561-3E28-4294-73B3704A880E}"/>
              </a:ext>
            </a:extLst>
          </p:cNvPr>
          <p:cNvSpPr/>
          <p:nvPr/>
        </p:nvSpPr>
        <p:spPr>
          <a:xfrm rot="16200000">
            <a:off x="7407338" y="4954087"/>
            <a:ext cx="233003" cy="65228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B7E1ABED-78A1-7AF5-B1D9-719713B04EB3}"/>
              </a:ext>
            </a:extLst>
          </p:cNvPr>
          <p:cNvSpPr txBox="1"/>
          <p:nvPr/>
        </p:nvSpPr>
        <p:spPr>
          <a:xfrm>
            <a:off x="7108319" y="2491302"/>
            <a:ext cx="1083869" cy="400110"/>
          </a:xfrm>
          <a:prstGeom prst="rect">
            <a:avLst/>
          </a:prstGeom>
          <a:noFill/>
        </p:spPr>
        <p:txBody>
          <a:bodyPr wrap="square" rtlCol="0">
            <a:spAutoFit/>
          </a:bodyPr>
          <a:lstStyle/>
          <a:p>
            <a:pPr algn="ctr"/>
            <a:r>
              <a:rPr lang="en-US" sz="2000" dirty="0">
                <a:latin typeface="Avenir Medium" panose="02000503020000020003" pitchFamily="2" charset="0"/>
              </a:rPr>
              <a:t>Reuse</a:t>
            </a:r>
          </a:p>
        </p:txBody>
      </p:sp>
      <p:sp>
        <p:nvSpPr>
          <p:cNvPr id="39" name="TextBox 38">
            <a:extLst>
              <a:ext uri="{FF2B5EF4-FFF2-40B4-BE49-F238E27FC236}">
                <a16:creationId xmlns:a16="http://schemas.microsoft.com/office/drawing/2014/main" id="{18569264-4C98-DC33-9912-6A722BFB8D4B}"/>
              </a:ext>
            </a:extLst>
          </p:cNvPr>
          <p:cNvSpPr txBox="1"/>
          <p:nvPr/>
        </p:nvSpPr>
        <p:spPr>
          <a:xfrm>
            <a:off x="5351037" y="5668242"/>
            <a:ext cx="1306680" cy="969496"/>
          </a:xfrm>
          <a:prstGeom prst="rect">
            <a:avLst/>
          </a:prstGeom>
          <a:noFill/>
        </p:spPr>
        <p:txBody>
          <a:bodyPr wrap="square" rtlCol="0">
            <a:spAutoFit/>
          </a:bodyPr>
          <a:lstStyle/>
          <a:p>
            <a:pPr algn="ctr"/>
            <a:r>
              <a:rPr lang="en-US" sz="1900" b="1" dirty="0">
                <a:latin typeface="Avenir Black" panose="02000503020000020003" pitchFamily="2" charset="0"/>
              </a:rPr>
              <a:t>Existing DNN for task A</a:t>
            </a:r>
          </a:p>
        </p:txBody>
      </p:sp>
      <p:sp>
        <p:nvSpPr>
          <p:cNvPr id="40" name="TextBox 39">
            <a:extLst>
              <a:ext uri="{FF2B5EF4-FFF2-40B4-BE49-F238E27FC236}">
                <a16:creationId xmlns:a16="http://schemas.microsoft.com/office/drawing/2014/main" id="{E8E03C92-4724-F2DA-C0F6-DDF655B9F0A3}"/>
              </a:ext>
            </a:extLst>
          </p:cNvPr>
          <p:cNvSpPr txBox="1"/>
          <p:nvPr/>
        </p:nvSpPr>
        <p:spPr>
          <a:xfrm>
            <a:off x="8314271" y="5660004"/>
            <a:ext cx="1306680" cy="969496"/>
          </a:xfrm>
          <a:prstGeom prst="rect">
            <a:avLst/>
          </a:prstGeom>
          <a:noFill/>
        </p:spPr>
        <p:txBody>
          <a:bodyPr wrap="square" rtlCol="0">
            <a:spAutoFit/>
          </a:bodyPr>
          <a:lstStyle/>
          <a:p>
            <a:pPr algn="ctr"/>
            <a:r>
              <a:rPr lang="en-US" sz="1900" b="1" dirty="0">
                <a:latin typeface="Avenir Black" panose="02000503020000020003" pitchFamily="2" charset="0"/>
              </a:rPr>
              <a:t>New DNN for similar task B</a:t>
            </a:r>
          </a:p>
        </p:txBody>
      </p:sp>
      <p:pic>
        <p:nvPicPr>
          <p:cNvPr id="41" name="Graphic 40" descr="Unlock with solid fill">
            <a:extLst>
              <a:ext uri="{FF2B5EF4-FFF2-40B4-BE49-F238E27FC236}">
                <a16:creationId xmlns:a16="http://schemas.microsoft.com/office/drawing/2014/main" id="{3A3183A6-BAA9-5A75-05F5-3070C3C84F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19" y="1808185"/>
            <a:ext cx="662155" cy="919253"/>
          </a:xfrm>
          <a:prstGeom prst="rect">
            <a:avLst/>
          </a:prstGeom>
        </p:spPr>
      </p:pic>
      <p:pic>
        <p:nvPicPr>
          <p:cNvPr id="42" name="Graphic 41" descr="Lock with solid fill">
            <a:extLst>
              <a:ext uri="{FF2B5EF4-FFF2-40B4-BE49-F238E27FC236}">
                <a16:creationId xmlns:a16="http://schemas.microsoft.com/office/drawing/2014/main" id="{CC5429C4-C11E-A6AA-94DC-3E16807E74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56919" y="3685962"/>
            <a:ext cx="662155" cy="919253"/>
          </a:xfrm>
          <a:prstGeom prst="rect">
            <a:avLst/>
          </a:prstGeom>
        </p:spPr>
      </p:pic>
      <p:sp>
        <p:nvSpPr>
          <p:cNvPr id="43" name="TextBox 42">
            <a:extLst>
              <a:ext uri="{FF2B5EF4-FFF2-40B4-BE49-F238E27FC236}">
                <a16:creationId xmlns:a16="http://schemas.microsoft.com/office/drawing/2014/main" id="{E27653BF-CDAD-83B1-DB3D-CAE91923F45B}"/>
              </a:ext>
            </a:extLst>
          </p:cNvPr>
          <p:cNvSpPr txBox="1"/>
          <p:nvPr/>
        </p:nvSpPr>
        <p:spPr>
          <a:xfrm>
            <a:off x="10942000" y="1983762"/>
            <a:ext cx="1225980" cy="707886"/>
          </a:xfrm>
          <a:prstGeom prst="rect">
            <a:avLst/>
          </a:prstGeom>
          <a:noFill/>
        </p:spPr>
        <p:txBody>
          <a:bodyPr wrap="square" rtlCol="0">
            <a:spAutoFit/>
          </a:bodyPr>
          <a:lstStyle/>
          <a:p>
            <a:pPr algn="ctr"/>
            <a:r>
              <a:rPr lang="en-US" sz="2000" dirty="0">
                <a:latin typeface="Avenir Medium" panose="02000503020000020003" pitchFamily="2" charset="0"/>
              </a:rPr>
              <a:t>Trainable weights</a:t>
            </a:r>
          </a:p>
        </p:txBody>
      </p:sp>
      <p:sp>
        <p:nvSpPr>
          <p:cNvPr id="44" name="TextBox 43">
            <a:extLst>
              <a:ext uri="{FF2B5EF4-FFF2-40B4-BE49-F238E27FC236}">
                <a16:creationId xmlns:a16="http://schemas.microsoft.com/office/drawing/2014/main" id="{B455A076-15EA-3D31-64B7-4BFBCB82A81C}"/>
              </a:ext>
            </a:extLst>
          </p:cNvPr>
          <p:cNvSpPr txBox="1"/>
          <p:nvPr/>
        </p:nvSpPr>
        <p:spPr>
          <a:xfrm>
            <a:off x="10994208" y="3834258"/>
            <a:ext cx="1083869" cy="707886"/>
          </a:xfrm>
          <a:prstGeom prst="rect">
            <a:avLst/>
          </a:prstGeom>
          <a:noFill/>
        </p:spPr>
        <p:txBody>
          <a:bodyPr wrap="square" rtlCol="0">
            <a:spAutoFit/>
          </a:bodyPr>
          <a:lstStyle/>
          <a:p>
            <a:pPr algn="ctr"/>
            <a:r>
              <a:rPr lang="en-US" sz="2000" dirty="0">
                <a:latin typeface="Avenir Medium" panose="02000503020000020003" pitchFamily="2" charset="0"/>
              </a:rPr>
              <a:t>Fixed weights</a:t>
            </a:r>
          </a:p>
        </p:txBody>
      </p:sp>
    </p:spTree>
    <p:extLst>
      <p:ext uri="{BB962C8B-B14F-4D97-AF65-F5344CB8AC3E}">
        <p14:creationId xmlns:p14="http://schemas.microsoft.com/office/powerpoint/2010/main" val="319141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791736"/>
            <a:ext cx="10515600" cy="897674"/>
          </a:xfrm>
        </p:spPr>
        <p:txBody>
          <a:bodyPr>
            <a:normAutofit/>
          </a:bodyPr>
          <a:lstStyle/>
          <a:p>
            <a:r>
              <a:rPr lang="en-US" dirty="0"/>
              <a:t>Quick Quiz!</a:t>
            </a:r>
          </a:p>
        </p:txBody>
      </p:sp>
      <p:sp>
        <p:nvSpPr>
          <p:cNvPr id="3" name="TextBox 2">
            <a:extLst>
              <a:ext uri="{FF2B5EF4-FFF2-40B4-BE49-F238E27FC236}">
                <a16:creationId xmlns:a16="http://schemas.microsoft.com/office/drawing/2014/main" id="{65C6A18B-A777-C86B-8A9C-7979C9EE28FC}"/>
              </a:ext>
            </a:extLst>
          </p:cNvPr>
          <p:cNvSpPr txBox="1"/>
          <p:nvPr/>
        </p:nvSpPr>
        <p:spPr>
          <a:xfrm>
            <a:off x="1427356" y="2274838"/>
            <a:ext cx="9523141" cy="3046988"/>
          </a:xfrm>
          <a:prstGeom prst="rect">
            <a:avLst/>
          </a:prstGeom>
          <a:noFill/>
        </p:spPr>
        <p:txBody>
          <a:bodyPr wrap="square">
            <a:spAutoFit/>
          </a:bodyPr>
          <a:lstStyle/>
          <a:p>
            <a:r>
              <a:rPr lang="en-US" sz="2400" b="1" dirty="0">
                <a:latin typeface="Avenir Black" panose="02000503020000020003"/>
              </a:rPr>
              <a:t>Question 1:</a:t>
            </a:r>
            <a:r>
              <a:rPr lang="en-US" sz="2400" dirty="0">
                <a:latin typeface="Avenir Black" panose="02000503020000020003"/>
              </a:rPr>
              <a:t> What is the primary benefit of using a lower learning rate for pre-trained layers during transfer learning? </a:t>
            </a:r>
          </a:p>
          <a:p>
            <a:endParaRPr lang="en-US" sz="2400" dirty="0">
              <a:latin typeface="Avenir Black" panose="02000503020000020003"/>
            </a:endParaRPr>
          </a:p>
          <a:p>
            <a:r>
              <a:rPr lang="en-US" sz="2400" dirty="0">
                <a:latin typeface="Avenir Black" panose="02000503020000020003"/>
              </a:rPr>
              <a:t>A) To speed up training significantly.</a:t>
            </a:r>
          </a:p>
          <a:p>
            <a:r>
              <a:rPr lang="en-US" sz="2400" dirty="0">
                <a:latin typeface="Avenir Black" panose="02000503020000020003"/>
              </a:rPr>
              <a:t>B) To help the model learn new features faster.</a:t>
            </a:r>
          </a:p>
          <a:p>
            <a:r>
              <a:rPr lang="en-US" sz="2400" dirty="0">
                <a:latin typeface="Avenir Black" panose="02000503020000020003"/>
              </a:rPr>
              <a:t>C) To avoid drastically changing weights that already capture useful information.</a:t>
            </a:r>
          </a:p>
          <a:p>
            <a:r>
              <a:rPr lang="en-US" sz="2400" dirty="0">
                <a:latin typeface="Avenir Black" panose="02000503020000020003"/>
              </a:rPr>
              <a:t>D) To initialize the new layers correctly.</a:t>
            </a:r>
          </a:p>
        </p:txBody>
      </p:sp>
      <p:sp>
        <p:nvSpPr>
          <p:cNvPr id="6" name="TextBox 5">
            <a:extLst>
              <a:ext uri="{FF2B5EF4-FFF2-40B4-BE49-F238E27FC236}">
                <a16:creationId xmlns:a16="http://schemas.microsoft.com/office/drawing/2014/main" id="{44509305-F3C9-699F-B81B-6005088B79AE}"/>
              </a:ext>
            </a:extLst>
          </p:cNvPr>
          <p:cNvSpPr txBox="1"/>
          <p:nvPr/>
        </p:nvSpPr>
        <p:spPr>
          <a:xfrm>
            <a:off x="5370705" y="5604599"/>
            <a:ext cx="1636441" cy="461665"/>
          </a:xfrm>
          <a:prstGeom prst="rect">
            <a:avLst/>
          </a:prstGeom>
          <a:noFill/>
        </p:spPr>
        <p:txBody>
          <a:bodyPr wrap="square">
            <a:spAutoFit/>
          </a:bodyPr>
          <a:lstStyle/>
          <a:p>
            <a:r>
              <a:rPr lang="en-US" sz="2400" b="1" dirty="0">
                <a:latin typeface="Avenir Black" panose="02000503020000020003"/>
              </a:rPr>
              <a:t>Answer:</a:t>
            </a:r>
            <a:r>
              <a:rPr lang="en-US" sz="2400" dirty="0">
                <a:latin typeface="Avenir Black" panose="02000503020000020003"/>
              </a:rPr>
              <a:t> C</a:t>
            </a:r>
          </a:p>
        </p:txBody>
      </p:sp>
    </p:spTree>
    <p:extLst>
      <p:ext uri="{BB962C8B-B14F-4D97-AF65-F5344CB8AC3E}">
        <p14:creationId xmlns:p14="http://schemas.microsoft.com/office/powerpoint/2010/main" val="366639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4" ma:contentTypeDescription="Create a new document." ma:contentTypeScope="" ma:versionID="b738a0461542331d5503e72b86dd5852">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67c9e14810104a4cb7bfeebd44953d8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Props1.xml><?xml version="1.0" encoding="utf-8"?>
<ds:datastoreItem xmlns:ds="http://schemas.openxmlformats.org/officeDocument/2006/customXml" ds:itemID="{1972AC00-B8F0-418C-A655-E3AA735BB008}">
  <ds:schemaRefs>
    <ds:schemaRef ds:uri="http://schemas.microsoft.com/sharepoint/v3/contenttype/forms"/>
  </ds:schemaRefs>
</ds:datastoreItem>
</file>

<file path=customXml/itemProps2.xml><?xml version="1.0" encoding="utf-8"?>
<ds:datastoreItem xmlns:ds="http://schemas.openxmlformats.org/officeDocument/2006/customXml" ds:itemID="{A65403E2-DB5A-41AF-914E-AF351C7C7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69ae3-3789-4a7f-87ef-b4423e3499cf"/>
    <ds:schemaRef ds:uri="370954b4-d60e-43df-a72f-328730ed82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A2A748-3168-4C5C-9C3D-9C6881C94137}">
  <ds:schemaRefs>
    <ds:schemaRef ds:uri="http://schemas.microsoft.com/office/2006/documentManagement/types"/>
    <ds:schemaRef ds:uri="370954b4-d60e-43df-a72f-328730ed82f8"/>
    <ds:schemaRef ds:uri="73469ae3-3789-4a7f-87ef-b4423e3499cf"/>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8076</TotalTime>
  <Words>2426</Words>
  <Application>Microsoft Office PowerPoint</Application>
  <PresentationFormat>Widescreen</PresentationFormat>
  <Paragraphs>266</Paragraphs>
  <Slides>24</Slides>
  <Notes>19</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Arial</vt:lpstr>
      <vt:lpstr>Avenir</vt:lpstr>
      <vt:lpstr>Avenir Black</vt:lpstr>
      <vt:lpstr>Avenir Heavy</vt:lpstr>
      <vt:lpstr>Avenir Light Oblique</vt:lpstr>
      <vt:lpstr>Avenir Medium</vt:lpstr>
      <vt:lpstr>Calibri</vt:lpstr>
      <vt:lpstr>Calibri Light</vt:lpstr>
      <vt:lpstr>Courier New</vt:lpstr>
      <vt:lpstr>Palatino Linotype</vt:lpstr>
      <vt:lpstr>Symbol</vt:lpstr>
      <vt:lpstr>Office Theme</vt:lpstr>
      <vt:lpstr>1_Office Theme</vt:lpstr>
      <vt:lpstr>PowerPoint Presentation</vt:lpstr>
      <vt:lpstr>Class Schedule</vt:lpstr>
      <vt:lpstr>Transfer Learning Concepts - Objectives</vt:lpstr>
      <vt:lpstr>What *is* Transfer Learning?</vt:lpstr>
      <vt:lpstr>Deep Learning Refresher</vt:lpstr>
      <vt:lpstr>Deep Learning Refresher - Hyperparameters</vt:lpstr>
      <vt:lpstr>Learning Rate</vt:lpstr>
      <vt:lpstr>Freezing Layers</vt:lpstr>
      <vt:lpstr>Quick Quiz!</vt:lpstr>
      <vt:lpstr>Quick Quiz!</vt:lpstr>
      <vt:lpstr>Key Terminology</vt:lpstr>
      <vt:lpstr>Domain Transfer vs Adaptation</vt:lpstr>
      <vt:lpstr>Task Transfer vs Adaptation</vt:lpstr>
      <vt:lpstr>Benefits of Transfer Learning</vt:lpstr>
      <vt:lpstr>Typical Workflow - Phase 1: Setup &amp; Prep</vt:lpstr>
      <vt:lpstr>PowerPoint Presentation</vt:lpstr>
      <vt:lpstr>PowerPoint Presentation</vt:lpstr>
      <vt:lpstr>PowerPoint Presentation</vt:lpstr>
      <vt:lpstr>Quick Quiz!</vt:lpstr>
      <vt:lpstr>Quick Quiz!</vt:lpstr>
      <vt:lpstr>PowerPoint Presentation</vt:lpstr>
      <vt:lpstr>Fine-Tuning Exercise!!!</vt:lpstr>
      <vt:lpstr>Neural Network Neurons</vt:lpstr>
      <vt:lpstr>Module 2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Lutticken,Ian</cp:lastModifiedBy>
  <cp:revision>388</cp:revision>
  <cp:lastPrinted>2021-10-19T13:01:34Z</cp:lastPrinted>
  <dcterms:created xsi:type="dcterms:W3CDTF">2021-03-18T17:30:04Z</dcterms:created>
  <dcterms:modified xsi:type="dcterms:W3CDTF">2025-04-21T17:20:02Z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0x010100EE74D62019A86849A6E8272CE3CB8567</vt:lpwstr>
  </property>
  <property fmtid="{D5CDD505-2E9C-101B-9397-08002B2CF9AE}" pid="3" name="MediaServiceImageTags">
    <vt:lpwstr/>
  </property>
</Properties>
</file>