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  <p:sldMasterId id="2147483660" r:id="rId5"/>
  </p:sldMasterIdLst>
  <p:notesMasterIdLst>
    <p:notesMasterId r:id="rId24"/>
  </p:notesMasterIdLst>
  <p:sldIdLst>
    <p:sldId id="322" r:id="rId6"/>
    <p:sldId id="357" r:id="rId7"/>
    <p:sldId id="362" r:id="rId8"/>
    <p:sldId id="381" r:id="rId9"/>
    <p:sldId id="359" r:id="rId10"/>
    <p:sldId id="279" r:id="rId11"/>
    <p:sldId id="364" r:id="rId12"/>
    <p:sldId id="382" r:id="rId13"/>
    <p:sldId id="366" r:id="rId14"/>
    <p:sldId id="383" r:id="rId15"/>
    <p:sldId id="385" r:id="rId16"/>
    <p:sldId id="367" r:id="rId17"/>
    <p:sldId id="368" r:id="rId18"/>
    <p:sldId id="386" r:id="rId19"/>
    <p:sldId id="387" r:id="rId20"/>
    <p:sldId id="380" r:id="rId21"/>
    <p:sldId id="363" r:id="rId22"/>
    <p:sldId id="284" r:id="rId23"/>
  </p:sldIdLst>
  <p:sldSz cx="12192000" cy="6858000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5AA8"/>
    <a:srgbClr val="6666FF"/>
    <a:srgbClr val="80BE63"/>
    <a:srgbClr val="6C9AC3"/>
    <a:srgbClr val="E28F41"/>
    <a:srgbClr val="4747FF"/>
    <a:srgbClr val="4F4FFF"/>
    <a:srgbClr val="A19D9D"/>
    <a:srgbClr val="8D8787"/>
    <a:srgbClr val="5F5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B270AA-4879-4652-B625-AD507B35A909}" v="391" dt="2025-04-18T19:33:50.0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17" autoAdjust="0"/>
    <p:restoredTop sz="67994" autoAdjust="0"/>
  </p:normalViewPr>
  <p:slideViewPr>
    <p:cSldViewPr snapToGrid="0" showGuides="1">
      <p:cViewPr varScale="1">
        <p:scale>
          <a:sx n="76" d="100"/>
          <a:sy n="76" d="100"/>
        </p:scale>
        <p:origin x="381" y="60"/>
      </p:cViewPr>
      <p:guideLst>
        <p:guide orient="horz" pos="2088"/>
        <p:guide pos="3816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well,Daniel" userId="1b6ea79d-60d7-472e-a79a-e3fa9de1dfad" providerId="ADAL" clId="{EFE47183-C251-4A9D-B4D9-1D34BACF4843}"/>
    <pc:docChg chg="addSld modSld">
      <pc:chgData name="Maxwell,Daniel" userId="1b6ea79d-60d7-472e-a79a-e3fa9de1dfad" providerId="ADAL" clId="{EFE47183-C251-4A9D-B4D9-1D34BACF4843}" dt="2023-05-11T20:27:35.490" v="42" actId="6549"/>
      <pc:docMkLst>
        <pc:docMk/>
      </pc:docMkLst>
      <pc:sldChg chg="modSp add mod modNotesTx">
        <pc:chgData name="Maxwell,Daniel" userId="1b6ea79d-60d7-472e-a79a-e3fa9de1dfad" providerId="ADAL" clId="{EFE47183-C251-4A9D-B4D9-1D34BACF4843}" dt="2023-05-11T20:27:35.490" v="42" actId="6549"/>
        <pc:sldMkLst>
          <pc:docMk/>
          <pc:sldMk cId="1165241537" sldId="356"/>
        </pc:sldMkLst>
      </pc:sldChg>
    </pc:docChg>
  </pc:docChgLst>
  <pc:docChgLst>
    <pc:chgData name="Maxwell,Daniel" userId="1b6ea79d-60d7-472e-a79a-e3fa9de1dfad" providerId="ADAL" clId="{409A78D1-75D7-4A10-B327-D0DCB7ED53A8}"/>
    <pc:docChg chg="modSld">
      <pc:chgData name="Maxwell,Daniel" userId="1b6ea79d-60d7-472e-a79a-e3fa9de1dfad" providerId="ADAL" clId="{409A78D1-75D7-4A10-B327-D0DCB7ED53A8}" dt="2023-09-06T17:18:10.455" v="0"/>
      <pc:docMkLst>
        <pc:docMk/>
      </pc:docMkLst>
      <pc:sldChg chg="delSp modTransition modAnim">
        <pc:chgData name="Maxwell,Daniel" userId="1b6ea79d-60d7-472e-a79a-e3fa9de1dfad" providerId="ADAL" clId="{409A78D1-75D7-4A10-B327-D0DCB7ED53A8}" dt="2023-09-06T17:18:10.455" v="0"/>
        <pc:sldMkLst>
          <pc:docMk/>
          <pc:sldMk cId="954088865" sldId="257"/>
        </pc:sldMkLst>
      </pc:sldChg>
      <pc:sldChg chg="delSp modTransition modAnim">
        <pc:chgData name="Maxwell,Daniel" userId="1b6ea79d-60d7-472e-a79a-e3fa9de1dfad" providerId="ADAL" clId="{409A78D1-75D7-4A10-B327-D0DCB7ED53A8}" dt="2023-09-06T17:18:10.455" v="0"/>
        <pc:sldMkLst>
          <pc:docMk/>
          <pc:sldMk cId="477994342" sldId="295"/>
        </pc:sldMkLst>
      </pc:sldChg>
      <pc:sldChg chg="delSp modTransition modAnim">
        <pc:chgData name="Maxwell,Daniel" userId="1b6ea79d-60d7-472e-a79a-e3fa9de1dfad" providerId="ADAL" clId="{409A78D1-75D7-4A10-B327-D0DCB7ED53A8}" dt="2023-09-06T17:18:10.455" v="0"/>
        <pc:sldMkLst>
          <pc:docMk/>
          <pc:sldMk cId="1768424717" sldId="296"/>
        </pc:sldMkLst>
      </pc:sldChg>
      <pc:sldChg chg="delSp modTransition modAnim">
        <pc:chgData name="Maxwell,Daniel" userId="1b6ea79d-60d7-472e-a79a-e3fa9de1dfad" providerId="ADAL" clId="{409A78D1-75D7-4A10-B327-D0DCB7ED53A8}" dt="2023-09-06T17:18:10.455" v="0"/>
        <pc:sldMkLst>
          <pc:docMk/>
          <pc:sldMk cId="918267998" sldId="297"/>
        </pc:sldMkLst>
      </pc:sldChg>
      <pc:sldChg chg="delSp modTransition modAnim">
        <pc:chgData name="Maxwell,Daniel" userId="1b6ea79d-60d7-472e-a79a-e3fa9de1dfad" providerId="ADAL" clId="{409A78D1-75D7-4A10-B327-D0DCB7ED53A8}" dt="2023-09-06T17:18:10.455" v="0"/>
        <pc:sldMkLst>
          <pc:docMk/>
          <pc:sldMk cId="735524670" sldId="298"/>
        </pc:sldMkLst>
      </pc:sldChg>
      <pc:sldChg chg="delSp modTransition modAnim">
        <pc:chgData name="Maxwell,Daniel" userId="1b6ea79d-60d7-472e-a79a-e3fa9de1dfad" providerId="ADAL" clId="{409A78D1-75D7-4A10-B327-D0DCB7ED53A8}" dt="2023-09-06T17:18:10.455" v="0"/>
        <pc:sldMkLst>
          <pc:docMk/>
          <pc:sldMk cId="2579919833" sldId="299"/>
        </pc:sldMkLst>
      </pc:sldChg>
      <pc:sldChg chg="delSp modTransition modAnim">
        <pc:chgData name="Maxwell,Daniel" userId="1b6ea79d-60d7-472e-a79a-e3fa9de1dfad" providerId="ADAL" clId="{409A78D1-75D7-4A10-B327-D0DCB7ED53A8}" dt="2023-09-06T17:18:10.455" v="0"/>
        <pc:sldMkLst>
          <pc:docMk/>
          <pc:sldMk cId="323989571" sldId="300"/>
        </pc:sldMkLst>
      </pc:sldChg>
      <pc:sldChg chg="modTransition">
        <pc:chgData name="Maxwell,Daniel" userId="1b6ea79d-60d7-472e-a79a-e3fa9de1dfad" providerId="ADAL" clId="{409A78D1-75D7-4A10-B327-D0DCB7ED53A8}" dt="2023-09-06T17:18:10.455" v="0"/>
        <pc:sldMkLst>
          <pc:docMk/>
          <pc:sldMk cId="4229412751" sldId="322"/>
        </pc:sldMkLst>
      </pc:sldChg>
      <pc:sldChg chg="modTransition">
        <pc:chgData name="Maxwell,Daniel" userId="1b6ea79d-60d7-472e-a79a-e3fa9de1dfad" providerId="ADAL" clId="{409A78D1-75D7-4A10-B327-D0DCB7ED53A8}" dt="2023-09-06T17:18:10.455" v="0"/>
        <pc:sldMkLst>
          <pc:docMk/>
          <pc:sldMk cId="4119545744" sldId="323"/>
        </pc:sldMkLst>
      </pc:sldChg>
      <pc:sldChg chg="modTransition">
        <pc:chgData name="Maxwell,Daniel" userId="1b6ea79d-60d7-472e-a79a-e3fa9de1dfad" providerId="ADAL" clId="{409A78D1-75D7-4A10-B327-D0DCB7ED53A8}" dt="2023-09-06T17:18:10.455" v="0"/>
        <pc:sldMkLst>
          <pc:docMk/>
          <pc:sldMk cId="3202979621" sldId="324"/>
        </pc:sldMkLst>
      </pc:sldChg>
      <pc:sldChg chg="delSp modTransition modAnim">
        <pc:chgData name="Maxwell,Daniel" userId="1b6ea79d-60d7-472e-a79a-e3fa9de1dfad" providerId="ADAL" clId="{409A78D1-75D7-4A10-B327-D0DCB7ED53A8}" dt="2023-09-06T17:18:10.455" v="0"/>
        <pc:sldMkLst>
          <pc:docMk/>
          <pc:sldMk cId="3838947979" sldId="325"/>
        </pc:sldMkLst>
      </pc:sldChg>
      <pc:sldChg chg="delSp modTransition modAnim">
        <pc:chgData name="Maxwell,Daniel" userId="1b6ea79d-60d7-472e-a79a-e3fa9de1dfad" providerId="ADAL" clId="{409A78D1-75D7-4A10-B327-D0DCB7ED53A8}" dt="2023-09-06T17:18:10.455" v="0"/>
        <pc:sldMkLst>
          <pc:docMk/>
          <pc:sldMk cId="3702438172" sldId="326"/>
        </pc:sldMkLst>
      </pc:sldChg>
      <pc:sldChg chg="delSp modTransition modAnim">
        <pc:chgData name="Maxwell,Daniel" userId="1b6ea79d-60d7-472e-a79a-e3fa9de1dfad" providerId="ADAL" clId="{409A78D1-75D7-4A10-B327-D0DCB7ED53A8}" dt="2023-09-06T17:18:10.455" v="0"/>
        <pc:sldMkLst>
          <pc:docMk/>
          <pc:sldMk cId="1493553597" sldId="332"/>
        </pc:sldMkLst>
      </pc:sldChg>
      <pc:sldChg chg="delSp modTransition modAnim">
        <pc:chgData name="Maxwell,Daniel" userId="1b6ea79d-60d7-472e-a79a-e3fa9de1dfad" providerId="ADAL" clId="{409A78D1-75D7-4A10-B327-D0DCB7ED53A8}" dt="2023-09-06T17:18:10.455" v="0"/>
        <pc:sldMkLst>
          <pc:docMk/>
          <pc:sldMk cId="1609111425" sldId="333"/>
        </pc:sldMkLst>
      </pc:sldChg>
      <pc:sldChg chg="delSp modTransition modAnim">
        <pc:chgData name="Maxwell,Daniel" userId="1b6ea79d-60d7-472e-a79a-e3fa9de1dfad" providerId="ADAL" clId="{409A78D1-75D7-4A10-B327-D0DCB7ED53A8}" dt="2023-09-06T17:18:10.455" v="0"/>
        <pc:sldMkLst>
          <pc:docMk/>
          <pc:sldMk cId="4276067362" sldId="347"/>
        </pc:sldMkLst>
      </pc:sldChg>
      <pc:sldChg chg="modTransition">
        <pc:chgData name="Maxwell,Daniel" userId="1b6ea79d-60d7-472e-a79a-e3fa9de1dfad" providerId="ADAL" clId="{409A78D1-75D7-4A10-B327-D0DCB7ED53A8}" dt="2023-09-06T17:18:10.455" v="0"/>
        <pc:sldMkLst>
          <pc:docMk/>
          <pc:sldMk cId="1416141381" sldId="352"/>
        </pc:sldMkLst>
      </pc:sldChg>
      <pc:sldChg chg="modTransition">
        <pc:chgData name="Maxwell,Daniel" userId="1b6ea79d-60d7-472e-a79a-e3fa9de1dfad" providerId="ADAL" clId="{409A78D1-75D7-4A10-B327-D0DCB7ED53A8}" dt="2023-09-06T17:18:10.455" v="0"/>
        <pc:sldMkLst>
          <pc:docMk/>
          <pc:sldMk cId="1428504191" sldId="353"/>
        </pc:sldMkLst>
      </pc:sldChg>
      <pc:sldChg chg="delSp modTransition modAnim">
        <pc:chgData name="Maxwell,Daniel" userId="1b6ea79d-60d7-472e-a79a-e3fa9de1dfad" providerId="ADAL" clId="{409A78D1-75D7-4A10-B327-D0DCB7ED53A8}" dt="2023-09-06T17:18:10.455" v="0"/>
        <pc:sldMkLst>
          <pc:docMk/>
          <pc:sldMk cId="265104891" sldId="354"/>
        </pc:sldMkLst>
      </pc:sldChg>
      <pc:sldChg chg="delSp modTransition modAnim">
        <pc:chgData name="Maxwell,Daniel" userId="1b6ea79d-60d7-472e-a79a-e3fa9de1dfad" providerId="ADAL" clId="{409A78D1-75D7-4A10-B327-D0DCB7ED53A8}" dt="2023-09-06T17:18:10.455" v="0"/>
        <pc:sldMkLst>
          <pc:docMk/>
          <pc:sldMk cId="3712892849" sldId="355"/>
        </pc:sldMkLst>
      </pc:sldChg>
      <pc:sldChg chg="modTransition">
        <pc:chgData name="Maxwell,Daniel" userId="1b6ea79d-60d7-472e-a79a-e3fa9de1dfad" providerId="ADAL" clId="{409A78D1-75D7-4A10-B327-D0DCB7ED53A8}" dt="2023-09-06T17:18:10.455" v="0"/>
        <pc:sldMkLst>
          <pc:docMk/>
          <pc:sldMk cId="1165241537" sldId="356"/>
        </pc:sldMkLst>
      </pc:sldChg>
      <pc:sldChg chg="modTransition">
        <pc:chgData name="Maxwell,Daniel" userId="1b6ea79d-60d7-472e-a79a-e3fa9de1dfad" providerId="ADAL" clId="{409A78D1-75D7-4A10-B327-D0DCB7ED53A8}" dt="2023-09-06T17:18:10.455" v="0"/>
        <pc:sldMkLst>
          <pc:docMk/>
          <pc:sldMk cId="1381707121" sldId="357"/>
        </pc:sldMkLst>
      </pc:sldChg>
    </pc:docChg>
  </pc:docChgLst>
  <pc:docChgLst>
    <pc:chgData name="Lutticken,Ian" userId="7c924bd7-b15d-44ce-a55d-4f6ade4fe12e" providerId="ADAL" clId="{9EB270AA-4879-4652-B625-AD507B35A909}"/>
    <pc:docChg chg="undo redo custSel addSld delSld modSld">
      <pc:chgData name="Lutticken,Ian" userId="7c924bd7-b15d-44ce-a55d-4f6ade4fe12e" providerId="ADAL" clId="{9EB270AA-4879-4652-B625-AD507B35A909}" dt="2025-04-18T19:35:28.618" v="1330" actId="20577"/>
      <pc:docMkLst>
        <pc:docMk/>
      </pc:docMkLst>
      <pc:sldChg chg="modSp mod modNotesTx">
        <pc:chgData name="Lutticken,Ian" userId="7c924bd7-b15d-44ce-a55d-4f6ade4fe12e" providerId="ADAL" clId="{9EB270AA-4879-4652-B625-AD507B35A909}" dt="2025-04-18T17:44:18.921" v="493" actId="20577"/>
        <pc:sldMkLst>
          <pc:docMk/>
          <pc:sldMk cId="3666390837" sldId="279"/>
        </pc:sldMkLst>
        <pc:spChg chg="mod">
          <ac:chgData name="Lutticken,Ian" userId="7c924bd7-b15d-44ce-a55d-4f6ade4fe12e" providerId="ADAL" clId="{9EB270AA-4879-4652-B625-AD507B35A909}" dt="2025-04-18T17:44:13.803" v="491" actId="20577"/>
          <ac:spMkLst>
            <pc:docMk/>
            <pc:sldMk cId="3666390837" sldId="279"/>
            <ac:spMk id="3" creationId="{65C6A18B-A777-C86B-8A9C-7979C9EE28FC}"/>
          </ac:spMkLst>
        </pc:spChg>
        <pc:spChg chg="mod">
          <ac:chgData name="Lutticken,Ian" userId="7c924bd7-b15d-44ce-a55d-4f6ade4fe12e" providerId="ADAL" clId="{9EB270AA-4879-4652-B625-AD507B35A909}" dt="2025-04-18T17:44:18.921" v="493" actId="20577"/>
          <ac:spMkLst>
            <pc:docMk/>
            <pc:sldMk cId="3666390837" sldId="279"/>
            <ac:spMk id="6" creationId="{44509305-F3C9-699F-B81B-6005088B79AE}"/>
          </ac:spMkLst>
        </pc:spChg>
      </pc:sldChg>
      <pc:sldChg chg="modSp mod modNotesTx">
        <pc:chgData name="Lutticken,Ian" userId="7c924bd7-b15d-44ce-a55d-4f6ade4fe12e" providerId="ADAL" clId="{9EB270AA-4879-4652-B625-AD507B35A909}" dt="2025-04-18T17:08:12.558" v="47"/>
        <pc:sldMkLst>
          <pc:docMk/>
          <pc:sldMk cId="4229412751" sldId="322"/>
        </pc:sldMkLst>
        <pc:spChg chg="mod">
          <ac:chgData name="Lutticken,Ian" userId="7c924bd7-b15d-44ce-a55d-4f6ade4fe12e" providerId="ADAL" clId="{9EB270AA-4879-4652-B625-AD507B35A909}" dt="2025-04-17T15:21:36.455" v="45" actId="20577"/>
          <ac:spMkLst>
            <pc:docMk/>
            <pc:sldMk cId="4229412751" sldId="322"/>
            <ac:spMk id="5" creationId="{7110ADBD-2659-41BD-2BA5-087376C22F18}"/>
          </ac:spMkLst>
        </pc:spChg>
      </pc:sldChg>
      <pc:sldChg chg="modSp mod modNotesTx">
        <pc:chgData name="Lutticken,Ian" userId="7c924bd7-b15d-44ce-a55d-4f6ade4fe12e" providerId="ADAL" clId="{9EB270AA-4879-4652-B625-AD507B35A909}" dt="2025-04-18T17:08:36.732" v="53"/>
        <pc:sldMkLst>
          <pc:docMk/>
          <pc:sldMk cId="2289177820" sldId="357"/>
        </pc:sldMkLst>
        <pc:spChg chg="mod">
          <ac:chgData name="Lutticken,Ian" userId="7c924bd7-b15d-44ce-a55d-4f6ade4fe12e" providerId="ADAL" clId="{9EB270AA-4879-4652-B625-AD507B35A909}" dt="2025-04-18T17:08:36.732" v="53"/>
          <ac:spMkLst>
            <pc:docMk/>
            <pc:sldMk cId="2289177820" sldId="357"/>
            <ac:spMk id="5" creationId="{D746F899-6220-B3E9-BF63-E531204DA14B}"/>
          </ac:spMkLst>
        </pc:spChg>
      </pc:sldChg>
      <pc:sldChg chg="del">
        <pc:chgData name="Lutticken,Ian" userId="7c924bd7-b15d-44ce-a55d-4f6ade4fe12e" providerId="ADAL" clId="{9EB270AA-4879-4652-B625-AD507B35A909}" dt="2025-04-18T17:28:51.951" v="229" actId="47"/>
        <pc:sldMkLst>
          <pc:docMk/>
          <pc:sldMk cId="4271442447" sldId="358"/>
        </pc:sldMkLst>
      </pc:sldChg>
      <pc:sldChg chg="addSp delSp modSp mod modNotesTx">
        <pc:chgData name="Lutticken,Ian" userId="7c924bd7-b15d-44ce-a55d-4f6ade4fe12e" providerId="ADAL" clId="{9EB270AA-4879-4652-B625-AD507B35A909}" dt="2025-04-18T17:41:57.721" v="470"/>
        <pc:sldMkLst>
          <pc:docMk/>
          <pc:sldMk cId="2026853175" sldId="359"/>
        </pc:sldMkLst>
        <pc:spChg chg="del mod">
          <ac:chgData name="Lutticken,Ian" userId="7c924bd7-b15d-44ce-a55d-4f6ade4fe12e" providerId="ADAL" clId="{9EB270AA-4879-4652-B625-AD507B35A909}" dt="2025-04-18T17:40:02.170" v="454" actId="478"/>
          <ac:spMkLst>
            <pc:docMk/>
            <pc:sldMk cId="2026853175" sldId="359"/>
            <ac:spMk id="3" creationId="{52AEE095-79B6-2301-106D-1BADD594CC3E}"/>
          </ac:spMkLst>
        </pc:spChg>
        <pc:spChg chg="mod">
          <ac:chgData name="Lutticken,Ian" userId="7c924bd7-b15d-44ce-a55d-4f6ade4fe12e" providerId="ADAL" clId="{9EB270AA-4879-4652-B625-AD507B35A909}" dt="2025-04-18T17:39:34.149" v="452" actId="20577"/>
          <ac:spMkLst>
            <pc:docMk/>
            <pc:sldMk cId="2026853175" sldId="359"/>
            <ac:spMk id="4" creationId="{C2D2B70B-A21D-F2B3-FE01-50602511F7B3}"/>
          </ac:spMkLst>
        </pc:spChg>
        <pc:spChg chg="add del mod">
          <ac:chgData name="Lutticken,Ian" userId="7c924bd7-b15d-44ce-a55d-4f6ade4fe12e" providerId="ADAL" clId="{9EB270AA-4879-4652-B625-AD507B35A909}" dt="2025-04-18T17:40:21.738" v="459" actId="478"/>
          <ac:spMkLst>
            <pc:docMk/>
            <pc:sldMk cId="2026853175" sldId="359"/>
            <ac:spMk id="5" creationId="{2D7498C7-9980-C301-5B3D-2AC7D5825812}"/>
          </ac:spMkLst>
        </pc:spChg>
        <pc:spChg chg="add del mod">
          <ac:chgData name="Lutticken,Ian" userId="7c924bd7-b15d-44ce-a55d-4f6ade4fe12e" providerId="ADAL" clId="{9EB270AA-4879-4652-B625-AD507B35A909}" dt="2025-04-18T17:40:12.944" v="457" actId="478"/>
          <ac:spMkLst>
            <pc:docMk/>
            <pc:sldMk cId="2026853175" sldId="359"/>
            <ac:spMk id="6" creationId="{4B9C1860-B48F-A19E-EED2-D7E4F3126EE1}"/>
          </ac:spMkLst>
        </pc:spChg>
        <pc:graphicFrameChg chg="add mod modGraphic">
          <ac:chgData name="Lutticken,Ian" userId="7c924bd7-b15d-44ce-a55d-4f6ade4fe12e" providerId="ADAL" clId="{9EB270AA-4879-4652-B625-AD507B35A909}" dt="2025-04-18T17:41:20.643" v="466" actId="207"/>
          <ac:graphicFrameMkLst>
            <pc:docMk/>
            <pc:sldMk cId="2026853175" sldId="359"/>
            <ac:graphicFrameMk id="2" creationId="{29400485-1AA9-DA05-F591-1E5809AAE9D8}"/>
          </ac:graphicFrameMkLst>
        </pc:graphicFrameChg>
      </pc:sldChg>
      <pc:sldChg chg="del">
        <pc:chgData name="Lutticken,Ian" userId="7c924bd7-b15d-44ce-a55d-4f6ade4fe12e" providerId="ADAL" clId="{9EB270AA-4879-4652-B625-AD507B35A909}" dt="2025-04-18T17:43:22.253" v="471" actId="47"/>
        <pc:sldMkLst>
          <pc:docMk/>
          <pc:sldMk cId="1946334191" sldId="360"/>
        </pc:sldMkLst>
      </pc:sldChg>
      <pc:sldChg chg="del">
        <pc:chgData name="Lutticken,Ian" userId="7c924bd7-b15d-44ce-a55d-4f6ade4fe12e" providerId="ADAL" clId="{9EB270AA-4879-4652-B625-AD507B35A909}" dt="2025-04-18T17:43:24.667" v="472" actId="47"/>
        <pc:sldMkLst>
          <pc:docMk/>
          <pc:sldMk cId="3191415976" sldId="361"/>
        </pc:sldMkLst>
      </pc:sldChg>
      <pc:sldChg chg="addSp delSp modSp mod delAnim modNotesTx">
        <pc:chgData name="Lutticken,Ian" userId="7c924bd7-b15d-44ce-a55d-4f6ade4fe12e" providerId="ADAL" clId="{9EB270AA-4879-4652-B625-AD507B35A909}" dt="2025-04-18T17:28:43.693" v="227" actId="20577"/>
        <pc:sldMkLst>
          <pc:docMk/>
          <pc:sldMk cId="4142811690" sldId="362"/>
        </pc:sldMkLst>
        <pc:spChg chg="del">
          <ac:chgData name="Lutticken,Ian" userId="7c924bd7-b15d-44ce-a55d-4f6ade4fe12e" providerId="ADAL" clId="{9EB270AA-4879-4652-B625-AD507B35A909}" dt="2025-04-18T17:09:26.324" v="55" actId="478"/>
          <ac:spMkLst>
            <pc:docMk/>
            <pc:sldMk cId="4142811690" sldId="362"/>
            <ac:spMk id="3" creationId="{685F8B1B-0968-09B8-A5CE-3EBA1A0D9B4B}"/>
          </ac:spMkLst>
        </pc:spChg>
        <pc:spChg chg="mod">
          <ac:chgData name="Lutticken,Ian" userId="7c924bd7-b15d-44ce-a55d-4f6ade4fe12e" providerId="ADAL" clId="{9EB270AA-4879-4652-B625-AD507B35A909}" dt="2025-04-18T17:28:43.693" v="227" actId="20577"/>
          <ac:spMkLst>
            <pc:docMk/>
            <pc:sldMk cId="4142811690" sldId="362"/>
            <ac:spMk id="4" creationId="{A6622634-2433-CDB0-CB80-242CEBCE7C16}"/>
          </ac:spMkLst>
        </pc:spChg>
        <pc:spChg chg="add del mod">
          <ac:chgData name="Lutticken,Ian" userId="7c924bd7-b15d-44ce-a55d-4f6ade4fe12e" providerId="ADAL" clId="{9EB270AA-4879-4652-B625-AD507B35A909}" dt="2025-04-18T17:09:29.794" v="56" actId="478"/>
          <ac:spMkLst>
            <pc:docMk/>
            <pc:sldMk cId="4142811690" sldId="362"/>
            <ac:spMk id="5" creationId="{718C7763-A1D6-806D-E376-B68EEBAC8CD7}"/>
          </ac:spMkLst>
        </pc:spChg>
        <pc:spChg chg="del">
          <ac:chgData name="Lutticken,Ian" userId="7c924bd7-b15d-44ce-a55d-4f6ade4fe12e" providerId="ADAL" clId="{9EB270AA-4879-4652-B625-AD507B35A909}" dt="2025-04-18T17:09:35.395" v="57" actId="478"/>
          <ac:spMkLst>
            <pc:docMk/>
            <pc:sldMk cId="4142811690" sldId="362"/>
            <ac:spMk id="6" creationId="{A8CC59E2-AE69-8E8C-D02D-B258E6061752}"/>
          </ac:spMkLst>
        </pc:spChg>
        <pc:spChg chg="del">
          <ac:chgData name="Lutticken,Ian" userId="7c924bd7-b15d-44ce-a55d-4f6ade4fe12e" providerId="ADAL" clId="{9EB270AA-4879-4652-B625-AD507B35A909}" dt="2025-04-18T17:09:35.395" v="57" actId="478"/>
          <ac:spMkLst>
            <pc:docMk/>
            <pc:sldMk cId="4142811690" sldId="362"/>
            <ac:spMk id="7" creationId="{3CDF3210-A861-DF09-E3CA-F81A88020C8D}"/>
          </ac:spMkLst>
        </pc:spChg>
        <pc:spChg chg="del">
          <ac:chgData name="Lutticken,Ian" userId="7c924bd7-b15d-44ce-a55d-4f6ade4fe12e" providerId="ADAL" clId="{9EB270AA-4879-4652-B625-AD507B35A909}" dt="2025-04-18T17:09:35.395" v="57" actId="478"/>
          <ac:spMkLst>
            <pc:docMk/>
            <pc:sldMk cId="4142811690" sldId="362"/>
            <ac:spMk id="19" creationId="{59A17558-470F-0136-ED17-1E327AEB96E1}"/>
          </ac:spMkLst>
        </pc:spChg>
        <pc:spChg chg="del">
          <ac:chgData name="Lutticken,Ian" userId="7c924bd7-b15d-44ce-a55d-4f6ade4fe12e" providerId="ADAL" clId="{9EB270AA-4879-4652-B625-AD507B35A909}" dt="2025-04-18T17:09:35.395" v="57" actId="478"/>
          <ac:spMkLst>
            <pc:docMk/>
            <pc:sldMk cId="4142811690" sldId="362"/>
            <ac:spMk id="20" creationId="{E73876F2-73F7-54D4-89AF-E4351D0D4371}"/>
          </ac:spMkLst>
        </pc:spChg>
        <pc:spChg chg="del">
          <ac:chgData name="Lutticken,Ian" userId="7c924bd7-b15d-44ce-a55d-4f6ade4fe12e" providerId="ADAL" clId="{9EB270AA-4879-4652-B625-AD507B35A909}" dt="2025-04-18T17:09:38.655" v="58" actId="478"/>
          <ac:spMkLst>
            <pc:docMk/>
            <pc:sldMk cId="4142811690" sldId="362"/>
            <ac:spMk id="21" creationId="{01B92794-AB6B-D091-7870-553A4FC42C87}"/>
          </ac:spMkLst>
        </pc:spChg>
        <pc:spChg chg="del">
          <ac:chgData name="Lutticken,Ian" userId="7c924bd7-b15d-44ce-a55d-4f6ade4fe12e" providerId="ADAL" clId="{9EB270AA-4879-4652-B625-AD507B35A909}" dt="2025-04-18T17:09:38.655" v="58" actId="478"/>
          <ac:spMkLst>
            <pc:docMk/>
            <pc:sldMk cId="4142811690" sldId="362"/>
            <ac:spMk id="22" creationId="{E1B791BD-0CA2-2941-59C3-008843557C86}"/>
          </ac:spMkLst>
        </pc:spChg>
        <pc:spChg chg="del">
          <ac:chgData name="Lutticken,Ian" userId="7c924bd7-b15d-44ce-a55d-4f6ade4fe12e" providerId="ADAL" clId="{9EB270AA-4879-4652-B625-AD507B35A909}" dt="2025-04-18T17:09:35.395" v="57" actId="478"/>
          <ac:spMkLst>
            <pc:docMk/>
            <pc:sldMk cId="4142811690" sldId="362"/>
            <ac:spMk id="23" creationId="{DE755B6E-3D4B-A2A1-0F0A-734C8A0A00A6}"/>
          </ac:spMkLst>
        </pc:spChg>
        <pc:spChg chg="del">
          <ac:chgData name="Lutticken,Ian" userId="7c924bd7-b15d-44ce-a55d-4f6ade4fe12e" providerId="ADAL" clId="{9EB270AA-4879-4652-B625-AD507B35A909}" dt="2025-04-18T17:16:58.032" v="141" actId="478"/>
          <ac:spMkLst>
            <pc:docMk/>
            <pc:sldMk cId="4142811690" sldId="362"/>
            <ac:spMk id="24" creationId="{550BD0EB-FE32-B4D2-E85B-9F9ADD722940}"/>
          </ac:spMkLst>
        </pc:spChg>
        <pc:spChg chg="add del mod">
          <ac:chgData name="Lutticken,Ian" userId="7c924bd7-b15d-44ce-a55d-4f6ade4fe12e" providerId="ADAL" clId="{9EB270AA-4879-4652-B625-AD507B35A909}" dt="2025-04-18T17:24:58.691" v="149" actId="478"/>
          <ac:spMkLst>
            <pc:docMk/>
            <pc:sldMk cId="4142811690" sldId="362"/>
            <ac:spMk id="26" creationId="{37DB373F-E5E9-FA5E-B0B9-CDF931025E4C}"/>
          </ac:spMkLst>
        </pc:spChg>
        <pc:spChg chg="add del mod">
          <ac:chgData name="Lutticken,Ian" userId="7c924bd7-b15d-44ce-a55d-4f6ade4fe12e" providerId="ADAL" clId="{9EB270AA-4879-4652-B625-AD507B35A909}" dt="2025-04-18T17:24:37.150" v="144" actId="478"/>
          <ac:spMkLst>
            <pc:docMk/>
            <pc:sldMk cId="4142811690" sldId="362"/>
            <ac:spMk id="27" creationId="{E3FBB7E7-CCD2-E574-143F-E8D7DFFF7246}"/>
          </ac:spMkLst>
        </pc:spChg>
        <pc:grpChg chg="del">
          <ac:chgData name="Lutticken,Ian" userId="7c924bd7-b15d-44ce-a55d-4f6ade4fe12e" providerId="ADAL" clId="{9EB270AA-4879-4652-B625-AD507B35A909}" dt="2025-04-18T17:09:35.395" v="57" actId="478"/>
          <ac:grpSpMkLst>
            <pc:docMk/>
            <pc:sldMk cId="4142811690" sldId="362"/>
            <ac:grpSpMk id="10" creationId="{7DB7844A-ABD8-699A-D9B5-B516EC7FEA0A}"/>
          </ac:grpSpMkLst>
        </pc:grpChg>
        <pc:grpChg chg="del">
          <ac:chgData name="Lutticken,Ian" userId="7c924bd7-b15d-44ce-a55d-4f6ade4fe12e" providerId="ADAL" clId="{9EB270AA-4879-4652-B625-AD507B35A909}" dt="2025-04-18T17:09:35.395" v="57" actId="478"/>
          <ac:grpSpMkLst>
            <pc:docMk/>
            <pc:sldMk cId="4142811690" sldId="362"/>
            <ac:grpSpMk id="13" creationId="{7913F8DE-2172-CBCD-9399-57B57BBE69C0}"/>
          </ac:grpSpMkLst>
        </pc:grpChg>
        <pc:grpChg chg="del">
          <ac:chgData name="Lutticken,Ian" userId="7c924bd7-b15d-44ce-a55d-4f6ade4fe12e" providerId="ADAL" clId="{9EB270AA-4879-4652-B625-AD507B35A909}" dt="2025-04-18T17:09:35.395" v="57" actId="478"/>
          <ac:grpSpMkLst>
            <pc:docMk/>
            <pc:sldMk cId="4142811690" sldId="362"/>
            <ac:grpSpMk id="16" creationId="{0B6549CF-7D49-4F25-5FD1-9CAC2C8FE2F9}"/>
          </ac:grpSpMkLst>
        </pc:grpChg>
        <pc:graphicFrameChg chg="add del mod modGraphic">
          <ac:chgData name="Lutticken,Ian" userId="7c924bd7-b15d-44ce-a55d-4f6ade4fe12e" providerId="ADAL" clId="{9EB270AA-4879-4652-B625-AD507B35A909}" dt="2025-04-18T17:27:50.423" v="172" actId="20577"/>
          <ac:graphicFrameMkLst>
            <pc:docMk/>
            <pc:sldMk cId="4142811690" sldId="362"/>
            <ac:graphicFrameMk id="25" creationId="{7926C8A6-8067-5775-D8D8-07965D66BB50}"/>
          </ac:graphicFrameMkLst>
        </pc:graphicFrameChg>
        <pc:cxnChg chg="del">
          <ac:chgData name="Lutticken,Ian" userId="7c924bd7-b15d-44ce-a55d-4f6ade4fe12e" providerId="ADAL" clId="{9EB270AA-4879-4652-B625-AD507B35A909}" dt="2025-04-18T17:09:35.395" v="57" actId="478"/>
          <ac:cxnSpMkLst>
            <pc:docMk/>
            <pc:sldMk cId="4142811690" sldId="362"/>
            <ac:cxnSpMk id="8" creationId="{67200EF7-7850-9F4F-097F-260648F3BF9C}"/>
          </ac:cxnSpMkLst>
        </pc:cxnChg>
        <pc:cxnChg chg="del">
          <ac:chgData name="Lutticken,Ian" userId="7c924bd7-b15d-44ce-a55d-4f6ade4fe12e" providerId="ADAL" clId="{9EB270AA-4879-4652-B625-AD507B35A909}" dt="2025-04-18T17:09:35.395" v="57" actId="478"/>
          <ac:cxnSpMkLst>
            <pc:docMk/>
            <pc:sldMk cId="4142811690" sldId="362"/>
            <ac:cxnSpMk id="9" creationId="{6F2F5DC5-0AB0-88AE-B8BB-610BEF4E7D33}"/>
          </ac:cxnSpMkLst>
        </pc:cxnChg>
      </pc:sldChg>
      <pc:sldChg chg="addSp delSp modSp mod modNotesTx">
        <pc:chgData name="Lutticken,Ian" userId="7c924bd7-b15d-44ce-a55d-4f6ade4fe12e" providerId="ADAL" clId="{9EB270AA-4879-4652-B625-AD507B35A909}" dt="2025-04-18T19:35:28.618" v="1330" actId="20577"/>
        <pc:sldMkLst>
          <pc:docMk/>
          <pc:sldMk cId="1067568230" sldId="364"/>
        </pc:sldMkLst>
        <pc:spChg chg="del">
          <ac:chgData name="Lutticken,Ian" userId="7c924bd7-b15d-44ce-a55d-4f6ade4fe12e" providerId="ADAL" clId="{9EB270AA-4879-4652-B625-AD507B35A909}" dt="2025-04-18T17:45:44.753" v="557" actId="478"/>
          <ac:spMkLst>
            <pc:docMk/>
            <pc:sldMk cId="1067568230" sldId="364"/>
            <ac:spMk id="2" creationId="{73A49437-3BA1-FE15-B552-292EFC93FE3D}"/>
          </ac:spMkLst>
        </pc:spChg>
        <pc:spChg chg="del">
          <ac:chgData name="Lutticken,Ian" userId="7c924bd7-b15d-44ce-a55d-4f6ade4fe12e" providerId="ADAL" clId="{9EB270AA-4879-4652-B625-AD507B35A909}" dt="2025-04-18T17:46:14.429" v="559" actId="478"/>
          <ac:spMkLst>
            <pc:docMk/>
            <pc:sldMk cId="1067568230" sldId="364"/>
            <ac:spMk id="3" creationId="{D20F9337-0BB2-5FEB-7FA1-441DE74507A0}"/>
          </ac:spMkLst>
        </pc:spChg>
        <pc:spChg chg="mod">
          <ac:chgData name="Lutticken,Ian" userId="7c924bd7-b15d-44ce-a55d-4f6ade4fe12e" providerId="ADAL" clId="{9EB270AA-4879-4652-B625-AD507B35A909}" dt="2025-04-18T17:46:23.477" v="562" actId="26606"/>
          <ac:spMkLst>
            <pc:docMk/>
            <pc:sldMk cId="1067568230" sldId="364"/>
            <ac:spMk id="4" creationId="{061579A3-D228-E38C-92BA-73ECC755AD87}"/>
          </ac:spMkLst>
        </pc:spChg>
        <pc:spChg chg="del">
          <ac:chgData name="Lutticken,Ian" userId="7c924bd7-b15d-44ce-a55d-4f6ade4fe12e" providerId="ADAL" clId="{9EB270AA-4879-4652-B625-AD507B35A909}" dt="2025-04-18T17:45:44.753" v="557" actId="478"/>
          <ac:spMkLst>
            <pc:docMk/>
            <pc:sldMk cId="1067568230" sldId="364"/>
            <ac:spMk id="12" creationId="{0595D1C4-C1C6-4908-A9E4-A6D5D8B36A20}"/>
          </ac:spMkLst>
        </pc:spChg>
        <pc:spChg chg="del">
          <ac:chgData name="Lutticken,Ian" userId="7c924bd7-b15d-44ce-a55d-4f6ade4fe12e" providerId="ADAL" clId="{9EB270AA-4879-4652-B625-AD507B35A909}" dt="2025-04-18T17:45:44.753" v="557" actId="478"/>
          <ac:spMkLst>
            <pc:docMk/>
            <pc:sldMk cId="1067568230" sldId="364"/>
            <ac:spMk id="15" creationId="{7E4B3C42-70EC-7089-038B-126F63DD6ABE}"/>
          </ac:spMkLst>
        </pc:spChg>
        <pc:spChg chg="del">
          <ac:chgData name="Lutticken,Ian" userId="7c924bd7-b15d-44ce-a55d-4f6ade4fe12e" providerId="ADAL" clId="{9EB270AA-4879-4652-B625-AD507B35A909}" dt="2025-04-18T17:45:44.753" v="557" actId="478"/>
          <ac:spMkLst>
            <pc:docMk/>
            <pc:sldMk cId="1067568230" sldId="364"/>
            <ac:spMk id="16" creationId="{2B75FDC6-54D7-3826-8398-CE0C348CA2DC}"/>
          </ac:spMkLst>
        </pc:spChg>
        <pc:spChg chg="del">
          <ac:chgData name="Lutticken,Ian" userId="7c924bd7-b15d-44ce-a55d-4f6ade4fe12e" providerId="ADAL" clId="{9EB270AA-4879-4652-B625-AD507B35A909}" dt="2025-04-18T17:45:44.753" v="557" actId="478"/>
          <ac:spMkLst>
            <pc:docMk/>
            <pc:sldMk cId="1067568230" sldId="364"/>
            <ac:spMk id="20" creationId="{C8075382-EADB-D15D-E39A-414CC149E590}"/>
          </ac:spMkLst>
        </pc:spChg>
        <pc:spChg chg="del">
          <ac:chgData name="Lutticken,Ian" userId="7c924bd7-b15d-44ce-a55d-4f6ade4fe12e" providerId="ADAL" clId="{9EB270AA-4879-4652-B625-AD507B35A909}" dt="2025-04-18T17:45:44.753" v="557" actId="478"/>
          <ac:spMkLst>
            <pc:docMk/>
            <pc:sldMk cId="1067568230" sldId="364"/>
            <ac:spMk id="24" creationId="{2C4BD69B-BFD6-969B-FB39-4ABFF566B9F3}"/>
          </ac:spMkLst>
        </pc:spChg>
        <pc:spChg chg="del">
          <ac:chgData name="Lutticken,Ian" userId="7c924bd7-b15d-44ce-a55d-4f6ade4fe12e" providerId="ADAL" clId="{9EB270AA-4879-4652-B625-AD507B35A909}" dt="2025-04-18T17:45:44.753" v="557" actId="478"/>
          <ac:spMkLst>
            <pc:docMk/>
            <pc:sldMk cId="1067568230" sldId="364"/>
            <ac:spMk id="26" creationId="{337AD82A-69CA-936B-FBE0-FFFD1047FDD4}"/>
          </ac:spMkLst>
        </pc:spChg>
        <pc:spChg chg="del">
          <ac:chgData name="Lutticken,Ian" userId="7c924bd7-b15d-44ce-a55d-4f6ade4fe12e" providerId="ADAL" clId="{9EB270AA-4879-4652-B625-AD507B35A909}" dt="2025-04-18T17:45:44.753" v="557" actId="478"/>
          <ac:spMkLst>
            <pc:docMk/>
            <pc:sldMk cId="1067568230" sldId="364"/>
            <ac:spMk id="27" creationId="{5EE090D0-D1F5-8489-925A-F0426E6EE6BD}"/>
          </ac:spMkLst>
        </pc:spChg>
        <pc:spChg chg="del">
          <ac:chgData name="Lutticken,Ian" userId="7c924bd7-b15d-44ce-a55d-4f6ade4fe12e" providerId="ADAL" clId="{9EB270AA-4879-4652-B625-AD507B35A909}" dt="2025-04-18T17:45:44.753" v="557" actId="478"/>
          <ac:spMkLst>
            <pc:docMk/>
            <pc:sldMk cId="1067568230" sldId="364"/>
            <ac:spMk id="28" creationId="{8C039FA2-E0AF-3ECF-29E4-2EBCEF06A96F}"/>
          </ac:spMkLst>
        </pc:spChg>
        <pc:spChg chg="del">
          <ac:chgData name="Lutticken,Ian" userId="7c924bd7-b15d-44ce-a55d-4f6ade4fe12e" providerId="ADAL" clId="{9EB270AA-4879-4652-B625-AD507B35A909}" dt="2025-04-18T17:45:38.768" v="556" actId="478"/>
          <ac:spMkLst>
            <pc:docMk/>
            <pc:sldMk cId="1067568230" sldId="364"/>
            <ac:spMk id="29" creationId="{2E50C07C-A1C9-4F28-72F3-3E9AE45D8494}"/>
          </ac:spMkLst>
        </pc:spChg>
        <pc:spChg chg="del">
          <ac:chgData name="Lutticken,Ian" userId="7c924bd7-b15d-44ce-a55d-4f6ade4fe12e" providerId="ADAL" clId="{9EB270AA-4879-4652-B625-AD507B35A909}" dt="2025-04-18T17:45:44.753" v="557" actId="478"/>
          <ac:spMkLst>
            <pc:docMk/>
            <pc:sldMk cId="1067568230" sldId="364"/>
            <ac:spMk id="30" creationId="{D62AACC9-E8EC-95D9-CD80-236448960FA2}"/>
          </ac:spMkLst>
        </pc:spChg>
        <pc:spChg chg="del">
          <ac:chgData name="Lutticken,Ian" userId="7c924bd7-b15d-44ce-a55d-4f6ade4fe12e" providerId="ADAL" clId="{9EB270AA-4879-4652-B625-AD507B35A909}" dt="2025-04-18T17:45:47.105" v="558" actId="478"/>
          <ac:spMkLst>
            <pc:docMk/>
            <pc:sldMk cId="1067568230" sldId="364"/>
            <ac:spMk id="32" creationId="{FD08AF0F-CFC7-4CF8-FC76-904914BEF283}"/>
          </ac:spMkLst>
        </pc:spChg>
        <pc:spChg chg="add del mod">
          <ac:chgData name="Lutticken,Ian" userId="7c924bd7-b15d-44ce-a55d-4f6ade4fe12e" providerId="ADAL" clId="{9EB270AA-4879-4652-B625-AD507B35A909}" dt="2025-04-18T17:46:17.262" v="560" actId="478"/>
          <ac:spMkLst>
            <pc:docMk/>
            <pc:sldMk cId="1067568230" sldId="364"/>
            <ac:spMk id="34" creationId="{2EB9E858-01D1-E484-8FDA-022EF6EC5B42}"/>
          </ac:spMkLst>
        </pc:spChg>
        <pc:graphicFrameChg chg="add mod modGraphic">
          <ac:chgData name="Lutticken,Ian" userId="7c924bd7-b15d-44ce-a55d-4f6ade4fe12e" providerId="ADAL" clId="{9EB270AA-4879-4652-B625-AD507B35A909}" dt="2025-04-18T19:35:28.618" v="1330" actId="20577"/>
          <ac:graphicFrameMkLst>
            <pc:docMk/>
            <pc:sldMk cId="1067568230" sldId="364"/>
            <ac:graphicFrameMk id="35" creationId="{E79A9DC1-73A0-029D-C3E2-4A3C3B80E602}"/>
          </ac:graphicFrameMkLst>
        </pc:graphicFrameChg>
      </pc:sldChg>
      <pc:sldChg chg="del">
        <pc:chgData name="Lutticken,Ian" userId="7c924bd7-b15d-44ce-a55d-4f6ade4fe12e" providerId="ADAL" clId="{9EB270AA-4879-4652-B625-AD507B35A909}" dt="2025-04-18T17:45:03.182" v="494" actId="47"/>
        <pc:sldMkLst>
          <pc:docMk/>
          <pc:sldMk cId="1083388285" sldId="365"/>
        </pc:sldMkLst>
      </pc:sldChg>
      <pc:sldChg chg="addSp delSp modSp mod modAnim modNotesTx">
        <pc:chgData name="Lutticken,Ian" userId="7c924bd7-b15d-44ce-a55d-4f6ade4fe12e" providerId="ADAL" clId="{9EB270AA-4879-4652-B625-AD507B35A909}" dt="2025-04-18T19:15:00.828" v="1276" actId="20577"/>
        <pc:sldMkLst>
          <pc:docMk/>
          <pc:sldMk cId="1294922544" sldId="366"/>
        </pc:sldMkLst>
        <pc:spChg chg="add mod">
          <ac:chgData name="Lutticken,Ian" userId="7c924bd7-b15d-44ce-a55d-4f6ade4fe12e" providerId="ADAL" clId="{9EB270AA-4879-4652-B625-AD507B35A909}" dt="2025-04-18T19:15:00.828" v="1276" actId="20577"/>
          <ac:spMkLst>
            <pc:docMk/>
            <pc:sldMk cId="1294922544" sldId="366"/>
            <ac:spMk id="2" creationId="{C0314EF8-14BD-342A-F483-A287DA9A4764}"/>
          </ac:spMkLst>
        </pc:spChg>
        <pc:spChg chg="add del mod">
          <ac:chgData name="Lutticken,Ian" userId="7c924bd7-b15d-44ce-a55d-4f6ade4fe12e" providerId="ADAL" clId="{9EB270AA-4879-4652-B625-AD507B35A909}" dt="2025-04-18T18:49:55.509" v="1194" actId="14100"/>
          <ac:spMkLst>
            <pc:docMk/>
            <pc:sldMk cId="1294922544" sldId="366"/>
            <ac:spMk id="3" creationId="{9E9FE219-E5C7-8CF6-1D2B-65C486A72B3F}"/>
          </ac:spMkLst>
        </pc:spChg>
        <pc:spChg chg="mod">
          <ac:chgData name="Lutticken,Ian" userId="7c924bd7-b15d-44ce-a55d-4f6ade4fe12e" providerId="ADAL" clId="{9EB270AA-4879-4652-B625-AD507B35A909}" dt="2025-04-18T17:58:04.739" v="680" actId="26606"/>
          <ac:spMkLst>
            <pc:docMk/>
            <pc:sldMk cId="1294922544" sldId="366"/>
            <ac:spMk id="4" creationId="{4538BEA3-4D47-336A-FF0B-97FDC899C101}"/>
          </ac:spMkLst>
        </pc:spChg>
        <pc:spChg chg="del">
          <ac:chgData name="Lutticken,Ian" userId="7c924bd7-b15d-44ce-a55d-4f6ade4fe12e" providerId="ADAL" clId="{9EB270AA-4879-4652-B625-AD507B35A909}" dt="2025-04-18T17:57:07.202" v="655" actId="478"/>
          <ac:spMkLst>
            <pc:docMk/>
            <pc:sldMk cId="1294922544" sldId="366"/>
            <ac:spMk id="33" creationId="{0699FB8B-4A6C-B994-1300-BA0B8A0D1D96}"/>
          </ac:spMkLst>
        </pc:spChg>
        <pc:graphicFrameChg chg="add del">
          <ac:chgData name="Lutticken,Ian" userId="7c924bd7-b15d-44ce-a55d-4f6ade4fe12e" providerId="ADAL" clId="{9EB270AA-4879-4652-B625-AD507B35A909}" dt="2025-04-18T17:57:51.157" v="678" actId="26606"/>
          <ac:graphicFrameMkLst>
            <pc:docMk/>
            <pc:sldMk cId="1294922544" sldId="366"/>
            <ac:graphicFrameMk id="6" creationId="{D09761A4-5A66-6DC5-3578-1586B098C33F}"/>
          </ac:graphicFrameMkLst>
        </pc:graphicFrameChg>
        <pc:graphicFrameChg chg="add del">
          <ac:chgData name="Lutticken,Ian" userId="7c924bd7-b15d-44ce-a55d-4f6ade4fe12e" providerId="ADAL" clId="{9EB270AA-4879-4652-B625-AD507B35A909}" dt="2025-04-18T17:58:04.739" v="680" actId="26606"/>
          <ac:graphicFrameMkLst>
            <pc:docMk/>
            <pc:sldMk cId="1294922544" sldId="366"/>
            <ac:graphicFrameMk id="8" creationId="{5D964A0E-2B6F-845D-307D-916AEA365E48}"/>
          </ac:graphicFrameMkLst>
        </pc:graphicFrameChg>
        <pc:picChg chg="add mod">
          <ac:chgData name="Lutticken,Ian" userId="7c924bd7-b15d-44ce-a55d-4f6ade4fe12e" providerId="ADAL" clId="{9EB270AA-4879-4652-B625-AD507B35A909}" dt="2025-04-18T18:50:43.744" v="1223" actId="1036"/>
          <ac:picMkLst>
            <pc:docMk/>
            <pc:sldMk cId="1294922544" sldId="366"/>
            <ac:picMk id="6146" creationId="{754A3F68-55A1-CB66-FD36-DF2F4DE95D0F}"/>
          </ac:picMkLst>
        </pc:picChg>
      </pc:sldChg>
      <pc:sldChg chg="addSp delSp modSp mod modNotesTx">
        <pc:chgData name="Lutticken,Ian" userId="7c924bd7-b15d-44ce-a55d-4f6ade4fe12e" providerId="ADAL" clId="{9EB270AA-4879-4652-B625-AD507B35A909}" dt="2025-04-18T18:34:23.591" v="915" actId="26606"/>
        <pc:sldMkLst>
          <pc:docMk/>
          <pc:sldMk cId="2012132335" sldId="367"/>
        </pc:sldMkLst>
        <pc:spChg chg="del mod">
          <ac:chgData name="Lutticken,Ian" userId="7c924bd7-b15d-44ce-a55d-4f6ade4fe12e" providerId="ADAL" clId="{9EB270AA-4879-4652-B625-AD507B35A909}" dt="2025-04-18T18:34:23.591" v="915" actId="26606"/>
          <ac:spMkLst>
            <pc:docMk/>
            <pc:sldMk cId="2012132335" sldId="367"/>
            <ac:spMk id="3" creationId="{7B7C6588-2B1A-7B88-A047-25680FF6FDE6}"/>
          </ac:spMkLst>
        </pc:spChg>
        <pc:spChg chg="mod">
          <ac:chgData name="Lutticken,Ian" userId="7c924bd7-b15d-44ce-a55d-4f6ade4fe12e" providerId="ADAL" clId="{9EB270AA-4879-4652-B625-AD507B35A909}" dt="2025-04-18T18:34:23.591" v="915" actId="26606"/>
          <ac:spMkLst>
            <pc:docMk/>
            <pc:sldMk cId="2012132335" sldId="367"/>
            <ac:spMk id="4" creationId="{2B33EA99-3A38-0832-7A15-15A23B67A7DA}"/>
          </ac:spMkLst>
        </pc:spChg>
        <pc:spChg chg="del">
          <ac:chgData name="Lutticken,Ian" userId="7c924bd7-b15d-44ce-a55d-4f6ade4fe12e" providerId="ADAL" clId="{9EB270AA-4879-4652-B625-AD507B35A909}" dt="2025-04-18T18:32:47.480" v="856" actId="478"/>
          <ac:spMkLst>
            <pc:docMk/>
            <pc:sldMk cId="2012132335" sldId="367"/>
            <ac:spMk id="33" creationId="{A2A60EA2-4362-9197-D327-9BA1D800B25A}"/>
          </ac:spMkLst>
        </pc:spChg>
        <pc:graphicFrameChg chg="add">
          <ac:chgData name="Lutticken,Ian" userId="7c924bd7-b15d-44ce-a55d-4f6ade4fe12e" providerId="ADAL" clId="{9EB270AA-4879-4652-B625-AD507B35A909}" dt="2025-04-18T18:34:23.591" v="915" actId="26606"/>
          <ac:graphicFrameMkLst>
            <pc:docMk/>
            <pc:sldMk cId="2012132335" sldId="367"/>
            <ac:graphicFrameMk id="6" creationId="{15A2898E-09EF-1EC3-FB54-425689EA9AF1}"/>
          </ac:graphicFrameMkLst>
        </pc:graphicFrameChg>
      </pc:sldChg>
      <pc:sldChg chg="addSp delSp modSp mod modAnim modNotesTx">
        <pc:chgData name="Lutticken,Ian" userId="7c924bd7-b15d-44ce-a55d-4f6ade4fe12e" providerId="ADAL" clId="{9EB270AA-4879-4652-B625-AD507B35A909}" dt="2025-04-18T18:40:16.802" v="1050"/>
        <pc:sldMkLst>
          <pc:docMk/>
          <pc:sldMk cId="4006245122" sldId="368"/>
        </pc:sldMkLst>
        <pc:spChg chg="add mod">
          <ac:chgData name="Lutticken,Ian" userId="7c924bd7-b15d-44ce-a55d-4f6ade4fe12e" providerId="ADAL" clId="{9EB270AA-4879-4652-B625-AD507B35A909}" dt="2025-04-18T18:39:56.036" v="1047" actId="1076"/>
          <ac:spMkLst>
            <pc:docMk/>
            <pc:sldMk cId="4006245122" sldId="368"/>
            <ac:spMk id="3" creationId="{2C2CF8EB-77BA-CEDE-CD76-0AC734763C02}"/>
          </ac:spMkLst>
        </pc:spChg>
        <pc:spChg chg="mod">
          <ac:chgData name="Lutticken,Ian" userId="7c924bd7-b15d-44ce-a55d-4f6ade4fe12e" providerId="ADAL" clId="{9EB270AA-4879-4652-B625-AD507B35A909}" dt="2025-04-18T18:36:02.386" v="932"/>
          <ac:spMkLst>
            <pc:docMk/>
            <pc:sldMk cId="4006245122" sldId="368"/>
            <ac:spMk id="4" creationId="{A467157A-E754-4E81-815E-A6403B7D2BA5}"/>
          </ac:spMkLst>
        </pc:spChg>
        <pc:spChg chg="add mod">
          <ac:chgData name="Lutticken,Ian" userId="7c924bd7-b15d-44ce-a55d-4f6ade4fe12e" providerId="ADAL" clId="{9EB270AA-4879-4652-B625-AD507B35A909}" dt="2025-04-18T18:40:01.196" v="1048" actId="1076"/>
          <ac:spMkLst>
            <pc:docMk/>
            <pc:sldMk cId="4006245122" sldId="368"/>
            <ac:spMk id="5" creationId="{0282D90A-3D0B-54D6-01CD-4A4759B67DE9}"/>
          </ac:spMkLst>
        </pc:spChg>
        <pc:spChg chg="add mod">
          <ac:chgData name="Lutticken,Ian" userId="7c924bd7-b15d-44ce-a55d-4f6ade4fe12e" providerId="ADAL" clId="{9EB270AA-4879-4652-B625-AD507B35A909}" dt="2025-04-18T18:38:22" v="1027" actId="113"/>
          <ac:spMkLst>
            <pc:docMk/>
            <pc:sldMk cId="4006245122" sldId="368"/>
            <ac:spMk id="7" creationId="{E0608F9D-3B91-F1B5-2AE9-17D6A7F99B69}"/>
          </ac:spMkLst>
        </pc:spChg>
        <pc:spChg chg="add del">
          <ac:chgData name="Lutticken,Ian" userId="7c924bd7-b15d-44ce-a55d-4f6ade4fe12e" providerId="ADAL" clId="{9EB270AA-4879-4652-B625-AD507B35A909}" dt="2025-04-18T18:38:51.112" v="1031" actId="22"/>
          <ac:spMkLst>
            <pc:docMk/>
            <pc:sldMk cId="4006245122" sldId="368"/>
            <ac:spMk id="9" creationId="{0A77657E-F0C9-3765-8AB5-679D8658C574}"/>
          </ac:spMkLst>
        </pc:spChg>
        <pc:spChg chg="add del">
          <ac:chgData name="Lutticken,Ian" userId="7c924bd7-b15d-44ce-a55d-4f6ade4fe12e" providerId="ADAL" clId="{9EB270AA-4879-4652-B625-AD507B35A909}" dt="2025-04-18T18:39:05.983" v="1038" actId="22"/>
          <ac:spMkLst>
            <pc:docMk/>
            <pc:sldMk cId="4006245122" sldId="368"/>
            <ac:spMk id="11" creationId="{7EE97E68-29D2-16A9-9F98-FD1B1676AAD2}"/>
          </ac:spMkLst>
        </pc:spChg>
        <pc:spChg chg="add del">
          <ac:chgData name="Lutticken,Ian" userId="7c924bd7-b15d-44ce-a55d-4f6ade4fe12e" providerId="ADAL" clId="{9EB270AA-4879-4652-B625-AD507B35A909}" dt="2025-04-18T18:39:07.742" v="1040" actId="22"/>
          <ac:spMkLst>
            <pc:docMk/>
            <pc:sldMk cId="4006245122" sldId="368"/>
            <ac:spMk id="13" creationId="{BE7AAB34-3772-A5D6-5852-AF581D72EFBA}"/>
          </ac:spMkLst>
        </pc:spChg>
        <pc:spChg chg="add mod">
          <ac:chgData name="Lutticken,Ian" userId="7c924bd7-b15d-44ce-a55d-4f6ade4fe12e" providerId="ADAL" clId="{9EB270AA-4879-4652-B625-AD507B35A909}" dt="2025-04-18T18:39:45.846" v="1046" actId="27636"/>
          <ac:spMkLst>
            <pc:docMk/>
            <pc:sldMk cId="4006245122" sldId="368"/>
            <ac:spMk id="14" creationId="{61BA3B67-F63D-7D99-7EDE-3ED2C41953C8}"/>
          </ac:spMkLst>
        </pc:spChg>
        <pc:graphicFrameChg chg="del">
          <ac:chgData name="Lutticken,Ian" userId="7c924bd7-b15d-44ce-a55d-4f6ade4fe12e" providerId="ADAL" clId="{9EB270AA-4879-4652-B625-AD507B35A909}" dt="2025-04-18T18:36:05.832" v="933" actId="478"/>
          <ac:graphicFrameMkLst>
            <pc:docMk/>
            <pc:sldMk cId="4006245122" sldId="368"/>
            <ac:graphicFrameMk id="6" creationId="{B05F9F03-83D9-A45E-F918-9521CB10A728}"/>
          </ac:graphicFrameMkLst>
        </pc:graphicFrameChg>
      </pc:sldChg>
      <pc:sldChg chg="del">
        <pc:chgData name="Lutticken,Ian" userId="7c924bd7-b15d-44ce-a55d-4f6ade4fe12e" providerId="ADAL" clId="{9EB270AA-4879-4652-B625-AD507B35A909}" dt="2025-04-17T15:35:58.772" v="46" actId="2696"/>
        <pc:sldMkLst>
          <pc:docMk/>
          <pc:sldMk cId="503422491" sldId="370"/>
        </pc:sldMkLst>
      </pc:sldChg>
      <pc:sldChg chg="del">
        <pc:chgData name="Lutticken,Ian" userId="7c924bd7-b15d-44ce-a55d-4f6ade4fe12e" providerId="ADAL" clId="{9EB270AA-4879-4652-B625-AD507B35A909}" dt="2025-04-18T18:40:30.719" v="1051" actId="47"/>
        <pc:sldMkLst>
          <pc:docMk/>
          <pc:sldMk cId="3347529890" sldId="373"/>
        </pc:sldMkLst>
      </pc:sldChg>
      <pc:sldChg chg="del">
        <pc:chgData name="Lutticken,Ian" userId="7c924bd7-b15d-44ce-a55d-4f6ade4fe12e" providerId="ADAL" clId="{9EB270AA-4879-4652-B625-AD507B35A909}" dt="2025-04-18T18:40:31.171" v="1052" actId="47"/>
        <pc:sldMkLst>
          <pc:docMk/>
          <pc:sldMk cId="1098911047" sldId="374"/>
        </pc:sldMkLst>
      </pc:sldChg>
      <pc:sldChg chg="del">
        <pc:chgData name="Lutticken,Ian" userId="7c924bd7-b15d-44ce-a55d-4f6ade4fe12e" providerId="ADAL" clId="{9EB270AA-4879-4652-B625-AD507B35A909}" dt="2025-04-18T18:40:31.557" v="1053" actId="47"/>
        <pc:sldMkLst>
          <pc:docMk/>
          <pc:sldMk cId="3784355267" sldId="375"/>
        </pc:sldMkLst>
      </pc:sldChg>
      <pc:sldChg chg="del">
        <pc:chgData name="Lutticken,Ian" userId="7c924bd7-b15d-44ce-a55d-4f6ade4fe12e" providerId="ADAL" clId="{9EB270AA-4879-4652-B625-AD507B35A909}" dt="2025-04-18T18:40:32.169" v="1054" actId="47"/>
        <pc:sldMkLst>
          <pc:docMk/>
          <pc:sldMk cId="145172714" sldId="376"/>
        </pc:sldMkLst>
      </pc:sldChg>
      <pc:sldChg chg="del">
        <pc:chgData name="Lutticken,Ian" userId="7c924bd7-b15d-44ce-a55d-4f6ade4fe12e" providerId="ADAL" clId="{9EB270AA-4879-4652-B625-AD507B35A909}" dt="2025-04-18T18:43:37.508" v="1147" actId="47"/>
        <pc:sldMkLst>
          <pc:docMk/>
          <pc:sldMk cId="3342568597" sldId="377"/>
        </pc:sldMkLst>
      </pc:sldChg>
      <pc:sldChg chg="del">
        <pc:chgData name="Lutticken,Ian" userId="7c924bd7-b15d-44ce-a55d-4f6ade4fe12e" providerId="ADAL" clId="{9EB270AA-4879-4652-B625-AD507B35A909}" dt="2025-04-18T18:43:39.318" v="1148" actId="47"/>
        <pc:sldMkLst>
          <pc:docMk/>
          <pc:sldMk cId="3981094463" sldId="378"/>
        </pc:sldMkLst>
      </pc:sldChg>
      <pc:sldChg chg="del">
        <pc:chgData name="Lutticken,Ian" userId="7c924bd7-b15d-44ce-a55d-4f6ade4fe12e" providerId="ADAL" clId="{9EB270AA-4879-4652-B625-AD507B35A909}" dt="2025-04-18T18:43:42.956" v="1149" actId="47"/>
        <pc:sldMkLst>
          <pc:docMk/>
          <pc:sldMk cId="4211139761" sldId="379"/>
        </pc:sldMkLst>
      </pc:sldChg>
      <pc:sldChg chg="modSp mod">
        <pc:chgData name="Lutticken,Ian" userId="7c924bd7-b15d-44ce-a55d-4f6ade4fe12e" providerId="ADAL" clId="{9EB270AA-4879-4652-B625-AD507B35A909}" dt="2025-04-18T18:44:03.325" v="1190" actId="20577"/>
        <pc:sldMkLst>
          <pc:docMk/>
          <pc:sldMk cId="2515115888" sldId="380"/>
        </pc:sldMkLst>
        <pc:spChg chg="mod">
          <ac:chgData name="Lutticken,Ian" userId="7c924bd7-b15d-44ce-a55d-4f6ade4fe12e" providerId="ADAL" clId="{9EB270AA-4879-4652-B625-AD507B35A909}" dt="2025-04-18T18:44:03.325" v="1190" actId="20577"/>
          <ac:spMkLst>
            <pc:docMk/>
            <pc:sldMk cId="2515115888" sldId="380"/>
            <ac:spMk id="4" creationId="{8BE78E5D-3CF5-7387-F3A6-E5583BF2B2AC}"/>
          </ac:spMkLst>
        </pc:spChg>
      </pc:sldChg>
      <pc:sldChg chg="addSp delSp modSp add mod modNotesTx">
        <pc:chgData name="Lutticken,Ian" userId="7c924bd7-b15d-44ce-a55d-4f6ade4fe12e" providerId="ADAL" clId="{9EB270AA-4879-4652-B625-AD507B35A909}" dt="2025-04-18T17:38:09.561" v="432" actId="20577"/>
        <pc:sldMkLst>
          <pc:docMk/>
          <pc:sldMk cId="976740824" sldId="381"/>
        </pc:sldMkLst>
        <pc:spChg chg="add del">
          <ac:chgData name="Lutticken,Ian" userId="7c924bd7-b15d-44ce-a55d-4f6ade4fe12e" providerId="ADAL" clId="{9EB270AA-4879-4652-B625-AD507B35A909}" dt="2025-04-18T17:35:20.013" v="278" actId="26606"/>
          <ac:spMkLst>
            <pc:docMk/>
            <pc:sldMk cId="976740824" sldId="381"/>
            <ac:spMk id="3" creationId="{3646E3F4-6ACF-F1C0-8D85-B7DBCB334B35}"/>
          </ac:spMkLst>
        </pc:spChg>
        <pc:spChg chg="mod">
          <ac:chgData name="Lutticken,Ian" userId="7c924bd7-b15d-44ce-a55d-4f6ade4fe12e" providerId="ADAL" clId="{9EB270AA-4879-4652-B625-AD507B35A909}" dt="2025-04-18T17:36:41.523" v="370" actId="20577"/>
          <ac:spMkLst>
            <pc:docMk/>
            <pc:sldMk cId="976740824" sldId="381"/>
            <ac:spMk id="4" creationId="{BB085ACD-E50B-6628-1AE6-D5D39F36104C}"/>
          </ac:spMkLst>
        </pc:spChg>
        <pc:graphicFrameChg chg="add mod">
          <ac:chgData name="Lutticken,Ian" userId="7c924bd7-b15d-44ce-a55d-4f6ade4fe12e" providerId="ADAL" clId="{9EB270AA-4879-4652-B625-AD507B35A909}" dt="2025-04-18T17:38:09.561" v="432" actId="20577"/>
          <ac:graphicFrameMkLst>
            <pc:docMk/>
            <pc:sldMk cId="976740824" sldId="381"/>
            <ac:graphicFrameMk id="6" creationId="{8D54E974-DFC2-C404-1F1E-5E513E57A261}"/>
          </ac:graphicFrameMkLst>
        </pc:graphicFrameChg>
        <pc:graphicFrameChg chg="del modGraphic">
          <ac:chgData name="Lutticken,Ian" userId="7c924bd7-b15d-44ce-a55d-4f6ade4fe12e" providerId="ADAL" clId="{9EB270AA-4879-4652-B625-AD507B35A909}" dt="2025-04-18T17:34:37.620" v="275" actId="478"/>
          <ac:graphicFrameMkLst>
            <pc:docMk/>
            <pc:sldMk cId="976740824" sldId="381"/>
            <ac:graphicFrameMk id="25" creationId="{B196D36B-929D-7A5D-7010-CCD81FED0ABB}"/>
          </ac:graphicFrameMkLst>
        </pc:graphicFrameChg>
      </pc:sldChg>
      <pc:sldChg chg="addSp delSp modSp add mod modNotesTx">
        <pc:chgData name="Lutticken,Ian" userId="7c924bd7-b15d-44ce-a55d-4f6ade4fe12e" providerId="ADAL" clId="{9EB270AA-4879-4652-B625-AD507B35A909}" dt="2025-04-18T17:54:28.611" v="632" actId="14734"/>
        <pc:sldMkLst>
          <pc:docMk/>
          <pc:sldMk cId="3497789399" sldId="382"/>
        </pc:sldMkLst>
        <pc:spChg chg="mod">
          <ac:chgData name="Lutticken,Ian" userId="7c924bd7-b15d-44ce-a55d-4f6ade4fe12e" providerId="ADAL" clId="{9EB270AA-4879-4652-B625-AD507B35A909}" dt="2025-04-18T17:51:51.253" v="618" actId="20577"/>
          <ac:spMkLst>
            <pc:docMk/>
            <pc:sldMk cId="3497789399" sldId="382"/>
            <ac:spMk id="4" creationId="{0A2B2F16-BE78-DAF0-6B41-C10B40E49AF3}"/>
          </ac:spMkLst>
        </pc:spChg>
        <pc:graphicFrameChg chg="add mod modGraphic">
          <ac:chgData name="Lutticken,Ian" userId="7c924bd7-b15d-44ce-a55d-4f6ade4fe12e" providerId="ADAL" clId="{9EB270AA-4879-4652-B625-AD507B35A909}" dt="2025-04-18T17:54:28.611" v="632" actId="14734"/>
          <ac:graphicFrameMkLst>
            <pc:docMk/>
            <pc:sldMk cId="3497789399" sldId="382"/>
            <ac:graphicFrameMk id="2" creationId="{B68B39C2-97BD-1EFB-6CB6-F50C4F2279F3}"/>
          </ac:graphicFrameMkLst>
        </pc:graphicFrameChg>
        <pc:graphicFrameChg chg="del modGraphic">
          <ac:chgData name="Lutticken,Ian" userId="7c924bd7-b15d-44ce-a55d-4f6ade4fe12e" providerId="ADAL" clId="{9EB270AA-4879-4652-B625-AD507B35A909}" dt="2025-04-18T17:53:18.056" v="621" actId="478"/>
          <ac:graphicFrameMkLst>
            <pc:docMk/>
            <pc:sldMk cId="3497789399" sldId="382"/>
            <ac:graphicFrameMk id="35" creationId="{15D086EC-A521-813D-3E11-554F7B50EA55}"/>
          </ac:graphicFrameMkLst>
        </pc:graphicFrameChg>
      </pc:sldChg>
      <pc:sldChg chg="addSp modSp add mod modAnim modNotesTx">
        <pc:chgData name="Lutticken,Ian" userId="7c924bd7-b15d-44ce-a55d-4f6ade4fe12e" providerId="ADAL" clId="{9EB270AA-4879-4652-B625-AD507B35A909}" dt="2025-04-18T19:15:19.980" v="1278" actId="14100"/>
        <pc:sldMkLst>
          <pc:docMk/>
          <pc:sldMk cId="200401465" sldId="383"/>
        </pc:sldMkLst>
        <pc:spChg chg="mod">
          <ac:chgData name="Lutticken,Ian" userId="7c924bd7-b15d-44ce-a55d-4f6ade4fe12e" providerId="ADAL" clId="{9EB270AA-4879-4652-B625-AD507B35A909}" dt="2025-04-18T19:14:32.347" v="1266" actId="1076"/>
          <ac:spMkLst>
            <pc:docMk/>
            <pc:sldMk cId="200401465" sldId="383"/>
            <ac:spMk id="2" creationId="{69E6D5F8-920E-8AFC-6325-E9039CF48804}"/>
          </ac:spMkLst>
        </pc:spChg>
        <pc:spChg chg="mod">
          <ac:chgData name="Lutticken,Ian" userId="7c924bd7-b15d-44ce-a55d-4f6ade4fe12e" providerId="ADAL" clId="{9EB270AA-4879-4652-B625-AD507B35A909}" dt="2025-04-18T19:15:19.980" v="1278" actId="14100"/>
          <ac:spMkLst>
            <pc:docMk/>
            <pc:sldMk cId="200401465" sldId="383"/>
            <ac:spMk id="3" creationId="{B76F166C-6794-BAF9-7F6A-315B209308EF}"/>
          </ac:spMkLst>
        </pc:spChg>
        <pc:spChg chg="mod">
          <ac:chgData name="Lutticken,Ian" userId="7c924bd7-b15d-44ce-a55d-4f6ade4fe12e" providerId="ADAL" clId="{9EB270AA-4879-4652-B625-AD507B35A909}" dt="2025-04-18T18:00:59.228" v="755" actId="20577"/>
          <ac:spMkLst>
            <pc:docMk/>
            <pc:sldMk cId="200401465" sldId="383"/>
            <ac:spMk id="4" creationId="{75916134-4E22-97DF-C2C0-1FD77505693E}"/>
          </ac:spMkLst>
        </pc:spChg>
        <pc:picChg chg="add mod">
          <ac:chgData name="Lutticken,Ian" userId="7c924bd7-b15d-44ce-a55d-4f6ade4fe12e" providerId="ADAL" clId="{9EB270AA-4879-4652-B625-AD507B35A909}" dt="2025-04-18T19:13:25.286" v="1235" actId="14100"/>
          <ac:picMkLst>
            <pc:docMk/>
            <pc:sldMk cId="200401465" sldId="383"/>
            <ac:picMk id="7170" creationId="{F84C4BF5-5920-B43A-A9B8-5866C3BCEB9F}"/>
          </ac:picMkLst>
        </pc:picChg>
      </pc:sldChg>
      <pc:sldChg chg="modSp add del mod modNotesTx">
        <pc:chgData name="Lutticken,Ian" userId="7c924bd7-b15d-44ce-a55d-4f6ade4fe12e" providerId="ADAL" clId="{9EB270AA-4879-4652-B625-AD507B35A909}" dt="2025-04-18T19:15:36.297" v="1279" actId="47"/>
        <pc:sldMkLst>
          <pc:docMk/>
          <pc:sldMk cId="1523638792" sldId="384"/>
        </pc:sldMkLst>
        <pc:spChg chg="mod">
          <ac:chgData name="Lutticken,Ian" userId="7c924bd7-b15d-44ce-a55d-4f6ade4fe12e" providerId="ADAL" clId="{9EB270AA-4879-4652-B625-AD507B35A909}" dt="2025-04-18T19:15:13.763" v="1277" actId="14100"/>
          <ac:spMkLst>
            <pc:docMk/>
            <pc:sldMk cId="1523638792" sldId="384"/>
            <ac:spMk id="3" creationId="{8BFAA2A1-D425-FC27-6717-0DEAA9BBC78E}"/>
          </ac:spMkLst>
        </pc:spChg>
      </pc:sldChg>
      <pc:sldChg chg="addSp delSp modSp add mod modAnim modNotesTx">
        <pc:chgData name="Lutticken,Ian" userId="7c924bd7-b15d-44ce-a55d-4f6ade4fe12e" providerId="ADAL" clId="{9EB270AA-4879-4652-B625-AD507B35A909}" dt="2025-04-18T19:33:50.029" v="1313" actId="14100"/>
        <pc:sldMkLst>
          <pc:docMk/>
          <pc:sldMk cId="53275454" sldId="385"/>
        </pc:sldMkLst>
        <pc:spChg chg="mod">
          <ac:chgData name="Lutticken,Ian" userId="7c924bd7-b15d-44ce-a55d-4f6ade4fe12e" providerId="ADAL" clId="{9EB270AA-4879-4652-B625-AD507B35A909}" dt="2025-04-18T19:16:52.009" v="1310" actId="14100"/>
          <ac:spMkLst>
            <pc:docMk/>
            <pc:sldMk cId="53275454" sldId="385"/>
            <ac:spMk id="2" creationId="{B35131E5-D188-1064-8CD4-1BBC2557A862}"/>
          </ac:spMkLst>
        </pc:spChg>
        <pc:spChg chg="mod">
          <ac:chgData name="Lutticken,Ian" userId="7c924bd7-b15d-44ce-a55d-4f6ade4fe12e" providerId="ADAL" clId="{9EB270AA-4879-4652-B625-AD507B35A909}" dt="2025-04-18T19:16:12.943" v="1286" actId="1076"/>
          <ac:spMkLst>
            <pc:docMk/>
            <pc:sldMk cId="53275454" sldId="385"/>
            <ac:spMk id="3" creationId="{64ECFDFA-EF6C-B326-830D-8A4EED3F83EA}"/>
          </ac:spMkLst>
        </pc:spChg>
        <pc:spChg chg="mod">
          <ac:chgData name="Lutticken,Ian" userId="7c924bd7-b15d-44ce-a55d-4f6ade4fe12e" providerId="ADAL" clId="{9EB270AA-4879-4652-B625-AD507B35A909}" dt="2025-04-18T18:05:34.689" v="803" actId="20577"/>
          <ac:spMkLst>
            <pc:docMk/>
            <pc:sldMk cId="53275454" sldId="385"/>
            <ac:spMk id="4" creationId="{60B3AC53-3499-A9A9-2C8D-568AB512CFC9}"/>
          </ac:spMkLst>
        </pc:spChg>
        <pc:spChg chg="add del">
          <ac:chgData name="Lutticken,Ian" userId="7c924bd7-b15d-44ce-a55d-4f6ade4fe12e" providerId="ADAL" clId="{9EB270AA-4879-4652-B625-AD507B35A909}" dt="2025-04-18T18:24:14.728" v="806" actId="478"/>
          <ac:spMkLst>
            <pc:docMk/>
            <pc:sldMk cId="53275454" sldId="385"/>
            <ac:spMk id="5" creationId="{A9449DF3-AB64-11AF-9F3B-ACEBE279F9EE}"/>
          </ac:spMkLst>
        </pc:spChg>
        <pc:picChg chg="add mod">
          <ac:chgData name="Lutticken,Ian" userId="7c924bd7-b15d-44ce-a55d-4f6ade4fe12e" providerId="ADAL" clId="{9EB270AA-4879-4652-B625-AD507B35A909}" dt="2025-04-18T19:33:50.029" v="1313" actId="14100"/>
          <ac:picMkLst>
            <pc:docMk/>
            <pc:sldMk cId="53275454" sldId="385"/>
            <ac:picMk id="5123" creationId="{7CB3B113-FDCF-2464-BE97-DCC8FD338492}"/>
          </ac:picMkLst>
        </pc:picChg>
      </pc:sldChg>
      <pc:sldChg chg="modSp add mod">
        <pc:chgData name="Lutticken,Ian" userId="7c924bd7-b15d-44ce-a55d-4f6ade4fe12e" providerId="ADAL" clId="{9EB270AA-4879-4652-B625-AD507B35A909}" dt="2025-04-18T18:42:07.103" v="1106" actId="20577"/>
        <pc:sldMkLst>
          <pc:docMk/>
          <pc:sldMk cId="3708071" sldId="386"/>
        </pc:sldMkLst>
        <pc:spChg chg="mod">
          <ac:chgData name="Lutticken,Ian" userId="7c924bd7-b15d-44ce-a55d-4f6ade4fe12e" providerId="ADAL" clId="{9EB270AA-4879-4652-B625-AD507B35A909}" dt="2025-04-18T18:41:36.390" v="1064" actId="20577"/>
          <ac:spMkLst>
            <pc:docMk/>
            <pc:sldMk cId="3708071" sldId="386"/>
            <ac:spMk id="3" creationId="{024EAD25-64A3-4AD3-2233-AA07DF4CCE66}"/>
          </ac:spMkLst>
        </pc:spChg>
        <pc:spChg chg="mod">
          <ac:chgData name="Lutticken,Ian" userId="7c924bd7-b15d-44ce-a55d-4f6ade4fe12e" providerId="ADAL" clId="{9EB270AA-4879-4652-B625-AD507B35A909}" dt="2025-04-18T18:41:45.827" v="1104" actId="20577"/>
          <ac:spMkLst>
            <pc:docMk/>
            <pc:sldMk cId="3708071" sldId="386"/>
            <ac:spMk id="5" creationId="{7BF5E8AA-F03D-4C2B-E582-3EEF82A54066}"/>
          </ac:spMkLst>
        </pc:spChg>
        <pc:spChg chg="mod">
          <ac:chgData name="Lutticken,Ian" userId="7c924bd7-b15d-44ce-a55d-4f6ade4fe12e" providerId="ADAL" clId="{9EB270AA-4879-4652-B625-AD507B35A909}" dt="2025-04-18T18:42:07.103" v="1106" actId="20577"/>
          <ac:spMkLst>
            <pc:docMk/>
            <pc:sldMk cId="3708071" sldId="386"/>
            <ac:spMk id="7" creationId="{AEA39EC8-15ED-78BE-7F41-86FAA8E0E25F}"/>
          </ac:spMkLst>
        </pc:spChg>
      </pc:sldChg>
      <pc:sldChg chg="modSp add mod">
        <pc:chgData name="Lutticken,Ian" userId="7c924bd7-b15d-44ce-a55d-4f6ade4fe12e" providerId="ADAL" clId="{9EB270AA-4879-4652-B625-AD507B35A909}" dt="2025-04-18T18:43:20.843" v="1146"/>
        <pc:sldMkLst>
          <pc:docMk/>
          <pc:sldMk cId="21132606" sldId="387"/>
        </pc:sldMkLst>
        <pc:spChg chg="mod">
          <ac:chgData name="Lutticken,Ian" userId="7c924bd7-b15d-44ce-a55d-4f6ade4fe12e" providerId="ADAL" clId="{9EB270AA-4879-4652-B625-AD507B35A909}" dt="2025-04-18T18:42:48.522" v="1116" actId="20577"/>
          <ac:spMkLst>
            <pc:docMk/>
            <pc:sldMk cId="21132606" sldId="387"/>
            <ac:spMk id="3" creationId="{053E5A25-1CBB-9582-473B-9B051F3CCDD8}"/>
          </ac:spMkLst>
        </pc:spChg>
        <pc:spChg chg="mod">
          <ac:chgData name="Lutticken,Ian" userId="7c924bd7-b15d-44ce-a55d-4f6ade4fe12e" providerId="ADAL" clId="{9EB270AA-4879-4652-B625-AD507B35A909}" dt="2025-04-18T18:42:57.737" v="1145" actId="20577"/>
          <ac:spMkLst>
            <pc:docMk/>
            <pc:sldMk cId="21132606" sldId="387"/>
            <ac:spMk id="5" creationId="{E211C332-B9D4-80DA-76B1-6759D9FC09FA}"/>
          </ac:spMkLst>
        </pc:spChg>
        <pc:spChg chg="mod">
          <ac:chgData name="Lutticken,Ian" userId="7c924bd7-b15d-44ce-a55d-4f6ade4fe12e" providerId="ADAL" clId="{9EB270AA-4879-4652-B625-AD507B35A909}" dt="2025-04-18T18:43:20.843" v="1146"/>
          <ac:spMkLst>
            <pc:docMk/>
            <pc:sldMk cId="21132606" sldId="387"/>
            <ac:spMk id="7" creationId="{C21528AA-5C1D-913E-71B0-50D42DE11F47}"/>
          </ac:spMkLst>
        </pc:spChg>
      </pc:sldChg>
    </pc:docChg>
  </pc:docChgLst>
  <pc:docChgLst>
    <pc:chgData name="Maxwell,Daniel" userId="1b6ea79d-60d7-472e-a79a-e3fa9de1dfad" providerId="ADAL" clId="{83B1B542-418C-466E-B2AC-45B8317F74FE}"/>
    <pc:docChg chg="custSel addSld modSld sldOrd">
      <pc:chgData name="Maxwell,Daniel" userId="1b6ea79d-60d7-472e-a79a-e3fa9de1dfad" providerId="ADAL" clId="{83B1B542-418C-466E-B2AC-45B8317F74FE}" dt="2023-08-17T19:55:54.889" v="1030" actId="313"/>
      <pc:docMkLst>
        <pc:docMk/>
      </pc:docMkLst>
      <pc:sldChg chg="addSp delSp modSp modTransition modAnim modNotesTx">
        <pc:chgData name="Maxwell,Daniel" userId="1b6ea79d-60d7-472e-a79a-e3fa9de1dfad" providerId="ADAL" clId="{83B1B542-418C-466E-B2AC-45B8317F74FE}" dt="2023-08-17T19:46:01.017" v="1016"/>
        <pc:sldMkLst>
          <pc:docMk/>
          <pc:sldMk cId="477994342" sldId="295"/>
        </pc:sldMkLst>
      </pc:sldChg>
      <pc:sldChg chg="modNotesTx">
        <pc:chgData name="Maxwell,Daniel" userId="1b6ea79d-60d7-472e-a79a-e3fa9de1dfad" providerId="ADAL" clId="{83B1B542-418C-466E-B2AC-45B8317F74FE}" dt="2023-08-17T19:55:54.889" v="1030" actId="313"/>
        <pc:sldMkLst>
          <pc:docMk/>
          <pc:sldMk cId="2579919833" sldId="299"/>
        </pc:sldMkLst>
      </pc:sldChg>
      <pc:sldChg chg="addSp delSp modSp mod modTransition modAnim modNotesTx">
        <pc:chgData name="Maxwell,Daniel" userId="1b6ea79d-60d7-472e-a79a-e3fa9de1dfad" providerId="ADAL" clId="{83B1B542-418C-466E-B2AC-45B8317F74FE}" dt="2023-08-17T18:22:40.468" v="500"/>
        <pc:sldMkLst>
          <pc:docMk/>
          <pc:sldMk cId="323989571" sldId="300"/>
        </pc:sldMkLst>
      </pc:sldChg>
      <pc:sldChg chg="ord">
        <pc:chgData name="Maxwell,Daniel" userId="1b6ea79d-60d7-472e-a79a-e3fa9de1dfad" providerId="ADAL" clId="{83B1B542-418C-466E-B2AC-45B8317F74FE}" dt="2023-08-17T18:00:43.559" v="3"/>
        <pc:sldMkLst>
          <pc:docMk/>
          <pc:sldMk cId="3356134786" sldId="302"/>
        </pc:sldMkLst>
      </pc:sldChg>
      <pc:sldChg chg="ord">
        <pc:chgData name="Maxwell,Daniel" userId="1b6ea79d-60d7-472e-a79a-e3fa9de1dfad" providerId="ADAL" clId="{83B1B542-418C-466E-B2AC-45B8317F74FE}" dt="2023-08-17T18:00:33.016" v="1"/>
        <pc:sldMkLst>
          <pc:docMk/>
          <pc:sldMk cId="2944933400" sldId="346"/>
        </pc:sldMkLst>
      </pc:sldChg>
      <pc:sldChg chg="addSp delSp modSp mod">
        <pc:chgData name="Maxwell,Daniel" userId="1b6ea79d-60d7-472e-a79a-e3fa9de1dfad" providerId="ADAL" clId="{83B1B542-418C-466E-B2AC-45B8317F74FE}" dt="2023-08-17T18:01:31.506" v="27" actId="1035"/>
        <pc:sldMkLst>
          <pc:docMk/>
          <pc:sldMk cId="1416141381" sldId="352"/>
        </pc:sldMkLst>
      </pc:sldChg>
      <pc:sldChg chg="addSp delSp modSp modTransition modAnim modNotesTx">
        <pc:chgData name="Maxwell,Daniel" userId="1b6ea79d-60d7-472e-a79a-e3fa9de1dfad" providerId="ADAL" clId="{83B1B542-418C-466E-B2AC-45B8317F74FE}" dt="2023-08-17T19:07:13.033" v="846"/>
        <pc:sldMkLst>
          <pc:docMk/>
          <pc:sldMk cId="3712892849" sldId="355"/>
        </pc:sldMkLst>
      </pc:sldChg>
      <pc:sldChg chg="new">
        <pc:chgData name="Maxwell,Daniel" userId="1b6ea79d-60d7-472e-a79a-e3fa9de1dfad" providerId="ADAL" clId="{83B1B542-418C-466E-B2AC-45B8317F74FE}" dt="2023-08-17T18:00:50.159" v="4" actId="680"/>
        <pc:sldMkLst>
          <pc:docMk/>
          <pc:sldMk cId="1381707121" sldId="357"/>
        </pc:sldMkLst>
      </pc:sldChg>
    </pc:docChg>
  </pc:docChgLst>
  <pc:docChgLst>
    <pc:chgData name="Gitzendanner, Matt" userId="b4bd9a28-947d-4019-a646-080a1de8474c" providerId="ADAL" clId="{76A98DEE-01EB-4C24-94D1-72D8EA7C07AA}"/>
    <pc:docChg chg="custSel delSld modSld">
      <pc:chgData name="Gitzendanner, Matt" userId="b4bd9a28-947d-4019-a646-080a1de8474c" providerId="ADAL" clId="{76A98DEE-01EB-4C24-94D1-72D8EA7C07AA}" dt="2024-05-30T15:43:28.785" v="24" actId="47"/>
      <pc:docMkLst>
        <pc:docMk/>
      </pc:docMkLst>
      <pc:sldChg chg="modSp mod">
        <pc:chgData name="Gitzendanner, Matt" userId="b4bd9a28-947d-4019-a646-080a1de8474c" providerId="ADAL" clId="{76A98DEE-01EB-4C24-94D1-72D8EA7C07AA}" dt="2024-05-30T15:41:55.352" v="16" actId="20577"/>
        <pc:sldMkLst>
          <pc:docMk/>
          <pc:sldMk cId="954088865" sldId="257"/>
        </pc:sldMkLst>
      </pc:sldChg>
      <pc:sldChg chg="delSp del mod">
        <pc:chgData name="Gitzendanner, Matt" userId="b4bd9a28-947d-4019-a646-080a1de8474c" providerId="ADAL" clId="{76A98DEE-01EB-4C24-94D1-72D8EA7C07AA}" dt="2024-05-30T15:42:26.354" v="22" actId="47"/>
        <pc:sldMkLst>
          <pc:docMk/>
          <pc:sldMk cId="1768424717" sldId="296"/>
        </pc:sldMkLst>
      </pc:sldChg>
      <pc:sldChg chg="modNotesTx">
        <pc:chgData name="Gitzendanner, Matt" userId="b4bd9a28-947d-4019-a646-080a1de8474c" providerId="ADAL" clId="{76A98DEE-01EB-4C24-94D1-72D8EA7C07AA}" dt="2024-05-30T15:42:20.736" v="21" actId="20577"/>
        <pc:sldMkLst>
          <pc:docMk/>
          <pc:sldMk cId="2579919833" sldId="299"/>
        </pc:sldMkLst>
      </pc:sldChg>
      <pc:sldChg chg="del">
        <pc:chgData name="Gitzendanner, Matt" userId="b4bd9a28-947d-4019-a646-080a1de8474c" providerId="ADAL" clId="{76A98DEE-01EB-4C24-94D1-72D8EA7C07AA}" dt="2024-05-30T15:43:28.785" v="24" actId="47"/>
        <pc:sldMkLst>
          <pc:docMk/>
          <pc:sldMk cId="4119545744" sldId="323"/>
        </pc:sldMkLst>
      </pc:sldChg>
      <pc:sldChg chg="del">
        <pc:chgData name="Gitzendanner, Matt" userId="b4bd9a28-947d-4019-a646-080a1de8474c" providerId="ADAL" clId="{76A98DEE-01EB-4C24-94D1-72D8EA7C07AA}" dt="2024-05-30T15:42:53.173" v="23" actId="47"/>
        <pc:sldMkLst>
          <pc:docMk/>
          <pc:sldMk cId="3202979621" sldId="324"/>
        </pc:sldMkLst>
      </pc:sldChg>
      <pc:sldChg chg="del">
        <pc:chgData name="Gitzendanner, Matt" userId="b4bd9a28-947d-4019-a646-080a1de8474c" providerId="ADAL" clId="{76A98DEE-01EB-4C24-94D1-72D8EA7C07AA}" dt="2024-05-30T15:43:28.785" v="24" actId="47"/>
        <pc:sldMkLst>
          <pc:docMk/>
          <pc:sldMk cId="3838947979" sldId="325"/>
        </pc:sldMkLst>
      </pc:sldChg>
      <pc:sldChg chg="del">
        <pc:chgData name="Gitzendanner, Matt" userId="b4bd9a28-947d-4019-a646-080a1de8474c" providerId="ADAL" clId="{76A98DEE-01EB-4C24-94D1-72D8EA7C07AA}" dt="2024-05-30T15:43:28.785" v="24" actId="47"/>
        <pc:sldMkLst>
          <pc:docMk/>
          <pc:sldMk cId="3702438172" sldId="326"/>
        </pc:sldMkLst>
      </pc:sldChg>
      <pc:sldChg chg="del">
        <pc:chgData name="Gitzendanner, Matt" userId="b4bd9a28-947d-4019-a646-080a1de8474c" providerId="ADAL" clId="{76A98DEE-01EB-4C24-94D1-72D8EA7C07AA}" dt="2024-05-30T15:43:28.785" v="24" actId="47"/>
        <pc:sldMkLst>
          <pc:docMk/>
          <pc:sldMk cId="1493553597" sldId="332"/>
        </pc:sldMkLst>
      </pc:sldChg>
      <pc:sldChg chg="del">
        <pc:chgData name="Gitzendanner, Matt" userId="b4bd9a28-947d-4019-a646-080a1de8474c" providerId="ADAL" clId="{76A98DEE-01EB-4C24-94D1-72D8EA7C07AA}" dt="2024-05-30T15:43:28.785" v="24" actId="47"/>
        <pc:sldMkLst>
          <pc:docMk/>
          <pc:sldMk cId="1609111425" sldId="333"/>
        </pc:sldMkLst>
      </pc:sldChg>
      <pc:sldChg chg="del">
        <pc:chgData name="Gitzendanner, Matt" userId="b4bd9a28-947d-4019-a646-080a1de8474c" providerId="ADAL" clId="{76A98DEE-01EB-4C24-94D1-72D8EA7C07AA}" dt="2024-05-30T15:40:49.180" v="0" actId="47"/>
        <pc:sldMkLst>
          <pc:docMk/>
          <pc:sldMk cId="4276067362" sldId="347"/>
        </pc:sldMkLst>
      </pc:sldChg>
      <pc:sldChg chg="del">
        <pc:chgData name="Gitzendanner, Matt" userId="b4bd9a28-947d-4019-a646-080a1de8474c" providerId="ADAL" clId="{76A98DEE-01EB-4C24-94D1-72D8EA7C07AA}" dt="2024-05-30T15:43:28.785" v="24" actId="47"/>
        <pc:sldMkLst>
          <pc:docMk/>
          <pc:sldMk cId="1428504191" sldId="353"/>
        </pc:sldMkLst>
      </pc:sldChg>
      <pc:sldChg chg="del">
        <pc:chgData name="Gitzendanner, Matt" userId="b4bd9a28-947d-4019-a646-080a1de8474c" providerId="ADAL" clId="{76A98DEE-01EB-4C24-94D1-72D8EA7C07AA}" dt="2024-05-30T15:43:28.785" v="24" actId="47"/>
        <pc:sldMkLst>
          <pc:docMk/>
          <pc:sldMk cId="265104891" sldId="354"/>
        </pc:sldMkLst>
      </pc:sldChg>
      <pc:sldChg chg="del">
        <pc:chgData name="Gitzendanner, Matt" userId="b4bd9a28-947d-4019-a646-080a1de8474c" providerId="ADAL" clId="{76A98DEE-01EB-4C24-94D1-72D8EA7C07AA}" dt="2024-05-30T15:43:28.785" v="24" actId="47"/>
        <pc:sldMkLst>
          <pc:docMk/>
          <pc:sldMk cId="1165241537" sldId="356"/>
        </pc:sldMkLst>
      </pc:sldChg>
      <pc:sldChg chg="del">
        <pc:chgData name="Gitzendanner, Matt" userId="b4bd9a28-947d-4019-a646-080a1de8474c" providerId="ADAL" clId="{76A98DEE-01EB-4C24-94D1-72D8EA7C07AA}" dt="2024-05-30T15:43:28.785" v="24" actId="47"/>
        <pc:sldMkLst>
          <pc:docMk/>
          <pc:sldMk cId="1381707121" sldId="357"/>
        </pc:sldMkLst>
      </pc:sldChg>
    </pc:docChg>
  </pc:docChgLst>
  <pc:docChgLst>
    <pc:chgData name="Lutticken,Ian" userId="7c924bd7-b15d-44ce-a55d-4f6ade4fe12e" providerId="ADAL" clId="{3E1479BE-5BF1-4CF4-9EA5-03A35035AE11}"/>
    <pc:docChg chg="undo redo custSel addSld delSld modSld sldOrd">
      <pc:chgData name="Lutticken,Ian" userId="7c924bd7-b15d-44ce-a55d-4f6ade4fe12e" providerId="ADAL" clId="{3E1479BE-5BF1-4CF4-9EA5-03A35035AE11}" dt="2025-04-16T18:49:38.694" v="2190" actId="1076"/>
      <pc:docMkLst>
        <pc:docMk/>
      </pc:docMkLst>
      <pc:sldChg chg="del">
        <pc:chgData name="Lutticken,Ian" userId="7c924bd7-b15d-44ce-a55d-4f6ade4fe12e" providerId="ADAL" clId="{3E1479BE-5BF1-4CF4-9EA5-03A35035AE11}" dt="2025-04-16T18:44:58.178" v="2106" actId="47"/>
        <pc:sldMkLst>
          <pc:docMk/>
          <pc:sldMk cId="954088865" sldId="257"/>
        </pc:sldMkLst>
      </pc:sldChg>
      <pc:sldChg chg="addSp modSp add mod ord modAnim modShow">
        <pc:chgData name="Lutticken,Ian" userId="7c924bd7-b15d-44ce-a55d-4f6ade4fe12e" providerId="ADAL" clId="{3E1479BE-5BF1-4CF4-9EA5-03A35035AE11}" dt="2025-04-16T16:36:24.426" v="1333"/>
        <pc:sldMkLst>
          <pc:docMk/>
          <pc:sldMk cId="3666390837" sldId="279"/>
        </pc:sldMkLst>
        <pc:spChg chg="add mod">
          <ac:chgData name="Lutticken,Ian" userId="7c924bd7-b15d-44ce-a55d-4f6ade4fe12e" providerId="ADAL" clId="{3E1479BE-5BF1-4CF4-9EA5-03A35035AE11}" dt="2025-04-16T16:35:10.174" v="1324" actId="2711"/>
          <ac:spMkLst>
            <pc:docMk/>
            <pc:sldMk cId="3666390837" sldId="279"/>
            <ac:spMk id="3" creationId="{65C6A18B-A777-C86B-8A9C-7979C9EE28FC}"/>
          </ac:spMkLst>
        </pc:spChg>
        <pc:spChg chg="mod">
          <ac:chgData name="Lutticken,Ian" userId="7c924bd7-b15d-44ce-a55d-4f6ade4fe12e" providerId="ADAL" clId="{3E1479BE-5BF1-4CF4-9EA5-03A35035AE11}" dt="2025-04-16T16:33:28.400" v="1300" actId="1076"/>
          <ac:spMkLst>
            <pc:docMk/>
            <pc:sldMk cId="3666390837" sldId="279"/>
            <ac:spMk id="4" creationId="{B7039A79-FB37-4AA0-9E71-5EA1A2DE632F}"/>
          </ac:spMkLst>
        </pc:spChg>
        <pc:spChg chg="add mod">
          <ac:chgData name="Lutticken,Ian" userId="7c924bd7-b15d-44ce-a55d-4f6ade4fe12e" providerId="ADAL" clId="{3E1479BE-5BF1-4CF4-9EA5-03A35035AE11}" dt="2025-04-16T16:36:09.792" v="1332" actId="1076"/>
          <ac:spMkLst>
            <pc:docMk/>
            <pc:sldMk cId="3666390837" sldId="279"/>
            <ac:spMk id="6" creationId="{44509305-F3C9-699F-B81B-6005088B79AE}"/>
          </ac:spMkLst>
        </pc:spChg>
      </pc:sldChg>
      <pc:sldChg chg="add mod ord modShow">
        <pc:chgData name="Lutticken,Ian" userId="7c924bd7-b15d-44ce-a55d-4f6ade4fe12e" providerId="ADAL" clId="{3E1479BE-5BF1-4CF4-9EA5-03A35035AE11}" dt="2025-04-16T15:10:41.587" v="179" actId="729"/>
        <pc:sldMkLst>
          <pc:docMk/>
          <pc:sldMk cId="2691342478" sldId="284"/>
        </pc:sldMkLst>
      </pc:sldChg>
      <pc:sldChg chg="del">
        <pc:chgData name="Lutticken,Ian" userId="7c924bd7-b15d-44ce-a55d-4f6ade4fe12e" providerId="ADAL" clId="{3E1479BE-5BF1-4CF4-9EA5-03A35035AE11}" dt="2025-04-16T18:44:53.703" v="2103" actId="47"/>
        <pc:sldMkLst>
          <pc:docMk/>
          <pc:sldMk cId="477994342" sldId="295"/>
        </pc:sldMkLst>
      </pc:sldChg>
      <pc:sldChg chg="del">
        <pc:chgData name="Lutticken,Ian" userId="7c924bd7-b15d-44ce-a55d-4f6ade4fe12e" providerId="ADAL" clId="{3E1479BE-5BF1-4CF4-9EA5-03A35035AE11}" dt="2025-04-16T18:44:59.658" v="2107" actId="47"/>
        <pc:sldMkLst>
          <pc:docMk/>
          <pc:sldMk cId="918267998" sldId="297"/>
        </pc:sldMkLst>
      </pc:sldChg>
      <pc:sldChg chg="del">
        <pc:chgData name="Lutticken,Ian" userId="7c924bd7-b15d-44ce-a55d-4f6ade4fe12e" providerId="ADAL" clId="{3E1479BE-5BF1-4CF4-9EA5-03A35035AE11}" dt="2025-04-16T18:45:02.626" v="2108" actId="47"/>
        <pc:sldMkLst>
          <pc:docMk/>
          <pc:sldMk cId="735524670" sldId="298"/>
        </pc:sldMkLst>
      </pc:sldChg>
      <pc:sldChg chg="del">
        <pc:chgData name="Lutticken,Ian" userId="7c924bd7-b15d-44ce-a55d-4f6ade4fe12e" providerId="ADAL" clId="{3E1479BE-5BF1-4CF4-9EA5-03A35035AE11}" dt="2025-04-16T18:44:57.201" v="2105" actId="47"/>
        <pc:sldMkLst>
          <pc:docMk/>
          <pc:sldMk cId="2579919833" sldId="299"/>
        </pc:sldMkLst>
      </pc:sldChg>
      <pc:sldChg chg="del">
        <pc:chgData name="Lutticken,Ian" userId="7c924bd7-b15d-44ce-a55d-4f6ade4fe12e" providerId="ADAL" clId="{3E1479BE-5BF1-4CF4-9EA5-03A35035AE11}" dt="2025-04-16T15:40:17.699" v="225" actId="47"/>
        <pc:sldMkLst>
          <pc:docMk/>
          <pc:sldMk cId="323989571" sldId="300"/>
        </pc:sldMkLst>
      </pc:sldChg>
      <pc:sldChg chg="addSp delSp modSp mod">
        <pc:chgData name="Lutticken,Ian" userId="7c924bd7-b15d-44ce-a55d-4f6ade4fe12e" providerId="ADAL" clId="{3E1479BE-5BF1-4CF4-9EA5-03A35035AE11}" dt="2025-04-16T14:53:38.711" v="70" actId="478"/>
        <pc:sldMkLst>
          <pc:docMk/>
          <pc:sldMk cId="4229412751" sldId="322"/>
        </pc:sldMkLst>
        <pc:picChg chg="mod">
          <ac:chgData name="Lutticken,Ian" userId="7c924bd7-b15d-44ce-a55d-4f6ade4fe12e" providerId="ADAL" clId="{3E1479BE-5BF1-4CF4-9EA5-03A35035AE11}" dt="2025-04-16T14:52:51.744" v="63" actId="29295"/>
          <ac:picMkLst>
            <pc:docMk/>
            <pc:sldMk cId="4229412751" sldId="322"/>
            <ac:picMk id="2" creationId="{B8E1652D-AD2E-65DD-354B-09D19E8E8108}"/>
          </ac:picMkLst>
        </pc:picChg>
      </pc:sldChg>
      <pc:sldChg chg="addSp delSp modSp del mod">
        <pc:chgData name="Lutticken,Ian" userId="7c924bd7-b15d-44ce-a55d-4f6ade4fe12e" providerId="ADAL" clId="{3E1479BE-5BF1-4CF4-9EA5-03A35035AE11}" dt="2025-04-16T15:12:00.107" v="220" actId="2696"/>
        <pc:sldMkLst>
          <pc:docMk/>
          <pc:sldMk cId="1416141381" sldId="352"/>
        </pc:sldMkLst>
      </pc:sldChg>
      <pc:sldChg chg="del">
        <pc:chgData name="Lutticken,Ian" userId="7c924bd7-b15d-44ce-a55d-4f6ade4fe12e" providerId="ADAL" clId="{3E1479BE-5BF1-4CF4-9EA5-03A35035AE11}" dt="2025-04-16T18:44:55.910" v="2104" actId="47"/>
        <pc:sldMkLst>
          <pc:docMk/>
          <pc:sldMk cId="3712892849" sldId="355"/>
        </pc:sldMkLst>
      </pc:sldChg>
      <pc:sldChg chg="modSp add del mod">
        <pc:chgData name="Lutticken,Ian" userId="7c924bd7-b15d-44ce-a55d-4f6ade4fe12e" providerId="ADAL" clId="{3E1479BE-5BF1-4CF4-9EA5-03A35035AE11}" dt="2025-04-16T15:40:15.055" v="224" actId="47"/>
        <pc:sldMkLst>
          <pc:docMk/>
          <pc:sldMk cId="2564654893" sldId="356"/>
        </pc:sldMkLst>
      </pc:sldChg>
      <pc:sldChg chg="modSp add mod modShow">
        <pc:chgData name="Lutticken,Ian" userId="7c924bd7-b15d-44ce-a55d-4f6ade4fe12e" providerId="ADAL" clId="{3E1479BE-5BF1-4CF4-9EA5-03A35035AE11}" dt="2025-04-16T15:11:45.677" v="219" actId="14100"/>
        <pc:sldMkLst>
          <pc:docMk/>
          <pc:sldMk cId="2289177820" sldId="357"/>
        </pc:sldMkLst>
        <pc:spChg chg="mod">
          <ac:chgData name="Lutticken,Ian" userId="7c924bd7-b15d-44ce-a55d-4f6ade4fe12e" providerId="ADAL" clId="{3E1479BE-5BF1-4CF4-9EA5-03A35035AE11}" dt="2025-04-16T15:11:24.437" v="210" actId="20577"/>
          <ac:spMkLst>
            <pc:docMk/>
            <pc:sldMk cId="2289177820" sldId="357"/>
            <ac:spMk id="4" creationId="{B785578C-B4F1-EE6F-C4A1-A6A250A568EE}"/>
          </ac:spMkLst>
        </pc:spChg>
        <pc:spChg chg="mod">
          <ac:chgData name="Lutticken,Ian" userId="7c924bd7-b15d-44ce-a55d-4f6ade4fe12e" providerId="ADAL" clId="{3E1479BE-5BF1-4CF4-9EA5-03A35035AE11}" dt="2025-04-16T15:11:45.677" v="219" actId="14100"/>
          <ac:spMkLst>
            <pc:docMk/>
            <pc:sldMk cId="2289177820" sldId="357"/>
            <ac:spMk id="5" creationId="{D746F899-6220-B3E9-BF63-E531204DA14B}"/>
          </ac:spMkLst>
        </pc:spChg>
      </pc:sldChg>
      <pc:sldChg chg="addSp delSp modSp add mod modNotesTx">
        <pc:chgData name="Lutticken,Ian" userId="7c924bd7-b15d-44ce-a55d-4f6ade4fe12e" providerId="ADAL" clId="{3E1479BE-5BF1-4CF4-9EA5-03A35035AE11}" dt="2025-04-16T16:44:45.574" v="1461" actId="207"/>
        <pc:sldMkLst>
          <pc:docMk/>
          <pc:sldMk cId="4271442447" sldId="358"/>
        </pc:sldMkLst>
      </pc:sldChg>
      <pc:sldChg chg="addSp delSp modSp add mod modNotesTx">
        <pc:chgData name="Lutticken,Ian" userId="7c924bd7-b15d-44ce-a55d-4f6ade4fe12e" providerId="ADAL" clId="{3E1479BE-5BF1-4CF4-9EA5-03A35035AE11}" dt="2025-04-16T16:44:58.204" v="1462" actId="478"/>
        <pc:sldMkLst>
          <pc:docMk/>
          <pc:sldMk cId="2026853175" sldId="359"/>
        </pc:sldMkLst>
        <pc:spChg chg="mod">
          <ac:chgData name="Lutticken,Ian" userId="7c924bd7-b15d-44ce-a55d-4f6ade4fe12e" providerId="ADAL" clId="{3E1479BE-5BF1-4CF4-9EA5-03A35035AE11}" dt="2025-04-16T15:44:46.432" v="274" actId="20577"/>
          <ac:spMkLst>
            <pc:docMk/>
            <pc:sldMk cId="2026853175" sldId="359"/>
            <ac:spMk id="4" creationId="{C2D2B70B-A21D-F2B3-FE01-50602511F7B3}"/>
          </ac:spMkLst>
        </pc:spChg>
      </pc:sldChg>
      <pc:sldChg chg="addSp delSp modSp add mod">
        <pc:chgData name="Lutticken,Ian" userId="7c924bd7-b15d-44ce-a55d-4f6ade4fe12e" providerId="ADAL" clId="{3E1479BE-5BF1-4CF4-9EA5-03A35035AE11}" dt="2025-04-16T16:19:22.092" v="1140" actId="478"/>
        <pc:sldMkLst>
          <pc:docMk/>
          <pc:sldMk cId="1946334191" sldId="360"/>
        </pc:sldMkLst>
      </pc:sldChg>
      <pc:sldChg chg="addSp delSp modSp add mod modNotesTx">
        <pc:chgData name="Lutticken,Ian" userId="7c924bd7-b15d-44ce-a55d-4f6ade4fe12e" providerId="ADAL" clId="{3E1479BE-5BF1-4CF4-9EA5-03A35035AE11}" dt="2025-04-16T16:45:32.689" v="1528" actId="20577"/>
        <pc:sldMkLst>
          <pc:docMk/>
          <pc:sldMk cId="3191415976" sldId="361"/>
        </pc:sldMkLst>
      </pc:sldChg>
      <pc:sldChg chg="addSp delSp modSp add mod ord modAnim">
        <pc:chgData name="Lutticken,Ian" userId="7c924bd7-b15d-44ce-a55d-4f6ade4fe12e" providerId="ADAL" clId="{3E1479BE-5BF1-4CF4-9EA5-03A35035AE11}" dt="2025-04-16T16:44:20.659" v="1458" actId="114"/>
        <pc:sldMkLst>
          <pc:docMk/>
          <pc:sldMk cId="4142811690" sldId="362"/>
        </pc:sldMkLst>
        <pc:spChg chg="mod">
          <ac:chgData name="Lutticken,Ian" userId="7c924bd7-b15d-44ce-a55d-4f6ade4fe12e" providerId="ADAL" clId="{3E1479BE-5BF1-4CF4-9EA5-03A35035AE11}" dt="2025-04-16T16:29:07.029" v="1199" actId="20577"/>
          <ac:spMkLst>
            <pc:docMk/>
            <pc:sldMk cId="4142811690" sldId="362"/>
            <ac:spMk id="4" creationId="{A6622634-2433-CDB0-CB80-242CEBCE7C16}"/>
          </ac:spMkLst>
        </pc:spChg>
      </pc:sldChg>
      <pc:sldChg chg="add">
        <pc:chgData name="Lutticken,Ian" userId="7c924bd7-b15d-44ce-a55d-4f6ade4fe12e" providerId="ADAL" clId="{3E1479BE-5BF1-4CF4-9EA5-03A35035AE11}" dt="2025-04-16T16:32:30.432" v="1276" actId="2890"/>
        <pc:sldMkLst>
          <pc:docMk/>
          <pc:sldMk cId="958647271" sldId="363"/>
        </pc:sldMkLst>
      </pc:sldChg>
      <pc:sldChg chg="addSp delSp modSp add mod ord modNotesTx">
        <pc:chgData name="Lutticken,Ian" userId="7c924bd7-b15d-44ce-a55d-4f6ade4fe12e" providerId="ADAL" clId="{3E1479BE-5BF1-4CF4-9EA5-03A35035AE11}" dt="2025-04-16T16:50:46.648" v="1617" actId="114"/>
        <pc:sldMkLst>
          <pc:docMk/>
          <pc:sldMk cId="1067568230" sldId="364"/>
        </pc:sldMkLst>
        <pc:spChg chg="mod">
          <ac:chgData name="Lutticken,Ian" userId="7c924bd7-b15d-44ce-a55d-4f6ade4fe12e" providerId="ADAL" clId="{3E1479BE-5BF1-4CF4-9EA5-03A35035AE11}" dt="2025-04-16T16:40:02.494" v="1358" actId="20577"/>
          <ac:spMkLst>
            <pc:docMk/>
            <pc:sldMk cId="1067568230" sldId="364"/>
            <ac:spMk id="4" creationId="{061579A3-D228-E38C-92BA-73ECC755AD87}"/>
          </ac:spMkLst>
        </pc:spChg>
      </pc:sldChg>
      <pc:sldChg chg="modSp add mod">
        <pc:chgData name="Lutticken,Ian" userId="7c924bd7-b15d-44ce-a55d-4f6ade4fe12e" providerId="ADAL" clId="{3E1479BE-5BF1-4CF4-9EA5-03A35035AE11}" dt="2025-04-16T16:37:36.627" v="1343" actId="14100"/>
        <pc:sldMkLst>
          <pc:docMk/>
          <pc:sldMk cId="1083388285" sldId="365"/>
        </pc:sldMkLst>
      </pc:sldChg>
      <pc:sldChg chg="addSp delSp modSp add mod modNotesTx">
        <pc:chgData name="Lutticken,Ian" userId="7c924bd7-b15d-44ce-a55d-4f6ade4fe12e" providerId="ADAL" clId="{3E1479BE-5BF1-4CF4-9EA5-03A35035AE11}" dt="2025-04-16T17:40:26.336" v="1737" actId="20577"/>
        <pc:sldMkLst>
          <pc:docMk/>
          <pc:sldMk cId="1294922544" sldId="366"/>
        </pc:sldMkLst>
        <pc:spChg chg="mod">
          <ac:chgData name="Lutticken,Ian" userId="7c924bd7-b15d-44ce-a55d-4f6ade4fe12e" providerId="ADAL" clId="{3E1479BE-5BF1-4CF4-9EA5-03A35035AE11}" dt="2025-04-16T17:24:53.089" v="1665" actId="20577"/>
          <ac:spMkLst>
            <pc:docMk/>
            <pc:sldMk cId="1294922544" sldId="366"/>
            <ac:spMk id="3" creationId="{9E9FE219-E5C7-8CF6-1D2B-65C486A72B3F}"/>
          </ac:spMkLst>
        </pc:spChg>
        <pc:spChg chg="mod">
          <ac:chgData name="Lutticken,Ian" userId="7c924bd7-b15d-44ce-a55d-4f6ade4fe12e" providerId="ADAL" clId="{3E1479BE-5BF1-4CF4-9EA5-03A35035AE11}" dt="2025-04-16T17:24:24.873" v="1647" actId="20577"/>
          <ac:spMkLst>
            <pc:docMk/>
            <pc:sldMk cId="1294922544" sldId="366"/>
            <ac:spMk id="4" creationId="{4538BEA3-4D47-336A-FF0B-97FDC899C101}"/>
          </ac:spMkLst>
        </pc:spChg>
      </pc:sldChg>
      <pc:sldChg chg="modSp add mod modNotesTx">
        <pc:chgData name="Lutticken,Ian" userId="7c924bd7-b15d-44ce-a55d-4f6ade4fe12e" providerId="ADAL" clId="{3E1479BE-5BF1-4CF4-9EA5-03A35035AE11}" dt="2025-04-16T17:42:27.381" v="1757" actId="5793"/>
        <pc:sldMkLst>
          <pc:docMk/>
          <pc:sldMk cId="2012132335" sldId="367"/>
        </pc:sldMkLst>
        <pc:spChg chg="mod">
          <ac:chgData name="Lutticken,Ian" userId="7c924bd7-b15d-44ce-a55d-4f6ade4fe12e" providerId="ADAL" clId="{3E1479BE-5BF1-4CF4-9EA5-03A35035AE11}" dt="2025-04-16T17:36:24.518" v="1701" actId="20577"/>
          <ac:spMkLst>
            <pc:docMk/>
            <pc:sldMk cId="2012132335" sldId="367"/>
            <ac:spMk id="4" creationId="{2B33EA99-3A38-0832-7A15-15A23B67A7DA}"/>
          </ac:spMkLst>
        </pc:spChg>
      </pc:sldChg>
      <pc:sldChg chg="addSp delSp modSp add mod modNotesTx">
        <pc:chgData name="Lutticken,Ian" userId="7c924bd7-b15d-44ce-a55d-4f6ade4fe12e" providerId="ADAL" clId="{3E1479BE-5BF1-4CF4-9EA5-03A35035AE11}" dt="2025-04-16T17:44:38.148" v="1802" actId="26606"/>
        <pc:sldMkLst>
          <pc:docMk/>
          <pc:sldMk cId="4006245122" sldId="368"/>
        </pc:sldMkLst>
        <pc:spChg chg="mod">
          <ac:chgData name="Lutticken,Ian" userId="7c924bd7-b15d-44ce-a55d-4f6ade4fe12e" providerId="ADAL" clId="{3E1479BE-5BF1-4CF4-9EA5-03A35035AE11}" dt="2025-04-16T17:44:38.148" v="1802" actId="26606"/>
          <ac:spMkLst>
            <pc:docMk/>
            <pc:sldMk cId="4006245122" sldId="368"/>
            <ac:spMk id="4" creationId="{A467157A-E754-4E81-815E-A6403B7D2BA5}"/>
          </ac:spMkLst>
        </pc:spChg>
      </pc:sldChg>
      <pc:sldChg chg="addSp delSp modSp add del mod modClrScheme chgLayout modNotesTx">
        <pc:chgData name="Lutticken,Ian" userId="7c924bd7-b15d-44ce-a55d-4f6ade4fe12e" providerId="ADAL" clId="{3E1479BE-5BF1-4CF4-9EA5-03A35035AE11}" dt="2025-04-16T17:56:29.192" v="1940" actId="47"/>
        <pc:sldMkLst>
          <pc:docMk/>
          <pc:sldMk cId="2974855728" sldId="369"/>
        </pc:sldMkLst>
      </pc:sldChg>
      <pc:sldChg chg="modSp add mod ord">
        <pc:chgData name="Lutticken,Ian" userId="7c924bd7-b15d-44ce-a55d-4f6ade4fe12e" providerId="ADAL" clId="{3E1479BE-5BF1-4CF4-9EA5-03A35035AE11}" dt="2025-04-16T17:46:10.214" v="1823" actId="20577"/>
        <pc:sldMkLst>
          <pc:docMk/>
          <pc:sldMk cId="503422491" sldId="370"/>
        </pc:sldMkLst>
      </pc:sldChg>
      <pc:sldChg chg="addSp delSp modSp add del mod modNotesTx">
        <pc:chgData name="Lutticken,Ian" userId="7c924bd7-b15d-44ce-a55d-4f6ade4fe12e" providerId="ADAL" clId="{3E1479BE-5BF1-4CF4-9EA5-03A35035AE11}" dt="2025-04-16T17:57:06.154" v="1947" actId="47"/>
        <pc:sldMkLst>
          <pc:docMk/>
          <pc:sldMk cId="4146097943" sldId="371"/>
        </pc:sldMkLst>
      </pc:sldChg>
      <pc:sldChg chg="modSp add del mod modNotesTx">
        <pc:chgData name="Lutticken,Ian" userId="7c924bd7-b15d-44ce-a55d-4f6ade4fe12e" providerId="ADAL" clId="{3E1479BE-5BF1-4CF4-9EA5-03A35035AE11}" dt="2025-04-16T17:57:08.088" v="1948" actId="47"/>
        <pc:sldMkLst>
          <pc:docMk/>
          <pc:sldMk cId="1351816272" sldId="372"/>
        </pc:sldMkLst>
      </pc:sldChg>
      <pc:sldChg chg="addSp delSp modSp add mod modNotesTx">
        <pc:chgData name="Lutticken,Ian" userId="7c924bd7-b15d-44ce-a55d-4f6ade4fe12e" providerId="ADAL" clId="{3E1479BE-5BF1-4CF4-9EA5-03A35035AE11}" dt="2025-04-16T17:57:40.968" v="1952"/>
        <pc:sldMkLst>
          <pc:docMk/>
          <pc:sldMk cId="3347529890" sldId="373"/>
        </pc:sldMkLst>
      </pc:sldChg>
      <pc:sldChg chg="addSp delSp modSp add mod modNotesTx">
        <pc:chgData name="Lutticken,Ian" userId="7c924bd7-b15d-44ce-a55d-4f6ade4fe12e" providerId="ADAL" clId="{3E1479BE-5BF1-4CF4-9EA5-03A35035AE11}" dt="2025-04-16T18:05:37.562" v="1981"/>
        <pc:sldMkLst>
          <pc:docMk/>
          <pc:sldMk cId="1098911047" sldId="374"/>
        </pc:sldMkLst>
      </pc:sldChg>
      <pc:sldChg chg="addSp delSp modSp add mod modNotesTx">
        <pc:chgData name="Lutticken,Ian" userId="7c924bd7-b15d-44ce-a55d-4f6ade4fe12e" providerId="ADAL" clId="{3E1479BE-5BF1-4CF4-9EA5-03A35035AE11}" dt="2025-04-16T18:09:43.027" v="2015" actId="20577"/>
        <pc:sldMkLst>
          <pc:docMk/>
          <pc:sldMk cId="3784355267" sldId="375"/>
        </pc:sldMkLst>
      </pc:sldChg>
      <pc:sldChg chg="delSp modSp add mod modNotesTx">
        <pc:chgData name="Lutticken,Ian" userId="7c924bd7-b15d-44ce-a55d-4f6ade4fe12e" providerId="ADAL" clId="{3E1479BE-5BF1-4CF4-9EA5-03A35035AE11}" dt="2025-04-16T18:35:51.536" v="2038" actId="478"/>
        <pc:sldMkLst>
          <pc:docMk/>
          <pc:sldMk cId="145172714" sldId="376"/>
        </pc:sldMkLst>
      </pc:sldChg>
      <pc:sldChg chg="addSp modSp add mod modNotesTx">
        <pc:chgData name="Lutticken,Ian" userId="7c924bd7-b15d-44ce-a55d-4f6ade4fe12e" providerId="ADAL" clId="{3E1479BE-5BF1-4CF4-9EA5-03A35035AE11}" dt="2025-04-16T18:43:01.056" v="2071" actId="2711"/>
        <pc:sldMkLst>
          <pc:docMk/>
          <pc:sldMk cId="3342568597" sldId="377"/>
        </pc:sldMkLst>
      </pc:sldChg>
      <pc:sldChg chg="addSp modSp add mod modNotesTx">
        <pc:chgData name="Lutticken,Ian" userId="7c924bd7-b15d-44ce-a55d-4f6ade4fe12e" providerId="ADAL" clId="{3E1479BE-5BF1-4CF4-9EA5-03A35035AE11}" dt="2025-04-16T18:44:41.404" v="2102" actId="20577"/>
        <pc:sldMkLst>
          <pc:docMk/>
          <pc:sldMk cId="3981094463" sldId="378"/>
        </pc:sldMkLst>
      </pc:sldChg>
      <pc:sldChg chg="addSp delSp modSp add mod ord modNotesTx">
        <pc:chgData name="Lutticken,Ian" userId="7c924bd7-b15d-44ce-a55d-4f6ade4fe12e" providerId="ADAL" clId="{3E1479BE-5BF1-4CF4-9EA5-03A35035AE11}" dt="2025-04-16T18:48:50.874" v="2143"/>
        <pc:sldMkLst>
          <pc:docMk/>
          <pc:sldMk cId="4211139761" sldId="379"/>
        </pc:sldMkLst>
      </pc:sldChg>
      <pc:sldChg chg="delSp modSp add mod delAnim">
        <pc:chgData name="Lutticken,Ian" userId="7c924bd7-b15d-44ce-a55d-4f6ade4fe12e" providerId="ADAL" clId="{3E1479BE-5BF1-4CF4-9EA5-03A35035AE11}" dt="2025-04-16T18:49:38.694" v="2190" actId="1076"/>
        <pc:sldMkLst>
          <pc:docMk/>
          <pc:sldMk cId="2515115888" sldId="380"/>
        </pc:sldMkLst>
        <pc:spChg chg="mod">
          <ac:chgData name="Lutticken,Ian" userId="7c924bd7-b15d-44ce-a55d-4f6ade4fe12e" providerId="ADAL" clId="{3E1479BE-5BF1-4CF4-9EA5-03A35035AE11}" dt="2025-04-16T18:49:38.694" v="2190" actId="1076"/>
          <ac:spMkLst>
            <pc:docMk/>
            <pc:sldMk cId="2515115888" sldId="380"/>
            <ac:spMk id="4" creationId="{8BE78E5D-3CF5-7387-F3A6-E5583BF2B2AC}"/>
          </ac:spMkLst>
        </pc:spChg>
      </pc:sldChg>
    </pc:docChg>
  </pc:docChgLst>
  <pc:docChgLst>
    <pc:chgData name="Lutticken,Ian" userId="7c924bd7-b15d-44ce-a55d-4f6ade4fe12e" providerId="ADAL" clId="{AA0D850C-1028-4E26-82A6-E5861F1166F3}"/>
    <pc:docChg chg="undo custSel modSld">
      <pc:chgData name="Lutticken,Ian" userId="7c924bd7-b15d-44ce-a55d-4f6ade4fe12e" providerId="ADAL" clId="{AA0D850C-1028-4E26-82A6-E5861F1166F3}" dt="2025-04-17T15:16:26.777" v="255" actId="207"/>
      <pc:docMkLst>
        <pc:docMk/>
      </pc:docMkLst>
      <pc:sldChg chg="modSp mod">
        <pc:chgData name="Lutticken,Ian" userId="7c924bd7-b15d-44ce-a55d-4f6ade4fe12e" providerId="ADAL" clId="{AA0D850C-1028-4E26-82A6-E5861F1166F3}" dt="2025-04-15T15:33:11.749" v="27" actId="20577"/>
        <pc:sldMkLst>
          <pc:docMk/>
          <pc:sldMk cId="4229412751" sldId="322"/>
        </pc:sldMkLst>
        <pc:spChg chg="mod">
          <ac:chgData name="Lutticken,Ian" userId="7c924bd7-b15d-44ce-a55d-4f6ade4fe12e" providerId="ADAL" clId="{AA0D850C-1028-4E26-82A6-E5861F1166F3}" dt="2025-04-15T15:33:11.749" v="27" actId="20577"/>
          <ac:spMkLst>
            <pc:docMk/>
            <pc:sldMk cId="4229412751" sldId="322"/>
            <ac:spMk id="5" creationId="{7110ADBD-2659-41BD-2BA5-087376C22F18}"/>
          </ac:spMkLst>
        </pc:spChg>
      </pc:sldChg>
      <pc:sldChg chg="modSp mod modNotesTx">
        <pc:chgData name="Lutticken,Ian" userId="7c924bd7-b15d-44ce-a55d-4f6ade4fe12e" providerId="ADAL" clId="{AA0D850C-1028-4E26-82A6-E5861F1166F3}" dt="2025-04-17T15:10:07.583" v="46" actId="20577"/>
        <pc:sldMkLst>
          <pc:docMk/>
          <pc:sldMk cId="1946334191" sldId="360"/>
        </pc:sldMkLst>
        <pc:spChg chg="mod">
          <ac:chgData name="Lutticken,Ian" userId="7c924bd7-b15d-44ce-a55d-4f6ade4fe12e" providerId="ADAL" clId="{AA0D850C-1028-4E26-82A6-E5861F1166F3}" dt="2025-04-17T15:10:07.583" v="46" actId="20577"/>
          <ac:spMkLst>
            <pc:docMk/>
            <pc:sldMk cId="1946334191" sldId="360"/>
            <ac:spMk id="3" creationId="{989BF5A4-72C1-D50A-F5EE-87B15EEB0C52}"/>
          </ac:spMkLst>
        </pc:spChg>
      </pc:sldChg>
      <pc:sldChg chg="addSp modSp mod modNotesTx">
        <pc:chgData name="Lutticken,Ian" userId="7c924bd7-b15d-44ce-a55d-4f6ade4fe12e" providerId="ADAL" clId="{AA0D850C-1028-4E26-82A6-E5861F1166F3}" dt="2025-04-17T15:16:26.777" v="255" actId="207"/>
        <pc:sldMkLst>
          <pc:docMk/>
          <pc:sldMk cId="3191415976" sldId="361"/>
        </pc:sldMkLst>
        <pc:spChg chg="mod">
          <ac:chgData name="Lutticken,Ian" userId="7c924bd7-b15d-44ce-a55d-4f6ade4fe12e" providerId="ADAL" clId="{AA0D850C-1028-4E26-82A6-E5861F1166F3}" dt="2025-04-17T15:14:00.015" v="188" actId="1038"/>
          <ac:spMkLst>
            <pc:docMk/>
            <pc:sldMk cId="3191415976" sldId="361"/>
            <ac:spMk id="2" creationId="{FFCBD8E2-758B-F69E-3DDD-3AF1687F030A}"/>
          </ac:spMkLst>
        </pc:spChg>
        <pc:spChg chg="mod">
          <ac:chgData name="Lutticken,Ian" userId="7c924bd7-b15d-44ce-a55d-4f6ade4fe12e" providerId="ADAL" clId="{AA0D850C-1028-4E26-82A6-E5861F1166F3}" dt="2025-04-17T15:14:32.062" v="247" actId="14100"/>
          <ac:spMkLst>
            <pc:docMk/>
            <pc:sldMk cId="3191415976" sldId="361"/>
            <ac:spMk id="3" creationId="{45274DF6-BA9D-9261-E135-D1DFB3B22DDE}"/>
          </ac:spMkLst>
        </pc:spChg>
        <pc:spChg chg="mod">
          <ac:chgData name="Lutticken,Ian" userId="7c924bd7-b15d-44ce-a55d-4f6ade4fe12e" providerId="ADAL" clId="{AA0D850C-1028-4E26-82A6-E5861F1166F3}" dt="2025-04-17T15:16:11.824" v="253" actId="207"/>
          <ac:spMkLst>
            <pc:docMk/>
            <pc:sldMk cId="3191415976" sldId="361"/>
            <ac:spMk id="7" creationId="{8E78BB0F-5E88-9726-202D-BC7259379B63}"/>
          </ac:spMkLst>
        </pc:spChg>
        <pc:spChg chg="mod">
          <ac:chgData name="Lutticken,Ian" userId="7c924bd7-b15d-44ce-a55d-4f6ade4fe12e" providerId="ADAL" clId="{AA0D850C-1028-4E26-82A6-E5861F1166F3}" dt="2025-04-17T15:15:15.210" v="251" actId="14100"/>
          <ac:spMkLst>
            <pc:docMk/>
            <pc:sldMk cId="3191415976" sldId="361"/>
            <ac:spMk id="9" creationId="{37DE341F-48D0-1339-D3D7-29F26A0D6792}"/>
          </ac:spMkLst>
        </pc:spChg>
        <pc:spChg chg="add mod">
          <ac:chgData name="Lutticken,Ian" userId="7c924bd7-b15d-44ce-a55d-4f6ade4fe12e" providerId="ADAL" clId="{AA0D850C-1028-4E26-82A6-E5861F1166F3}" dt="2025-04-17T15:16:20.008" v="254" actId="207"/>
          <ac:spMkLst>
            <pc:docMk/>
            <pc:sldMk cId="3191415976" sldId="361"/>
            <ac:spMk id="10" creationId="{2C46C01D-8632-3AE6-9451-BB3899581477}"/>
          </ac:spMkLst>
        </pc:spChg>
        <pc:spChg chg="mod">
          <ac:chgData name="Lutticken,Ian" userId="7c924bd7-b15d-44ce-a55d-4f6ade4fe12e" providerId="ADAL" clId="{AA0D850C-1028-4E26-82A6-E5861F1166F3}" dt="2025-04-17T15:16:26.777" v="255" actId="207"/>
          <ac:spMkLst>
            <pc:docMk/>
            <pc:sldMk cId="3191415976" sldId="361"/>
            <ac:spMk id="11" creationId="{44AE4647-FD17-9FA3-12D0-FEB76D592F19}"/>
          </ac:spMkLst>
        </pc:spChg>
        <pc:spChg chg="mod">
          <ac:chgData name="Lutticken,Ian" userId="7c924bd7-b15d-44ce-a55d-4f6ade4fe12e" providerId="ADAL" clId="{AA0D850C-1028-4E26-82A6-E5861F1166F3}" dt="2025-04-17T15:14:00.015" v="188" actId="1038"/>
          <ac:spMkLst>
            <pc:docMk/>
            <pc:sldMk cId="3191415976" sldId="361"/>
            <ac:spMk id="12" creationId="{5E8115B8-554C-9C14-8BB6-55F948CCF505}"/>
          </ac:spMkLst>
        </pc:spChg>
        <pc:spChg chg="add mod">
          <ac:chgData name="Lutticken,Ian" userId="7c924bd7-b15d-44ce-a55d-4f6ade4fe12e" providerId="ADAL" clId="{AA0D850C-1028-4E26-82A6-E5861F1166F3}" dt="2025-04-17T15:14:55.772" v="249" actId="14100"/>
          <ac:spMkLst>
            <pc:docMk/>
            <pc:sldMk cId="3191415976" sldId="361"/>
            <ac:spMk id="13" creationId="{54B8A53E-C7E6-C685-4457-91D4BCCBC878}"/>
          </ac:spMkLst>
        </pc:spChg>
        <pc:spChg chg="mod">
          <ac:chgData name="Lutticken,Ian" userId="7c924bd7-b15d-44ce-a55d-4f6ade4fe12e" providerId="ADAL" clId="{AA0D850C-1028-4E26-82A6-E5861F1166F3}" dt="2025-04-17T15:15:59.462" v="252" actId="207"/>
          <ac:spMkLst>
            <pc:docMk/>
            <pc:sldMk cId="3191415976" sldId="361"/>
            <ac:spMk id="14" creationId="{69B35D67-A62F-4182-FD10-80A798D9BC1C}"/>
          </ac:spMkLst>
        </pc:spChg>
        <pc:spChg chg="mod">
          <ac:chgData name="Lutticken,Ian" userId="7c924bd7-b15d-44ce-a55d-4f6ade4fe12e" providerId="ADAL" clId="{AA0D850C-1028-4E26-82A6-E5861F1166F3}" dt="2025-04-17T15:14:00.015" v="188" actId="1038"/>
          <ac:spMkLst>
            <pc:docMk/>
            <pc:sldMk cId="3191415976" sldId="361"/>
            <ac:spMk id="16" creationId="{F2F2DB78-E448-B36F-A722-7F3B464E021B}"/>
          </ac:spMkLst>
        </pc:spChg>
        <pc:spChg chg="mod">
          <ac:chgData name="Lutticken,Ian" userId="7c924bd7-b15d-44ce-a55d-4f6ade4fe12e" providerId="ADAL" clId="{AA0D850C-1028-4E26-82A6-E5861F1166F3}" dt="2025-04-17T15:14:00.015" v="188" actId="1038"/>
          <ac:spMkLst>
            <pc:docMk/>
            <pc:sldMk cId="3191415976" sldId="361"/>
            <ac:spMk id="17" creationId="{85693B8E-53AC-A3D1-147D-561D9DB2A11D}"/>
          </ac:spMkLst>
        </pc:spChg>
        <pc:spChg chg="mod">
          <ac:chgData name="Lutticken,Ian" userId="7c924bd7-b15d-44ce-a55d-4f6ade4fe12e" providerId="ADAL" clId="{AA0D850C-1028-4E26-82A6-E5861F1166F3}" dt="2025-04-17T15:14:00.015" v="188" actId="1038"/>
          <ac:spMkLst>
            <pc:docMk/>
            <pc:sldMk cId="3191415976" sldId="361"/>
            <ac:spMk id="18" creationId="{5D78E4A8-8980-E1E0-A47F-14828561C412}"/>
          </ac:spMkLst>
        </pc:spChg>
        <pc:spChg chg="add mod">
          <ac:chgData name="Lutticken,Ian" userId="7c924bd7-b15d-44ce-a55d-4f6ade4fe12e" providerId="ADAL" clId="{AA0D850C-1028-4E26-82A6-E5861F1166F3}" dt="2025-04-17T15:14:55.772" v="249" actId="14100"/>
          <ac:spMkLst>
            <pc:docMk/>
            <pc:sldMk cId="3191415976" sldId="361"/>
            <ac:spMk id="19" creationId="{D47050B4-17AC-9909-91A5-D3187EF7E060}"/>
          </ac:spMkLst>
        </pc:spChg>
        <pc:spChg chg="mod">
          <ac:chgData name="Lutticken,Ian" userId="7c924bd7-b15d-44ce-a55d-4f6ade4fe12e" providerId="ADAL" clId="{AA0D850C-1028-4E26-82A6-E5861F1166F3}" dt="2025-04-17T15:14:20.839" v="246" actId="1038"/>
          <ac:spMkLst>
            <pc:docMk/>
            <pc:sldMk cId="3191415976" sldId="361"/>
            <ac:spMk id="21" creationId="{1D0A20CA-7A2D-D7BA-E73A-F6C32B69C2C5}"/>
          </ac:spMkLst>
        </pc:spChg>
        <pc:spChg chg="mod">
          <ac:chgData name="Lutticken,Ian" userId="7c924bd7-b15d-44ce-a55d-4f6ade4fe12e" providerId="ADAL" clId="{AA0D850C-1028-4E26-82A6-E5861F1166F3}" dt="2025-04-17T15:14:20.839" v="246" actId="1038"/>
          <ac:spMkLst>
            <pc:docMk/>
            <pc:sldMk cId="3191415976" sldId="361"/>
            <ac:spMk id="23" creationId="{18931CFA-2AAF-321F-C985-0D21032D26D8}"/>
          </ac:spMkLst>
        </pc:spChg>
        <pc:spChg chg="add mod">
          <ac:chgData name="Lutticken,Ian" userId="7c924bd7-b15d-44ce-a55d-4f6ade4fe12e" providerId="ADAL" clId="{AA0D850C-1028-4E26-82A6-E5861F1166F3}" dt="2025-04-17T15:14:55.772" v="249" actId="14100"/>
          <ac:spMkLst>
            <pc:docMk/>
            <pc:sldMk cId="3191415976" sldId="361"/>
            <ac:spMk id="25" creationId="{B98794B1-D873-EB14-F268-7DD032ADC239}"/>
          </ac:spMkLst>
        </pc:spChg>
        <pc:spChg chg="add mod">
          <ac:chgData name="Lutticken,Ian" userId="7c924bd7-b15d-44ce-a55d-4f6ade4fe12e" providerId="ADAL" clId="{AA0D850C-1028-4E26-82A6-E5861F1166F3}" dt="2025-04-17T15:15:06.102" v="250" actId="14100"/>
          <ac:spMkLst>
            <pc:docMk/>
            <pc:sldMk cId="3191415976" sldId="361"/>
            <ac:spMk id="26" creationId="{3E198DA4-34F7-829C-83AE-F33F0B5B0A06}"/>
          </ac:spMkLst>
        </pc:spChg>
        <pc:spChg chg="add mod">
          <ac:chgData name="Lutticken,Ian" userId="7c924bd7-b15d-44ce-a55d-4f6ade4fe12e" providerId="ADAL" clId="{AA0D850C-1028-4E26-82A6-E5861F1166F3}" dt="2025-04-17T15:14:55.772" v="249" actId="14100"/>
          <ac:spMkLst>
            <pc:docMk/>
            <pc:sldMk cId="3191415976" sldId="361"/>
            <ac:spMk id="28" creationId="{8CE23ED8-73EC-0462-C085-DA3F0E566838}"/>
          </ac:spMkLst>
        </pc:spChg>
        <pc:spChg chg="add mod">
          <ac:chgData name="Lutticken,Ian" userId="7c924bd7-b15d-44ce-a55d-4f6ade4fe12e" providerId="ADAL" clId="{AA0D850C-1028-4E26-82A6-E5861F1166F3}" dt="2025-04-17T15:14:55.772" v="249" actId="14100"/>
          <ac:spMkLst>
            <pc:docMk/>
            <pc:sldMk cId="3191415976" sldId="361"/>
            <ac:spMk id="29" creationId="{EFFFBFBF-8CFB-0716-A580-5D68E4746D9D}"/>
          </ac:spMkLst>
        </pc:spChg>
        <pc:spChg chg="mod">
          <ac:chgData name="Lutticken,Ian" userId="7c924bd7-b15d-44ce-a55d-4f6ade4fe12e" providerId="ADAL" clId="{AA0D850C-1028-4E26-82A6-E5861F1166F3}" dt="2025-04-17T15:14:20.839" v="246" actId="1038"/>
          <ac:spMkLst>
            <pc:docMk/>
            <pc:sldMk cId="3191415976" sldId="361"/>
            <ac:spMk id="34" creationId="{58C1203B-D508-2B43-F114-F36AB7ABEA16}"/>
          </ac:spMkLst>
        </pc:spChg>
        <pc:spChg chg="add mod">
          <ac:chgData name="Lutticken,Ian" userId="7c924bd7-b15d-44ce-a55d-4f6ade4fe12e" providerId="ADAL" clId="{AA0D850C-1028-4E26-82A6-E5861F1166F3}" dt="2025-04-17T15:14:55.772" v="249" actId="14100"/>
          <ac:spMkLst>
            <pc:docMk/>
            <pc:sldMk cId="3191415976" sldId="361"/>
            <ac:spMk id="35" creationId="{02D16418-26E2-3A2E-A023-1B74C69298D1}"/>
          </ac:spMkLst>
        </pc:spChg>
        <pc:spChg chg="mod">
          <ac:chgData name="Lutticken,Ian" userId="7c924bd7-b15d-44ce-a55d-4f6ade4fe12e" providerId="ADAL" clId="{AA0D850C-1028-4E26-82A6-E5861F1166F3}" dt="2025-04-17T15:14:20.839" v="246" actId="1038"/>
          <ac:spMkLst>
            <pc:docMk/>
            <pc:sldMk cId="3191415976" sldId="361"/>
            <ac:spMk id="36" creationId="{35107C93-9F09-3613-CF3D-2A8D3D237D3C}"/>
          </ac:spMkLst>
        </pc:spChg>
        <pc:spChg chg="add mod">
          <ac:chgData name="Lutticken,Ian" userId="7c924bd7-b15d-44ce-a55d-4f6ade4fe12e" providerId="ADAL" clId="{AA0D850C-1028-4E26-82A6-E5861F1166F3}" dt="2025-04-17T15:14:55.772" v="249" actId="14100"/>
          <ac:spMkLst>
            <pc:docMk/>
            <pc:sldMk cId="3191415976" sldId="361"/>
            <ac:spMk id="37" creationId="{07008C92-6561-3E28-4294-73B3704A880E}"/>
          </ac:spMkLst>
        </pc:spChg>
        <pc:spChg chg="mod">
          <ac:chgData name="Lutticken,Ian" userId="7c924bd7-b15d-44ce-a55d-4f6ade4fe12e" providerId="ADAL" clId="{AA0D850C-1028-4E26-82A6-E5861F1166F3}" dt="2025-04-17T15:14:20.839" v="246" actId="1038"/>
          <ac:spMkLst>
            <pc:docMk/>
            <pc:sldMk cId="3191415976" sldId="361"/>
            <ac:spMk id="38" creationId="{B7E1ABED-78A1-7AF5-B1D9-719713B04EB3}"/>
          </ac:spMkLst>
        </pc:spChg>
        <pc:spChg chg="add mod">
          <ac:chgData name="Lutticken,Ian" userId="7c924bd7-b15d-44ce-a55d-4f6ade4fe12e" providerId="ADAL" clId="{AA0D850C-1028-4E26-82A6-E5861F1166F3}" dt="2025-04-17T15:14:55.772" v="249" actId="14100"/>
          <ac:spMkLst>
            <pc:docMk/>
            <pc:sldMk cId="3191415976" sldId="361"/>
            <ac:spMk id="39" creationId="{18569264-4C98-DC33-9912-6A722BFB8D4B}"/>
          </ac:spMkLst>
        </pc:spChg>
        <pc:spChg chg="mod">
          <ac:chgData name="Lutticken,Ian" userId="7c924bd7-b15d-44ce-a55d-4f6ade4fe12e" providerId="ADAL" clId="{AA0D850C-1028-4E26-82A6-E5861F1166F3}" dt="2025-04-17T15:14:00.015" v="188" actId="1038"/>
          <ac:spMkLst>
            <pc:docMk/>
            <pc:sldMk cId="3191415976" sldId="361"/>
            <ac:spMk id="40" creationId="{E8E03C92-4724-F2DA-C0F6-DDF655B9F0A3}"/>
          </ac:spMkLst>
        </pc:spChg>
        <pc:spChg chg="mod">
          <ac:chgData name="Lutticken,Ian" userId="7c924bd7-b15d-44ce-a55d-4f6ade4fe12e" providerId="ADAL" clId="{AA0D850C-1028-4E26-82A6-E5861F1166F3}" dt="2025-04-17T15:14:00.015" v="188" actId="1038"/>
          <ac:spMkLst>
            <pc:docMk/>
            <pc:sldMk cId="3191415976" sldId="361"/>
            <ac:spMk id="44" creationId="{B455A076-15EA-3D31-64B7-4BFBCB82A81C}"/>
          </ac:spMkLst>
        </pc:spChg>
        <pc:picChg chg="mod">
          <ac:chgData name="Lutticken,Ian" userId="7c924bd7-b15d-44ce-a55d-4f6ade4fe12e" providerId="ADAL" clId="{AA0D850C-1028-4E26-82A6-E5861F1166F3}" dt="2025-04-17T15:14:35.382" v="248" actId="14100"/>
          <ac:picMkLst>
            <pc:docMk/>
            <pc:sldMk cId="3191415976" sldId="361"/>
            <ac:picMk id="2050" creationId="{59FBDBAF-C8BD-AE64-FCB9-D920ABFC69A1}"/>
          </ac:picMkLst>
        </pc:picChg>
      </pc:sldChg>
      <pc:sldChg chg="modSp mod modNotesTx">
        <pc:chgData name="Lutticken,Ian" userId="7c924bd7-b15d-44ce-a55d-4f6ade4fe12e" providerId="ADAL" clId="{AA0D850C-1028-4E26-82A6-E5861F1166F3}" dt="2025-04-17T15:09:05.552" v="36" actId="14100"/>
        <pc:sldMkLst>
          <pc:docMk/>
          <pc:sldMk cId="4142811690" sldId="362"/>
        </pc:sldMkLst>
        <pc:spChg chg="mod">
          <ac:chgData name="Lutticken,Ian" userId="7c924bd7-b15d-44ce-a55d-4f6ade4fe12e" providerId="ADAL" clId="{AA0D850C-1028-4E26-82A6-E5861F1166F3}" dt="2025-04-17T15:09:05.552" v="36" actId="14100"/>
          <ac:spMkLst>
            <pc:docMk/>
            <pc:sldMk cId="4142811690" sldId="362"/>
            <ac:spMk id="3" creationId="{685F8B1B-0968-09B8-A5CE-3EBA1A0D9B4B}"/>
          </ac:spMkLst>
        </pc:spChg>
      </pc:sldChg>
    </pc:docChg>
  </pc:docChgLst>
  <pc:docChgLst>
    <pc:chgData name="Maxwell,Daniel" userId="1b6ea79d-60d7-472e-a79a-e3fa9de1dfad" providerId="ADAL" clId="{B0A0EF88-E4AE-485C-AC97-F7D69026E4A2}"/>
    <pc:docChg chg="undo custSel delSld modSld">
      <pc:chgData name="Maxwell,Daniel" userId="1b6ea79d-60d7-472e-a79a-e3fa9de1dfad" providerId="ADAL" clId="{B0A0EF88-E4AE-485C-AC97-F7D69026E4A2}" dt="2023-08-22T17:11:25.355" v="2810"/>
      <pc:docMkLst>
        <pc:docMk/>
      </pc:docMkLst>
      <pc:sldChg chg="addSp delSp modSp modTransition modAnim modNotesTx">
        <pc:chgData name="Maxwell,Daniel" userId="1b6ea79d-60d7-472e-a79a-e3fa9de1dfad" providerId="ADAL" clId="{B0A0EF88-E4AE-485C-AC97-F7D69026E4A2}" dt="2023-08-22T14:51:37.802" v="1924"/>
        <pc:sldMkLst>
          <pc:docMk/>
          <pc:sldMk cId="954088865" sldId="257"/>
        </pc:sldMkLst>
      </pc:sldChg>
      <pc:sldChg chg="addSp delSp modSp modTransition modAnim modNotesTx">
        <pc:chgData name="Maxwell,Daniel" userId="1b6ea79d-60d7-472e-a79a-e3fa9de1dfad" providerId="ADAL" clId="{B0A0EF88-E4AE-485C-AC97-F7D69026E4A2}" dt="2023-08-22T14:56:10.275" v="1932"/>
        <pc:sldMkLst>
          <pc:docMk/>
          <pc:sldMk cId="1768424717" sldId="296"/>
        </pc:sldMkLst>
      </pc:sldChg>
      <pc:sldChg chg="addSp delSp modSp modTransition modAnim modNotesTx">
        <pc:chgData name="Maxwell,Daniel" userId="1b6ea79d-60d7-472e-a79a-e3fa9de1dfad" providerId="ADAL" clId="{B0A0EF88-E4AE-485C-AC97-F7D69026E4A2}" dt="2023-08-22T15:07:09.509" v="2216"/>
        <pc:sldMkLst>
          <pc:docMk/>
          <pc:sldMk cId="918267998" sldId="297"/>
        </pc:sldMkLst>
      </pc:sldChg>
      <pc:sldChg chg="addSp modSp">
        <pc:chgData name="Maxwell,Daniel" userId="1b6ea79d-60d7-472e-a79a-e3fa9de1dfad" providerId="ADAL" clId="{B0A0EF88-E4AE-485C-AC97-F7D69026E4A2}" dt="2023-08-22T15:08:56.513" v="2217"/>
        <pc:sldMkLst>
          <pc:docMk/>
          <pc:sldMk cId="735524670" sldId="298"/>
        </pc:sldMkLst>
      </pc:sldChg>
      <pc:sldChg chg="addSp delSp modSp modTransition modAnim modNotesTx">
        <pc:chgData name="Maxwell,Daniel" userId="1b6ea79d-60d7-472e-a79a-e3fa9de1dfad" providerId="ADAL" clId="{B0A0EF88-E4AE-485C-AC97-F7D69026E4A2}" dt="2023-08-21T19:46:35.890" v="1182"/>
        <pc:sldMkLst>
          <pc:docMk/>
          <pc:sldMk cId="2579919833" sldId="299"/>
        </pc:sldMkLst>
      </pc:sldChg>
      <pc:sldChg chg="del">
        <pc:chgData name="Maxwell,Daniel" userId="1b6ea79d-60d7-472e-a79a-e3fa9de1dfad" providerId="ADAL" clId="{B0A0EF88-E4AE-485C-AC97-F7D69026E4A2}" dt="2023-08-22T15:44:55.031" v="2609" actId="47"/>
        <pc:sldMkLst>
          <pc:docMk/>
          <pc:sldMk cId="3356134786" sldId="302"/>
        </pc:sldMkLst>
      </pc:sldChg>
      <pc:sldChg chg="addSp delSp modSp modTransition modAnim modNotesTx">
        <pc:chgData name="Maxwell,Daniel" userId="1b6ea79d-60d7-472e-a79a-e3fa9de1dfad" providerId="ADAL" clId="{B0A0EF88-E4AE-485C-AC97-F7D69026E4A2}" dt="2023-08-22T17:07:36.735" v="2644"/>
        <pc:sldMkLst>
          <pc:docMk/>
          <pc:sldMk cId="3838947979" sldId="325"/>
        </pc:sldMkLst>
      </pc:sldChg>
      <pc:sldChg chg="addSp modSp mod modNotesTx">
        <pc:chgData name="Maxwell,Daniel" userId="1b6ea79d-60d7-472e-a79a-e3fa9de1dfad" providerId="ADAL" clId="{B0A0EF88-E4AE-485C-AC97-F7D69026E4A2}" dt="2023-08-22T17:11:25.355" v="2810"/>
        <pc:sldMkLst>
          <pc:docMk/>
          <pc:sldMk cId="3702438172" sldId="326"/>
        </pc:sldMkLst>
      </pc:sldChg>
      <pc:sldChg chg="addSp delSp modSp modTransition modAnim modNotesTx">
        <pc:chgData name="Maxwell,Daniel" userId="1b6ea79d-60d7-472e-a79a-e3fa9de1dfad" providerId="ADAL" clId="{B0A0EF88-E4AE-485C-AC97-F7D69026E4A2}" dt="2023-08-22T15:22:02.866" v="2343"/>
        <pc:sldMkLst>
          <pc:docMk/>
          <pc:sldMk cId="1493553597" sldId="332"/>
        </pc:sldMkLst>
      </pc:sldChg>
      <pc:sldChg chg="addSp delSp modSp modTransition modAnim">
        <pc:chgData name="Maxwell,Daniel" userId="1b6ea79d-60d7-472e-a79a-e3fa9de1dfad" providerId="ADAL" clId="{B0A0EF88-E4AE-485C-AC97-F7D69026E4A2}" dt="2023-08-22T15:23:27.495" v="2346"/>
        <pc:sldMkLst>
          <pc:docMk/>
          <pc:sldMk cId="1609111425" sldId="333"/>
        </pc:sldMkLst>
      </pc:sldChg>
      <pc:sldChg chg="del">
        <pc:chgData name="Maxwell,Daniel" userId="1b6ea79d-60d7-472e-a79a-e3fa9de1dfad" providerId="ADAL" clId="{B0A0EF88-E4AE-485C-AC97-F7D69026E4A2}" dt="2023-08-22T15:44:54.526" v="2608" actId="47"/>
        <pc:sldMkLst>
          <pc:docMk/>
          <pc:sldMk cId="2944933400" sldId="346"/>
        </pc:sldMkLst>
      </pc:sldChg>
      <pc:sldChg chg="addSp delSp modSp modTransition modAnim">
        <pc:chgData name="Maxwell,Daniel" userId="1b6ea79d-60d7-472e-a79a-e3fa9de1dfad" providerId="ADAL" clId="{B0A0EF88-E4AE-485C-AC97-F7D69026E4A2}" dt="2023-08-21T19:50:39.958" v="1189"/>
        <pc:sldMkLst>
          <pc:docMk/>
          <pc:sldMk cId="4276067362" sldId="347"/>
        </pc:sldMkLst>
      </pc:sldChg>
      <pc:sldChg chg="addSp delSp modSp modTransition modAnim modNotesTx">
        <pc:chgData name="Maxwell,Daniel" userId="1b6ea79d-60d7-472e-a79a-e3fa9de1dfad" providerId="ADAL" clId="{B0A0EF88-E4AE-485C-AC97-F7D69026E4A2}" dt="2023-08-22T15:26:50.020" v="2369"/>
        <pc:sldMkLst>
          <pc:docMk/>
          <pc:sldMk cId="265104891" sldId="35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E06E6E-F229-4221-B7ED-7F789BF8CF93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63A9A93-038E-4931-9C44-D8ED7BA412B0}">
      <dgm:prSet custT="1"/>
      <dgm:spPr/>
      <dgm:t>
        <a:bodyPr/>
        <a:lstStyle/>
        <a:p>
          <a:pPr>
            <a:defRPr cap="all"/>
          </a:pPr>
          <a:r>
            <a:rPr lang="en-US" sz="2400" dirty="0"/>
            <a:t>Matching Source &amp; Target Tasks? </a:t>
          </a:r>
        </a:p>
      </dgm:t>
    </dgm:pt>
    <dgm:pt modelId="{AE10C1E5-DE01-4E64-BEF1-663538621A20}" type="parTrans" cxnId="{3880C898-792E-49B2-A9EC-2A1A9B6800D4}">
      <dgm:prSet/>
      <dgm:spPr/>
      <dgm:t>
        <a:bodyPr/>
        <a:lstStyle/>
        <a:p>
          <a:endParaRPr lang="en-US"/>
        </a:p>
      </dgm:t>
    </dgm:pt>
    <dgm:pt modelId="{8A3DF947-71E4-4762-8968-2203530DDB16}" type="sibTrans" cxnId="{3880C898-792E-49B2-A9EC-2A1A9B6800D4}">
      <dgm:prSet/>
      <dgm:spPr/>
      <dgm:t>
        <a:bodyPr/>
        <a:lstStyle/>
        <a:p>
          <a:endParaRPr lang="en-US"/>
        </a:p>
      </dgm:t>
    </dgm:pt>
    <dgm:pt modelId="{DF7C35E6-5A2E-481C-A812-4C860A0DB373}">
      <dgm:prSet custT="1"/>
      <dgm:spPr/>
      <dgm:t>
        <a:bodyPr/>
        <a:lstStyle/>
        <a:p>
          <a:pPr>
            <a:defRPr cap="all"/>
          </a:pPr>
          <a:r>
            <a:rPr lang="en-US" sz="2400" dirty="0"/>
            <a:t>Similar </a:t>
          </a:r>
          <a:r>
            <a:rPr lang="en-US" sz="2400" dirty="0" err="1"/>
            <a:t>SourCe</a:t>
          </a:r>
          <a:r>
            <a:rPr lang="en-US" sz="2400" dirty="0"/>
            <a:t> &amp; Target Training Data?</a:t>
          </a:r>
        </a:p>
      </dgm:t>
    </dgm:pt>
    <dgm:pt modelId="{35135F68-FBD7-4714-AEFE-C5FA238B3C30}" type="parTrans" cxnId="{CE11AA95-F878-4980-B89A-3CFA8EA4ADEE}">
      <dgm:prSet/>
      <dgm:spPr/>
      <dgm:t>
        <a:bodyPr/>
        <a:lstStyle/>
        <a:p>
          <a:endParaRPr lang="en-US"/>
        </a:p>
      </dgm:t>
    </dgm:pt>
    <dgm:pt modelId="{88F6B435-22A1-4918-B46A-5811DABF02C6}" type="sibTrans" cxnId="{CE11AA95-F878-4980-B89A-3CFA8EA4ADEE}">
      <dgm:prSet/>
      <dgm:spPr/>
      <dgm:t>
        <a:bodyPr/>
        <a:lstStyle/>
        <a:p>
          <a:endParaRPr lang="en-US"/>
        </a:p>
      </dgm:t>
    </dgm:pt>
    <dgm:pt modelId="{9D9C8F9F-1A81-4C9F-B18C-32A7E471A8C1}">
      <dgm:prSet custT="1"/>
      <dgm:spPr/>
      <dgm:t>
        <a:bodyPr/>
        <a:lstStyle/>
        <a:p>
          <a:pPr>
            <a:defRPr cap="all"/>
          </a:pPr>
          <a:r>
            <a:rPr lang="en-US" sz="2400" dirty="0"/>
            <a:t>How large is my target dataset?</a:t>
          </a:r>
        </a:p>
      </dgm:t>
    </dgm:pt>
    <dgm:pt modelId="{AB3E3EB9-5DAE-445E-9AD2-B7D3742D08F2}" type="parTrans" cxnId="{5A3351E3-DBB5-45E6-B41C-61B2642F6F79}">
      <dgm:prSet/>
      <dgm:spPr/>
      <dgm:t>
        <a:bodyPr/>
        <a:lstStyle/>
        <a:p>
          <a:endParaRPr lang="en-US"/>
        </a:p>
      </dgm:t>
    </dgm:pt>
    <dgm:pt modelId="{81AD3213-8C98-43EF-93EE-49E336E24BCE}" type="sibTrans" cxnId="{5A3351E3-DBB5-45E6-B41C-61B2642F6F79}">
      <dgm:prSet/>
      <dgm:spPr/>
      <dgm:t>
        <a:bodyPr/>
        <a:lstStyle/>
        <a:p>
          <a:endParaRPr lang="en-US"/>
        </a:p>
      </dgm:t>
    </dgm:pt>
    <dgm:pt modelId="{8C43C9AA-C891-449C-8722-D2F09BFDA487}">
      <dgm:prSet custT="1"/>
      <dgm:spPr/>
      <dgm:t>
        <a:bodyPr/>
        <a:lstStyle/>
        <a:p>
          <a:pPr>
            <a:defRPr cap="all"/>
          </a:pPr>
          <a:r>
            <a:rPr lang="en-US" sz="2400" dirty="0"/>
            <a:t>What are my </a:t>
          </a:r>
          <a:r>
            <a:rPr lang="en-US" sz="2400" dirty="0" err="1"/>
            <a:t>computE</a:t>
          </a:r>
          <a:r>
            <a:rPr lang="en-US" sz="2400" dirty="0"/>
            <a:t> resources (GPU/TPU access)?   </a:t>
          </a:r>
        </a:p>
      </dgm:t>
    </dgm:pt>
    <dgm:pt modelId="{D5242037-0278-4039-95F5-3D28CCBE0ABB}" type="parTrans" cxnId="{574635F7-4C6F-4B5E-957A-93DE2CC1DFB9}">
      <dgm:prSet/>
      <dgm:spPr/>
      <dgm:t>
        <a:bodyPr/>
        <a:lstStyle/>
        <a:p>
          <a:endParaRPr lang="en-US"/>
        </a:p>
      </dgm:t>
    </dgm:pt>
    <dgm:pt modelId="{43E799B3-A84C-4BB0-8F36-648A68363251}" type="sibTrans" cxnId="{574635F7-4C6F-4B5E-957A-93DE2CC1DFB9}">
      <dgm:prSet/>
      <dgm:spPr/>
      <dgm:t>
        <a:bodyPr/>
        <a:lstStyle/>
        <a:p>
          <a:endParaRPr lang="en-US"/>
        </a:p>
      </dgm:t>
    </dgm:pt>
    <dgm:pt modelId="{521D3D81-1D4D-4271-8D53-72506BC30017}">
      <dgm:prSet custT="1"/>
      <dgm:spPr/>
      <dgm:t>
        <a:bodyPr/>
        <a:lstStyle/>
        <a:p>
          <a:pPr>
            <a:defRPr cap="all"/>
          </a:pPr>
          <a:r>
            <a:rPr lang="en-US" sz="2400" dirty="0"/>
            <a:t>INFERENCE SPEED?</a:t>
          </a:r>
        </a:p>
      </dgm:t>
    </dgm:pt>
    <dgm:pt modelId="{01A8DC6B-D9F5-41D8-AA44-4FBE8B71CE10}" type="parTrans" cxnId="{813F94F2-292E-42E2-82B4-454CB94FE03B}">
      <dgm:prSet/>
      <dgm:spPr/>
      <dgm:t>
        <a:bodyPr/>
        <a:lstStyle/>
        <a:p>
          <a:endParaRPr lang="en-US"/>
        </a:p>
      </dgm:t>
    </dgm:pt>
    <dgm:pt modelId="{13B14122-A0BA-4085-9994-5D9DDEF38893}" type="sibTrans" cxnId="{813F94F2-292E-42E2-82B4-454CB94FE03B}">
      <dgm:prSet/>
      <dgm:spPr/>
      <dgm:t>
        <a:bodyPr/>
        <a:lstStyle/>
        <a:p>
          <a:endParaRPr lang="en-US"/>
        </a:p>
      </dgm:t>
    </dgm:pt>
    <dgm:pt modelId="{7436F766-DF20-4F3F-943A-15A06000BD37}" type="pres">
      <dgm:prSet presAssocID="{6BE06E6E-F229-4221-B7ED-7F789BF8CF93}" presName="root" presStyleCnt="0">
        <dgm:presLayoutVars>
          <dgm:dir/>
          <dgm:resizeHandles val="exact"/>
        </dgm:presLayoutVars>
      </dgm:prSet>
      <dgm:spPr/>
    </dgm:pt>
    <dgm:pt modelId="{639910C3-E17F-4F34-B932-4CF4AE43DFF9}" type="pres">
      <dgm:prSet presAssocID="{F63A9A93-038E-4931-9C44-D8ED7BA412B0}" presName="compNode" presStyleCnt="0"/>
      <dgm:spPr/>
    </dgm:pt>
    <dgm:pt modelId="{E7F774F2-A82D-47A0-B02D-FF60BB68D9D3}" type="pres">
      <dgm:prSet presAssocID="{F63A9A93-038E-4931-9C44-D8ED7BA412B0}" presName="iconBgRect" presStyleLbl="bgShp" presStyleIdx="0" presStyleCnt="5"/>
      <dgm:spPr/>
    </dgm:pt>
    <dgm:pt modelId="{EAF80C86-D11B-4116-B7C0-DA8DE2B74D38}" type="pres">
      <dgm:prSet presAssocID="{F63A9A93-038E-4931-9C44-D8ED7BA412B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A8E70A1-BC01-40C2-8F05-8D2ED6F13B7B}" type="pres">
      <dgm:prSet presAssocID="{F63A9A93-038E-4931-9C44-D8ED7BA412B0}" presName="spaceRect" presStyleCnt="0"/>
      <dgm:spPr/>
    </dgm:pt>
    <dgm:pt modelId="{1937BA41-3B63-4C7D-82E9-31B9FBDBB981}" type="pres">
      <dgm:prSet presAssocID="{F63A9A93-038E-4931-9C44-D8ED7BA412B0}" presName="textRect" presStyleLbl="revTx" presStyleIdx="0" presStyleCnt="5">
        <dgm:presLayoutVars>
          <dgm:chMax val="1"/>
          <dgm:chPref val="1"/>
        </dgm:presLayoutVars>
      </dgm:prSet>
      <dgm:spPr/>
    </dgm:pt>
    <dgm:pt modelId="{726F1A7B-FCBD-4BF7-AF90-D12E87D55027}" type="pres">
      <dgm:prSet presAssocID="{8A3DF947-71E4-4762-8968-2203530DDB16}" presName="sibTrans" presStyleCnt="0"/>
      <dgm:spPr/>
    </dgm:pt>
    <dgm:pt modelId="{BD20384B-E746-4E9E-A1E5-AEFC84CCA09D}" type="pres">
      <dgm:prSet presAssocID="{DF7C35E6-5A2E-481C-A812-4C860A0DB373}" presName="compNode" presStyleCnt="0"/>
      <dgm:spPr/>
    </dgm:pt>
    <dgm:pt modelId="{81857BF3-948B-426D-A3AE-84B4D2611964}" type="pres">
      <dgm:prSet presAssocID="{DF7C35E6-5A2E-481C-A812-4C860A0DB373}" presName="iconBgRect" presStyleLbl="bgShp" presStyleIdx="1" presStyleCnt="5"/>
      <dgm:spPr/>
    </dgm:pt>
    <dgm:pt modelId="{8F801AFB-744D-4953-A978-F413311490F6}" type="pres">
      <dgm:prSet presAssocID="{DF7C35E6-5A2E-481C-A812-4C860A0DB37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BD85413-67BB-4595-B5AB-2C1AF0A34547}" type="pres">
      <dgm:prSet presAssocID="{DF7C35E6-5A2E-481C-A812-4C860A0DB373}" presName="spaceRect" presStyleCnt="0"/>
      <dgm:spPr/>
    </dgm:pt>
    <dgm:pt modelId="{B9988A24-9E02-4F5A-A01D-592A98B4EC87}" type="pres">
      <dgm:prSet presAssocID="{DF7C35E6-5A2E-481C-A812-4C860A0DB373}" presName="textRect" presStyleLbl="revTx" presStyleIdx="1" presStyleCnt="5">
        <dgm:presLayoutVars>
          <dgm:chMax val="1"/>
          <dgm:chPref val="1"/>
        </dgm:presLayoutVars>
      </dgm:prSet>
      <dgm:spPr/>
    </dgm:pt>
    <dgm:pt modelId="{4D4131F4-923D-4E43-9814-8EAEC8917FC9}" type="pres">
      <dgm:prSet presAssocID="{88F6B435-22A1-4918-B46A-5811DABF02C6}" presName="sibTrans" presStyleCnt="0"/>
      <dgm:spPr/>
    </dgm:pt>
    <dgm:pt modelId="{03FF0619-5556-466E-98CF-EAD179AEB868}" type="pres">
      <dgm:prSet presAssocID="{9D9C8F9F-1A81-4C9F-B18C-32A7E471A8C1}" presName="compNode" presStyleCnt="0"/>
      <dgm:spPr/>
    </dgm:pt>
    <dgm:pt modelId="{B49A7770-7EE3-4AB4-A0CF-3F2177586C47}" type="pres">
      <dgm:prSet presAssocID="{9D9C8F9F-1A81-4C9F-B18C-32A7E471A8C1}" presName="iconBgRect" presStyleLbl="bgShp" presStyleIdx="2" presStyleCnt="5"/>
      <dgm:spPr/>
    </dgm:pt>
    <dgm:pt modelId="{73BEB360-939B-4339-8048-BB6A767014BC}" type="pres">
      <dgm:prSet presAssocID="{9D9C8F9F-1A81-4C9F-B18C-32A7E471A8C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A08F690-746D-4AB8-9B68-6BF35ECEBBC5}" type="pres">
      <dgm:prSet presAssocID="{9D9C8F9F-1A81-4C9F-B18C-32A7E471A8C1}" presName="spaceRect" presStyleCnt="0"/>
      <dgm:spPr/>
    </dgm:pt>
    <dgm:pt modelId="{B6092A7D-D3C1-4C1D-B615-289A68377AE6}" type="pres">
      <dgm:prSet presAssocID="{9D9C8F9F-1A81-4C9F-B18C-32A7E471A8C1}" presName="textRect" presStyleLbl="revTx" presStyleIdx="2" presStyleCnt="5">
        <dgm:presLayoutVars>
          <dgm:chMax val="1"/>
          <dgm:chPref val="1"/>
        </dgm:presLayoutVars>
      </dgm:prSet>
      <dgm:spPr/>
    </dgm:pt>
    <dgm:pt modelId="{040B1FE5-12CB-4DD0-B65B-554CBE4CD74B}" type="pres">
      <dgm:prSet presAssocID="{81AD3213-8C98-43EF-93EE-49E336E24BCE}" presName="sibTrans" presStyleCnt="0"/>
      <dgm:spPr/>
    </dgm:pt>
    <dgm:pt modelId="{CA4F92C4-6618-460C-B0D6-69A8B8AD10B3}" type="pres">
      <dgm:prSet presAssocID="{8C43C9AA-C891-449C-8722-D2F09BFDA487}" presName="compNode" presStyleCnt="0"/>
      <dgm:spPr/>
    </dgm:pt>
    <dgm:pt modelId="{66ADA38A-5371-4120-A0BB-0BF42E2E3A17}" type="pres">
      <dgm:prSet presAssocID="{8C43C9AA-C891-449C-8722-D2F09BFDA487}" presName="iconBgRect" presStyleLbl="bgShp" presStyleIdx="3" presStyleCnt="5"/>
      <dgm:spPr/>
    </dgm:pt>
    <dgm:pt modelId="{614D9346-1E81-4B6B-8E3A-B15D8B503243}" type="pres">
      <dgm:prSet presAssocID="{8C43C9AA-C891-449C-8722-D2F09BFDA48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DF3D5B8F-A24F-4AF4-8554-6B0974BAD98B}" type="pres">
      <dgm:prSet presAssocID="{8C43C9AA-C891-449C-8722-D2F09BFDA487}" presName="spaceRect" presStyleCnt="0"/>
      <dgm:spPr/>
    </dgm:pt>
    <dgm:pt modelId="{A316F216-F2DF-4970-9AED-D1A43812DB65}" type="pres">
      <dgm:prSet presAssocID="{8C43C9AA-C891-449C-8722-D2F09BFDA487}" presName="textRect" presStyleLbl="revTx" presStyleIdx="3" presStyleCnt="5">
        <dgm:presLayoutVars>
          <dgm:chMax val="1"/>
          <dgm:chPref val="1"/>
        </dgm:presLayoutVars>
      </dgm:prSet>
      <dgm:spPr/>
    </dgm:pt>
    <dgm:pt modelId="{718D01D0-7608-4513-A476-09F453238EE7}" type="pres">
      <dgm:prSet presAssocID="{43E799B3-A84C-4BB0-8F36-648A68363251}" presName="sibTrans" presStyleCnt="0"/>
      <dgm:spPr/>
    </dgm:pt>
    <dgm:pt modelId="{C2084BFE-28E0-4A32-8934-28AD8E314459}" type="pres">
      <dgm:prSet presAssocID="{521D3D81-1D4D-4271-8D53-72506BC30017}" presName="compNode" presStyleCnt="0"/>
      <dgm:spPr/>
    </dgm:pt>
    <dgm:pt modelId="{510E24E2-CD11-4E3E-B3ED-6C0C95BE7075}" type="pres">
      <dgm:prSet presAssocID="{521D3D81-1D4D-4271-8D53-72506BC30017}" presName="iconBgRect" presStyleLbl="bgShp" presStyleIdx="4" presStyleCnt="5"/>
      <dgm:spPr/>
    </dgm:pt>
    <dgm:pt modelId="{50908734-E2AD-422F-AB0C-795C93C92CB0}" type="pres">
      <dgm:prSet presAssocID="{521D3D81-1D4D-4271-8D53-72506BC3001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CC069B0C-F052-4E3B-8017-39FB3A076E1E}" type="pres">
      <dgm:prSet presAssocID="{521D3D81-1D4D-4271-8D53-72506BC30017}" presName="spaceRect" presStyleCnt="0"/>
      <dgm:spPr/>
    </dgm:pt>
    <dgm:pt modelId="{7E395F1B-6867-41C0-BB96-5B5800531883}" type="pres">
      <dgm:prSet presAssocID="{521D3D81-1D4D-4271-8D53-72506BC3001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DBA080A-D91E-4CE7-AE92-62D626E40D3E}" type="presOf" srcId="{6BE06E6E-F229-4221-B7ED-7F789BF8CF93}" destId="{7436F766-DF20-4F3F-943A-15A06000BD37}" srcOrd="0" destOrd="0" presId="urn:microsoft.com/office/officeart/2018/5/layout/IconCircleLabelList"/>
    <dgm:cxn modelId="{8862863D-F318-42BE-8DDC-D3FFB0307749}" type="presOf" srcId="{DF7C35E6-5A2E-481C-A812-4C860A0DB373}" destId="{B9988A24-9E02-4F5A-A01D-592A98B4EC87}" srcOrd="0" destOrd="0" presId="urn:microsoft.com/office/officeart/2018/5/layout/IconCircleLabelList"/>
    <dgm:cxn modelId="{D2789450-5BEE-4000-9491-FEB87CC7C00B}" type="presOf" srcId="{F63A9A93-038E-4931-9C44-D8ED7BA412B0}" destId="{1937BA41-3B63-4C7D-82E9-31B9FBDBB981}" srcOrd="0" destOrd="0" presId="urn:microsoft.com/office/officeart/2018/5/layout/IconCircleLabelList"/>
    <dgm:cxn modelId="{E6BE2C51-5038-4A70-9D49-C7321EF32596}" type="presOf" srcId="{521D3D81-1D4D-4271-8D53-72506BC30017}" destId="{7E395F1B-6867-41C0-BB96-5B5800531883}" srcOrd="0" destOrd="0" presId="urn:microsoft.com/office/officeart/2018/5/layout/IconCircleLabelList"/>
    <dgm:cxn modelId="{71038079-1C14-440A-8959-FF8CAF777B8A}" type="presOf" srcId="{8C43C9AA-C891-449C-8722-D2F09BFDA487}" destId="{A316F216-F2DF-4970-9AED-D1A43812DB65}" srcOrd="0" destOrd="0" presId="urn:microsoft.com/office/officeart/2018/5/layout/IconCircleLabelList"/>
    <dgm:cxn modelId="{CE11AA95-F878-4980-B89A-3CFA8EA4ADEE}" srcId="{6BE06E6E-F229-4221-B7ED-7F789BF8CF93}" destId="{DF7C35E6-5A2E-481C-A812-4C860A0DB373}" srcOrd="1" destOrd="0" parTransId="{35135F68-FBD7-4714-AEFE-C5FA238B3C30}" sibTransId="{88F6B435-22A1-4918-B46A-5811DABF02C6}"/>
    <dgm:cxn modelId="{3880C898-792E-49B2-A9EC-2A1A9B6800D4}" srcId="{6BE06E6E-F229-4221-B7ED-7F789BF8CF93}" destId="{F63A9A93-038E-4931-9C44-D8ED7BA412B0}" srcOrd="0" destOrd="0" parTransId="{AE10C1E5-DE01-4E64-BEF1-663538621A20}" sibTransId="{8A3DF947-71E4-4762-8968-2203530DDB16}"/>
    <dgm:cxn modelId="{5A3351E3-DBB5-45E6-B41C-61B2642F6F79}" srcId="{6BE06E6E-F229-4221-B7ED-7F789BF8CF93}" destId="{9D9C8F9F-1A81-4C9F-B18C-32A7E471A8C1}" srcOrd="2" destOrd="0" parTransId="{AB3E3EB9-5DAE-445E-9AD2-B7D3742D08F2}" sibTransId="{81AD3213-8C98-43EF-93EE-49E336E24BCE}"/>
    <dgm:cxn modelId="{85B619EC-AD34-4416-8A03-1D44EA671EBA}" type="presOf" srcId="{9D9C8F9F-1A81-4C9F-B18C-32A7E471A8C1}" destId="{B6092A7D-D3C1-4C1D-B615-289A68377AE6}" srcOrd="0" destOrd="0" presId="urn:microsoft.com/office/officeart/2018/5/layout/IconCircleLabelList"/>
    <dgm:cxn modelId="{813F94F2-292E-42E2-82B4-454CB94FE03B}" srcId="{6BE06E6E-F229-4221-B7ED-7F789BF8CF93}" destId="{521D3D81-1D4D-4271-8D53-72506BC30017}" srcOrd="4" destOrd="0" parTransId="{01A8DC6B-D9F5-41D8-AA44-4FBE8B71CE10}" sibTransId="{13B14122-A0BA-4085-9994-5D9DDEF38893}"/>
    <dgm:cxn modelId="{574635F7-4C6F-4B5E-957A-93DE2CC1DFB9}" srcId="{6BE06E6E-F229-4221-B7ED-7F789BF8CF93}" destId="{8C43C9AA-C891-449C-8722-D2F09BFDA487}" srcOrd="3" destOrd="0" parTransId="{D5242037-0278-4039-95F5-3D28CCBE0ABB}" sibTransId="{43E799B3-A84C-4BB0-8F36-648A68363251}"/>
    <dgm:cxn modelId="{0197ED98-09A5-4220-8B63-E7771C3AE4B7}" type="presParOf" srcId="{7436F766-DF20-4F3F-943A-15A06000BD37}" destId="{639910C3-E17F-4F34-B932-4CF4AE43DFF9}" srcOrd="0" destOrd="0" presId="urn:microsoft.com/office/officeart/2018/5/layout/IconCircleLabelList"/>
    <dgm:cxn modelId="{14F9BA82-891A-4B7F-AFD1-AEA4EEA7A20A}" type="presParOf" srcId="{639910C3-E17F-4F34-B932-4CF4AE43DFF9}" destId="{E7F774F2-A82D-47A0-B02D-FF60BB68D9D3}" srcOrd="0" destOrd="0" presId="urn:microsoft.com/office/officeart/2018/5/layout/IconCircleLabelList"/>
    <dgm:cxn modelId="{AD5A7187-9F9C-441E-8201-4C88C6ADD370}" type="presParOf" srcId="{639910C3-E17F-4F34-B932-4CF4AE43DFF9}" destId="{EAF80C86-D11B-4116-B7C0-DA8DE2B74D38}" srcOrd="1" destOrd="0" presId="urn:microsoft.com/office/officeart/2018/5/layout/IconCircleLabelList"/>
    <dgm:cxn modelId="{82F09489-9091-45A9-9BB2-D892421D801E}" type="presParOf" srcId="{639910C3-E17F-4F34-B932-4CF4AE43DFF9}" destId="{FA8E70A1-BC01-40C2-8F05-8D2ED6F13B7B}" srcOrd="2" destOrd="0" presId="urn:microsoft.com/office/officeart/2018/5/layout/IconCircleLabelList"/>
    <dgm:cxn modelId="{F1109A5A-E729-4526-8D07-DB1CADF65423}" type="presParOf" srcId="{639910C3-E17F-4F34-B932-4CF4AE43DFF9}" destId="{1937BA41-3B63-4C7D-82E9-31B9FBDBB981}" srcOrd="3" destOrd="0" presId="urn:microsoft.com/office/officeart/2018/5/layout/IconCircleLabelList"/>
    <dgm:cxn modelId="{368A92B2-BA2C-4935-B0AD-1B3350A2B272}" type="presParOf" srcId="{7436F766-DF20-4F3F-943A-15A06000BD37}" destId="{726F1A7B-FCBD-4BF7-AF90-D12E87D55027}" srcOrd="1" destOrd="0" presId="urn:microsoft.com/office/officeart/2018/5/layout/IconCircleLabelList"/>
    <dgm:cxn modelId="{95901C8B-60E1-487F-87F4-CBF2DF1988FE}" type="presParOf" srcId="{7436F766-DF20-4F3F-943A-15A06000BD37}" destId="{BD20384B-E746-4E9E-A1E5-AEFC84CCA09D}" srcOrd="2" destOrd="0" presId="urn:microsoft.com/office/officeart/2018/5/layout/IconCircleLabelList"/>
    <dgm:cxn modelId="{CC2E4817-3586-48E3-A166-FC7F4B6F6E46}" type="presParOf" srcId="{BD20384B-E746-4E9E-A1E5-AEFC84CCA09D}" destId="{81857BF3-948B-426D-A3AE-84B4D2611964}" srcOrd="0" destOrd="0" presId="urn:microsoft.com/office/officeart/2018/5/layout/IconCircleLabelList"/>
    <dgm:cxn modelId="{1C971BBA-9A96-4D2C-86B7-5D8B8BA08D30}" type="presParOf" srcId="{BD20384B-E746-4E9E-A1E5-AEFC84CCA09D}" destId="{8F801AFB-744D-4953-A978-F413311490F6}" srcOrd="1" destOrd="0" presId="urn:microsoft.com/office/officeart/2018/5/layout/IconCircleLabelList"/>
    <dgm:cxn modelId="{BC5C8420-F333-496E-ABA6-E3FD5C6391BF}" type="presParOf" srcId="{BD20384B-E746-4E9E-A1E5-AEFC84CCA09D}" destId="{0BD85413-67BB-4595-B5AB-2C1AF0A34547}" srcOrd="2" destOrd="0" presId="urn:microsoft.com/office/officeart/2018/5/layout/IconCircleLabelList"/>
    <dgm:cxn modelId="{CECB81DC-F56D-4F3F-AE06-E80B4D686E0C}" type="presParOf" srcId="{BD20384B-E746-4E9E-A1E5-AEFC84CCA09D}" destId="{B9988A24-9E02-4F5A-A01D-592A98B4EC87}" srcOrd="3" destOrd="0" presId="urn:microsoft.com/office/officeart/2018/5/layout/IconCircleLabelList"/>
    <dgm:cxn modelId="{64FB8716-116E-4C19-A665-1C0DE462A3AA}" type="presParOf" srcId="{7436F766-DF20-4F3F-943A-15A06000BD37}" destId="{4D4131F4-923D-4E43-9814-8EAEC8917FC9}" srcOrd="3" destOrd="0" presId="urn:microsoft.com/office/officeart/2018/5/layout/IconCircleLabelList"/>
    <dgm:cxn modelId="{A7E01642-6AFB-48AC-B477-9FD2D69DB9FB}" type="presParOf" srcId="{7436F766-DF20-4F3F-943A-15A06000BD37}" destId="{03FF0619-5556-466E-98CF-EAD179AEB868}" srcOrd="4" destOrd="0" presId="urn:microsoft.com/office/officeart/2018/5/layout/IconCircleLabelList"/>
    <dgm:cxn modelId="{AB524668-15EB-41F9-BD3F-877F271CEEA2}" type="presParOf" srcId="{03FF0619-5556-466E-98CF-EAD179AEB868}" destId="{B49A7770-7EE3-4AB4-A0CF-3F2177586C47}" srcOrd="0" destOrd="0" presId="urn:microsoft.com/office/officeart/2018/5/layout/IconCircleLabelList"/>
    <dgm:cxn modelId="{8ED9447B-7516-4841-BA6A-2B852A215E8F}" type="presParOf" srcId="{03FF0619-5556-466E-98CF-EAD179AEB868}" destId="{73BEB360-939B-4339-8048-BB6A767014BC}" srcOrd="1" destOrd="0" presId="urn:microsoft.com/office/officeart/2018/5/layout/IconCircleLabelList"/>
    <dgm:cxn modelId="{ED2B8DD9-31AF-4F0B-BC96-4360970E4D4D}" type="presParOf" srcId="{03FF0619-5556-466E-98CF-EAD179AEB868}" destId="{DA08F690-746D-4AB8-9B68-6BF35ECEBBC5}" srcOrd="2" destOrd="0" presId="urn:microsoft.com/office/officeart/2018/5/layout/IconCircleLabelList"/>
    <dgm:cxn modelId="{7585DC92-FD51-4B5D-A79B-6D267E491616}" type="presParOf" srcId="{03FF0619-5556-466E-98CF-EAD179AEB868}" destId="{B6092A7D-D3C1-4C1D-B615-289A68377AE6}" srcOrd="3" destOrd="0" presId="urn:microsoft.com/office/officeart/2018/5/layout/IconCircleLabelList"/>
    <dgm:cxn modelId="{F68AD707-BE65-4E05-BC97-E14F37AD7697}" type="presParOf" srcId="{7436F766-DF20-4F3F-943A-15A06000BD37}" destId="{040B1FE5-12CB-4DD0-B65B-554CBE4CD74B}" srcOrd="5" destOrd="0" presId="urn:microsoft.com/office/officeart/2018/5/layout/IconCircleLabelList"/>
    <dgm:cxn modelId="{AFDC1BF7-3C00-44B6-9805-56F748A51EE3}" type="presParOf" srcId="{7436F766-DF20-4F3F-943A-15A06000BD37}" destId="{CA4F92C4-6618-460C-B0D6-69A8B8AD10B3}" srcOrd="6" destOrd="0" presId="urn:microsoft.com/office/officeart/2018/5/layout/IconCircleLabelList"/>
    <dgm:cxn modelId="{6185CCB2-8EF0-44E5-A1BA-2EBAACBCB03D}" type="presParOf" srcId="{CA4F92C4-6618-460C-B0D6-69A8B8AD10B3}" destId="{66ADA38A-5371-4120-A0BB-0BF42E2E3A17}" srcOrd="0" destOrd="0" presId="urn:microsoft.com/office/officeart/2018/5/layout/IconCircleLabelList"/>
    <dgm:cxn modelId="{AFDB4174-0EA2-4A93-8BBC-B078EADDD493}" type="presParOf" srcId="{CA4F92C4-6618-460C-B0D6-69A8B8AD10B3}" destId="{614D9346-1E81-4B6B-8E3A-B15D8B503243}" srcOrd="1" destOrd="0" presId="urn:microsoft.com/office/officeart/2018/5/layout/IconCircleLabelList"/>
    <dgm:cxn modelId="{EDEDA1CA-D966-48C5-86FE-1785075DED7D}" type="presParOf" srcId="{CA4F92C4-6618-460C-B0D6-69A8B8AD10B3}" destId="{DF3D5B8F-A24F-4AF4-8554-6B0974BAD98B}" srcOrd="2" destOrd="0" presId="urn:microsoft.com/office/officeart/2018/5/layout/IconCircleLabelList"/>
    <dgm:cxn modelId="{25A38601-7020-4F43-BFF5-0D4A6F70DD70}" type="presParOf" srcId="{CA4F92C4-6618-460C-B0D6-69A8B8AD10B3}" destId="{A316F216-F2DF-4970-9AED-D1A43812DB65}" srcOrd="3" destOrd="0" presId="urn:microsoft.com/office/officeart/2018/5/layout/IconCircleLabelList"/>
    <dgm:cxn modelId="{792100AA-89C8-4519-A62C-FA6335221DC6}" type="presParOf" srcId="{7436F766-DF20-4F3F-943A-15A06000BD37}" destId="{718D01D0-7608-4513-A476-09F453238EE7}" srcOrd="7" destOrd="0" presId="urn:microsoft.com/office/officeart/2018/5/layout/IconCircleLabelList"/>
    <dgm:cxn modelId="{EA34E657-B79C-4C1C-9454-A73FC5B43A3A}" type="presParOf" srcId="{7436F766-DF20-4F3F-943A-15A06000BD37}" destId="{C2084BFE-28E0-4A32-8934-28AD8E314459}" srcOrd="8" destOrd="0" presId="urn:microsoft.com/office/officeart/2018/5/layout/IconCircleLabelList"/>
    <dgm:cxn modelId="{E1A9F4C4-8777-4F71-8F75-B9A443E4FF15}" type="presParOf" srcId="{C2084BFE-28E0-4A32-8934-28AD8E314459}" destId="{510E24E2-CD11-4E3E-B3ED-6C0C95BE7075}" srcOrd="0" destOrd="0" presId="urn:microsoft.com/office/officeart/2018/5/layout/IconCircleLabelList"/>
    <dgm:cxn modelId="{4FA96C92-480E-464D-8ED3-39F09CBF61AF}" type="presParOf" srcId="{C2084BFE-28E0-4A32-8934-28AD8E314459}" destId="{50908734-E2AD-422F-AB0C-795C93C92CB0}" srcOrd="1" destOrd="0" presId="urn:microsoft.com/office/officeart/2018/5/layout/IconCircleLabelList"/>
    <dgm:cxn modelId="{FDB99B9F-5C51-4CD2-B912-0808158660EA}" type="presParOf" srcId="{C2084BFE-28E0-4A32-8934-28AD8E314459}" destId="{CC069B0C-F052-4E3B-8017-39FB3A076E1E}" srcOrd="2" destOrd="0" presId="urn:microsoft.com/office/officeart/2018/5/layout/IconCircleLabelList"/>
    <dgm:cxn modelId="{FD3F8442-05CF-4D8C-9F6F-8DBBFD510F51}" type="presParOf" srcId="{C2084BFE-28E0-4A32-8934-28AD8E314459}" destId="{7E395F1B-6867-41C0-BB96-5B580053188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CFC2E1-FF58-4F54-95A7-1AED4905B372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714822C-4D5C-42C7-AE26-9FB995364E97}">
      <dgm:prSet/>
      <dgm:spPr/>
      <dgm:t>
        <a:bodyPr/>
        <a:lstStyle/>
        <a:p>
          <a:pPr>
            <a:defRPr cap="all"/>
          </a:pPr>
          <a:r>
            <a:rPr lang="en-US"/>
            <a:t>Dropout</a:t>
          </a:r>
        </a:p>
      </dgm:t>
    </dgm:pt>
    <dgm:pt modelId="{8F1A829B-C377-4FCF-AD7E-907C1158F682}" type="parTrans" cxnId="{1907DB19-70CF-4406-BF86-A001A2CE3F5B}">
      <dgm:prSet/>
      <dgm:spPr/>
      <dgm:t>
        <a:bodyPr/>
        <a:lstStyle/>
        <a:p>
          <a:endParaRPr lang="en-US"/>
        </a:p>
      </dgm:t>
    </dgm:pt>
    <dgm:pt modelId="{D70B6B42-5D61-4103-A7BD-542C364E0FD4}" type="sibTrans" cxnId="{1907DB19-70CF-4406-BF86-A001A2CE3F5B}">
      <dgm:prSet/>
      <dgm:spPr/>
      <dgm:t>
        <a:bodyPr/>
        <a:lstStyle/>
        <a:p>
          <a:endParaRPr lang="en-US"/>
        </a:p>
      </dgm:t>
    </dgm:pt>
    <dgm:pt modelId="{3ADAFA29-431B-46C5-A1F3-5FCF14575D36}">
      <dgm:prSet/>
      <dgm:spPr/>
      <dgm:t>
        <a:bodyPr/>
        <a:lstStyle/>
        <a:p>
          <a:pPr>
            <a:defRPr cap="all"/>
          </a:pPr>
          <a:r>
            <a:rPr lang="en-US"/>
            <a:t>L2 Weight Decay</a:t>
          </a:r>
        </a:p>
      </dgm:t>
    </dgm:pt>
    <dgm:pt modelId="{005371EC-4792-4BEE-90E0-EC3ECE6946CC}" type="parTrans" cxnId="{262ED9B2-A3E7-44A2-A216-A5E2B9FA88E9}">
      <dgm:prSet/>
      <dgm:spPr/>
      <dgm:t>
        <a:bodyPr/>
        <a:lstStyle/>
        <a:p>
          <a:endParaRPr lang="en-US"/>
        </a:p>
      </dgm:t>
    </dgm:pt>
    <dgm:pt modelId="{4A8621BF-CA59-4E00-89CE-23F4576ABF3D}" type="sibTrans" cxnId="{262ED9B2-A3E7-44A2-A216-A5E2B9FA88E9}">
      <dgm:prSet/>
      <dgm:spPr/>
      <dgm:t>
        <a:bodyPr/>
        <a:lstStyle/>
        <a:p>
          <a:endParaRPr lang="en-US"/>
        </a:p>
      </dgm:t>
    </dgm:pt>
    <dgm:pt modelId="{F5401EBC-8D19-4DEA-8943-7BB2A1100347}">
      <dgm:prSet/>
      <dgm:spPr/>
      <dgm:t>
        <a:bodyPr/>
        <a:lstStyle/>
        <a:p>
          <a:pPr>
            <a:defRPr cap="all"/>
          </a:pPr>
          <a:r>
            <a:rPr lang="en-US"/>
            <a:t>Data Augmentation</a:t>
          </a:r>
        </a:p>
      </dgm:t>
    </dgm:pt>
    <dgm:pt modelId="{A112E615-BF06-4ADB-BFBE-ADD80660D8B7}" type="parTrans" cxnId="{DCF2ACF3-EB88-4DA4-B929-20CF884D86A9}">
      <dgm:prSet/>
      <dgm:spPr/>
      <dgm:t>
        <a:bodyPr/>
        <a:lstStyle/>
        <a:p>
          <a:endParaRPr lang="en-US"/>
        </a:p>
      </dgm:t>
    </dgm:pt>
    <dgm:pt modelId="{9827510B-9F89-4912-8E7D-64D0426FD4A1}" type="sibTrans" cxnId="{DCF2ACF3-EB88-4DA4-B929-20CF884D86A9}">
      <dgm:prSet/>
      <dgm:spPr/>
      <dgm:t>
        <a:bodyPr/>
        <a:lstStyle/>
        <a:p>
          <a:endParaRPr lang="en-US"/>
        </a:p>
      </dgm:t>
    </dgm:pt>
    <dgm:pt modelId="{6A78119A-10AD-41FE-BE1A-A893B51D431E}" type="pres">
      <dgm:prSet presAssocID="{DACFC2E1-FF58-4F54-95A7-1AED4905B372}" presName="root" presStyleCnt="0">
        <dgm:presLayoutVars>
          <dgm:dir/>
          <dgm:resizeHandles val="exact"/>
        </dgm:presLayoutVars>
      </dgm:prSet>
      <dgm:spPr/>
    </dgm:pt>
    <dgm:pt modelId="{4676848C-2DE9-4A8C-A1DA-DE78848B7C31}" type="pres">
      <dgm:prSet presAssocID="{7714822C-4D5C-42C7-AE26-9FB995364E97}" presName="compNode" presStyleCnt="0"/>
      <dgm:spPr/>
    </dgm:pt>
    <dgm:pt modelId="{6733AC7A-CE63-4B95-A12A-1191DC5D138A}" type="pres">
      <dgm:prSet presAssocID="{7714822C-4D5C-42C7-AE26-9FB995364E97}" presName="iconBgRect" presStyleLbl="bgShp" presStyleIdx="0" presStyleCnt="3"/>
      <dgm:spPr/>
    </dgm:pt>
    <dgm:pt modelId="{CFF72ED9-71E1-4726-BF43-16ECA9120D2C}" type="pres">
      <dgm:prSet presAssocID="{7714822C-4D5C-42C7-AE26-9FB995364E9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DFEA5476-5F77-412C-BB93-305A1F18BF21}" type="pres">
      <dgm:prSet presAssocID="{7714822C-4D5C-42C7-AE26-9FB995364E97}" presName="spaceRect" presStyleCnt="0"/>
      <dgm:spPr/>
    </dgm:pt>
    <dgm:pt modelId="{60FCBC83-17B4-42C3-B884-0F674DA7A88B}" type="pres">
      <dgm:prSet presAssocID="{7714822C-4D5C-42C7-AE26-9FB995364E97}" presName="textRect" presStyleLbl="revTx" presStyleIdx="0" presStyleCnt="3">
        <dgm:presLayoutVars>
          <dgm:chMax val="1"/>
          <dgm:chPref val="1"/>
        </dgm:presLayoutVars>
      </dgm:prSet>
      <dgm:spPr/>
    </dgm:pt>
    <dgm:pt modelId="{AAE5D14E-86A8-45EE-A684-1B1BA5D71880}" type="pres">
      <dgm:prSet presAssocID="{D70B6B42-5D61-4103-A7BD-542C364E0FD4}" presName="sibTrans" presStyleCnt="0"/>
      <dgm:spPr/>
    </dgm:pt>
    <dgm:pt modelId="{7B95CCB0-9E1C-44B9-8CBF-8215FF5F50E4}" type="pres">
      <dgm:prSet presAssocID="{3ADAFA29-431B-46C5-A1F3-5FCF14575D36}" presName="compNode" presStyleCnt="0"/>
      <dgm:spPr/>
    </dgm:pt>
    <dgm:pt modelId="{4E81B07F-651F-4817-A896-F888EA447478}" type="pres">
      <dgm:prSet presAssocID="{3ADAFA29-431B-46C5-A1F3-5FCF14575D36}" presName="iconBgRect" presStyleLbl="bgShp" presStyleIdx="1" presStyleCnt="3"/>
      <dgm:spPr/>
    </dgm:pt>
    <dgm:pt modelId="{F6176111-D667-42FF-832B-83149FE8837E}" type="pres">
      <dgm:prSet presAssocID="{3ADAFA29-431B-46C5-A1F3-5FCF14575D3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86ABD74-6B28-4F06-B448-B02DAB8B178A}" type="pres">
      <dgm:prSet presAssocID="{3ADAFA29-431B-46C5-A1F3-5FCF14575D36}" presName="spaceRect" presStyleCnt="0"/>
      <dgm:spPr/>
    </dgm:pt>
    <dgm:pt modelId="{7F251365-B4E7-498A-989F-561D4C518D76}" type="pres">
      <dgm:prSet presAssocID="{3ADAFA29-431B-46C5-A1F3-5FCF14575D36}" presName="textRect" presStyleLbl="revTx" presStyleIdx="1" presStyleCnt="3">
        <dgm:presLayoutVars>
          <dgm:chMax val="1"/>
          <dgm:chPref val="1"/>
        </dgm:presLayoutVars>
      </dgm:prSet>
      <dgm:spPr/>
    </dgm:pt>
    <dgm:pt modelId="{FA33F6EC-3143-430D-AE73-61A7DAFDC5C3}" type="pres">
      <dgm:prSet presAssocID="{4A8621BF-CA59-4E00-89CE-23F4576ABF3D}" presName="sibTrans" presStyleCnt="0"/>
      <dgm:spPr/>
    </dgm:pt>
    <dgm:pt modelId="{F2913DEA-10E6-451F-9A84-468096FB7E4C}" type="pres">
      <dgm:prSet presAssocID="{F5401EBC-8D19-4DEA-8943-7BB2A1100347}" presName="compNode" presStyleCnt="0"/>
      <dgm:spPr/>
    </dgm:pt>
    <dgm:pt modelId="{132902C0-8A74-453F-9881-D4508A906F85}" type="pres">
      <dgm:prSet presAssocID="{F5401EBC-8D19-4DEA-8943-7BB2A1100347}" presName="iconBgRect" presStyleLbl="bgShp" presStyleIdx="2" presStyleCnt="3"/>
      <dgm:spPr/>
    </dgm:pt>
    <dgm:pt modelId="{61199B62-A232-4152-B315-3FBA05E3E679}" type="pres">
      <dgm:prSet presAssocID="{F5401EBC-8D19-4DEA-8943-7BB2A11003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DC841A7-027C-4C57-92B6-ACCE827BA237}" type="pres">
      <dgm:prSet presAssocID="{F5401EBC-8D19-4DEA-8943-7BB2A1100347}" presName="spaceRect" presStyleCnt="0"/>
      <dgm:spPr/>
    </dgm:pt>
    <dgm:pt modelId="{D7F94226-67CC-40F7-9419-7A2ABEB98164}" type="pres">
      <dgm:prSet presAssocID="{F5401EBC-8D19-4DEA-8943-7BB2A110034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907DB19-70CF-4406-BF86-A001A2CE3F5B}" srcId="{DACFC2E1-FF58-4F54-95A7-1AED4905B372}" destId="{7714822C-4D5C-42C7-AE26-9FB995364E97}" srcOrd="0" destOrd="0" parTransId="{8F1A829B-C377-4FCF-AD7E-907C1158F682}" sibTransId="{D70B6B42-5D61-4103-A7BD-542C364E0FD4}"/>
    <dgm:cxn modelId="{BB73D448-1251-4EC6-BE70-EDEDBB737487}" type="presOf" srcId="{DACFC2E1-FF58-4F54-95A7-1AED4905B372}" destId="{6A78119A-10AD-41FE-BE1A-A893B51D431E}" srcOrd="0" destOrd="0" presId="urn:microsoft.com/office/officeart/2018/5/layout/IconCircleLabelList"/>
    <dgm:cxn modelId="{C0E5604F-AB98-4A30-B99B-77DDAC4BC8E8}" type="presOf" srcId="{7714822C-4D5C-42C7-AE26-9FB995364E97}" destId="{60FCBC83-17B4-42C3-B884-0F674DA7A88B}" srcOrd="0" destOrd="0" presId="urn:microsoft.com/office/officeart/2018/5/layout/IconCircleLabelList"/>
    <dgm:cxn modelId="{68B5CB57-A749-4BD0-9F4D-C965AD2E8079}" type="presOf" srcId="{F5401EBC-8D19-4DEA-8943-7BB2A1100347}" destId="{D7F94226-67CC-40F7-9419-7A2ABEB98164}" srcOrd="0" destOrd="0" presId="urn:microsoft.com/office/officeart/2018/5/layout/IconCircleLabelList"/>
    <dgm:cxn modelId="{262ED9B2-A3E7-44A2-A216-A5E2B9FA88E9}" srcId="{DACFC2E1-FF58-4F54-95A7-1AED4905B372}" destId="{3ADAFA29-431B-46C5-A1F3-5FCF14575D36}" srcOrd="1" destOrd="0" parTransId="{005371EC-4792-4BEE-90E0-EC3ECE6946CC}" sibTransId="{4A8621BF-CA59-4E00-89CE-23F4576ABF3D}"/>
    <dgm:cxn modelId="{8EA098C3-1BB4-4BC0-8AFB-BE8E58BF114B}" type="presOf" srcId="{3ADAFA29-431B-46C5-A1F3-5FCF14575D36}" destId="{7F251365-B4E7-498A-989F-561D4C518D76}" srcOrd="0" destOrd="0" presId="urn:microsoft.com/office/officeart/2018/5/layout/IconCircleLabelList"/>
    <dgm:cxn modelId="{DCF2ACF3-EB88-4DA4-B929-20CF884D86A9}" srcId="{DACFC2E1-FF58-4F54-95A7-1AED4905B372}" destId="{F5401EBC-8D19-4DEA-8943-7BB2A1100347}" srcOrd="2" destOrd="0" parTransId="{A112E615-BF06-4ADB-BFBE-ADD80660D8B7}" sibTransId="{9827510B-9F89-4912-8E7D-64D0426FD4A1}"/>
    <dgm:cxn modelId="{1843AF12-B5D7-41DE-868C-94CD9C22D8F4}" type="presParOf" srcId="{6A78119A-10AD-41FE-BE1A-A893B51D431E}" destId="{4676848C-2DE9-4A8C-A1DA-DE78848B7C31}" srcOrd="0" destOrd="0" presId="urn:microsoft.com/office/officeart/2018/5/layout/IconCircleLabelList"/>
    <dgm:cxn modelId="{7AA17D10-3AB7-48B6-8421-E1CC12E7DDE1}" type="presParOf" srcId="{4676848C-2DE9-4A8C-A1DA-DE78848B7C31}" destId="{6733AC7A-CE63-4B95-A12A-1191DC5D138A}" srcOrd="0" destOrd="0" presId="urn:microsoft.com/office/officeart/2018/5/layout/IconCircleLabelList"/>
    <dgm:cxn modelId="{74649E92-73CE-4DED-87A8-EB8DF2AE6E22}" type="presParOf" srcId="{4676848C-2DE9-4A8C-A1DA-DE78848B7C31}" destId="{CFF72ED9-71E1-4726-BF43-16ECA9120D2C}" srcOrd="1" destOrd="0" presId="urn:microsoft.com/office/officeart/2018/5/layout/IconCircleLabelList"/>
    <dgm:cxn modelId="{0BFECC05-F5B6-4D93-B6D3-0CF950936959}" type="presParOf" srcId="{4676848C-2DE9-4A8C-A1DA-DE78848B7C31}" destId="{DFEA5476-5F77-412C-BB93-305A1F18BF21}" srcOrd="2" destOrd="0" presId="urn:microsoft.com/office/officeart/2018/5/layout/IconCircleLabelList"/>
    <dgm:cxn modelId="{1C835A12-62A3-46AC-9C9E-010628119E64}" type="presParOf" srcId="{4676848C-2DE9-4A8C-A1DA-DE78848B7C31}" destId="{60FCBC83-17B4-42C3-B884-0F674DA7A88B}" srcOrd="3" destOrd="0" presId="urn:microsoft.com/office/officeart/2018/5/layout/IconCircleLabelList"/>
    <dgm:cxn modelId="{FA80F065-4D3D-4B43-BBAC-AEF0E489565C}" type="presParOf" srcId="{6A78119A-10AD-41FE-BE1A-A893B51D431E}" destId="{AAE5D14E-86A8-45EE-A684-1B1BA5D71880}" srcOrd="1" destOrd="0" presId="urn:microsoft.com/office/officeart/2018/5/layout/IconCircleLabelList"/>
    <dgm:cxn modelId="{D9885695-AFFF-403F-B6AD-D64C7881C38A}" type="presParOf" srcId="{6A78119A-10AD-41FE-BE1A-A893B51D431E}" destId="{7B95CCB0-9E1C-44B9-8CBF-8215FF5F50E4}" srcOrd="2" destOrd="0" presId="urn:microsoft.com/office/officeart/2018/5/layout/IconCircleLabelList"/>
    <dgm:cxn modelId="{790E9B76-8365-4147-8793-A518E5338E28}" type="presParOf" srcId="{7B95CCB0-9E1C-44B9-8CBF-8215FF5F50E4}" destId="{4E81B07F-651F-4817-A896-F888EA447478}" srcOrd="0" destOrd="0" presId="urn:microsoft.com/office/officeart/2018/5/layout/IconCircleLabelList"/>
    <dgm:cxn modelId="{21BF03E9-F869-406A-98AB-15614297C131}" type="presParOf" srcId="{7B95CCB0-9E1C-44B9-8CBF-8215FF5F50E4}" destId="{F6176111-D667-42FF-832B-83149FE8837E}" srcOrd="1" destOrd="0" presId="urn:microsoft.com/office/officeart/2018/5/layout/IconCircleLabelList"/>
    <dgm:cxn modelId="{8AA33E30-8CA2-49B2-B114-8C82BA07EBF9}" type="presParOf" srcId="{7B95CCB0-9E1C-44B9-8CBF-8215FF5F50E4}" destId="{886ABD74-6B28-4F06-B448-B02DAB8B178A}" srcOrd="2" destOrd="0" presId="urn:microsoft.com/office/officeart/2018/5/layout/IconCircleLabelList"/>
    <dgm:cxn modelId="{2E26AD16-A467-4787-9710-ABD4F6D24B38}" type="presParOf" srcId="{7B95CCB0-9E1C-44B9-8CBF-8215FF5F50E4}" destId="{7F251365-B4E7-498A-989F-561D4C518D76}" srcOrd="3" destOrd="0" presId="urn:microsoft.com/office/officeart/2018/5/layout/IconCircleLabelList"/>
    <dgm:cxn modelId="{5F4F1631-BE43-4243-A523-DB0436C37BAE}" type="presParOf" srcId="{6A78119A-10AD-41FE-BE1A-A893B51D431E}" destId="{FA33F6EC-3143-430D-AE73-61A7DAFDC5C3}" srcOrd="3" destOrd="0" presId="urn:microsoft.com/office/officeart/2018/5/layout/IconCircleLabelList"/>
    <dgm:cxn modelId="{88A60BDC-582F-432D-9CD6-8C7370D6CA78}" type="presParOf" srcId="{6A78119A-10AD-41FE-BE1A-A893B51D431E}" destId="{F2913DEA-10E6-451F-9A84-468096FB7E4C}" srcOrd="4" destOrd="0" presId="urn:microsoft.com/office/officeart/2018/5/layout/IconCircleLabelList"/>
    <dgm:cxn modelId="{5F559A1F-1B2A-4CB1-8F5F-3B8C7F54B511}" type="presParOf" srcId="{F2913DEA-10E6-451F-9A84-468096FB7E4C}" destId="{132902C0-8A74-453F-9881-D4508A906F85}" srcOrd="0" destOrd="0" presId="urn:microsoft.com/office/officeart/2018/5/layout/IconCircleLabelList"/>
    <dgm:cxn modelId="{5AEFB85B-076A-45A5-838E-FF2908D73B27}" type="presParOf" srcId="{F2913DEA-10E6-451F-9A84-468096FB7E4C}" destId="{61199B62-A232-4152-B315-3FBA05E3E679}" srcOrd="1" destOrd="0" presId="urn:microsoft.com/office/officeart/2018/5/layout/IconCircleLabelList"/>
    <dgm:cxn modelId="{08416CE9-9C0C-4191-9D10-0F56372BB381}" type="presParOf" srcId="{F2913DEA-10E6-451F-9A84-468096FB7E4C}" destId="{7DC841A7-027C-4C57-92B6-ACCE827BA237}" srcOrd="2" destOrd="0" presId="urn:microsoft.com/office/officeart/2018/5/layout/IconCircleLabelList"/>
    <dgm:cxn modelId="{6676671B-D347-476E-9219-9C1008665F39}" type="presParOf" srcId="{F2913DEA-10E6-451F-9A84-468096FB7E4C}" destId="{D7F94226-67CC-40F7-9419-7A2ABEB9816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774F2-A82D-47A0-B02D-FF60BB68D9D3}">
      <dsp:nvSpPr>
        <dsp:cNvPr id="0" name=""/>
        <dsp:cNvSpPr/>
      </dsp:nvSpPr>
      <dsp:spPr>
        <a:xfrm>
          <a:off x="478800" y="617192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F80C86-D11B-4116-B7C0-DA8DE2B74D38}">
      <dsp:nvSpPr>
        <dsp:cNvPr id="0" name=""/>
        <dsp:cNvSpPr/>
      </dsp:nvSpPr>
      <dsp:spPr>
        <a:xfrm>
          <a:off x="712800" y="85119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7BA41-3B63-4C7D-82E9-31B9FBDBB981}">
      <dsp:nvSpPr>
        <dsp:cNvPr id="0" name=""/>
        <dsp:cNvSpPr/>
      </dsp:nvSpPr>
      <dsp:spPr>
        <a:xfrm>
          <a:off x="127800" y="2057192"/>
          <a:ext cx="1800000" cy="167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Matching Source &amp; Target Tasks? </a:t>
          </a:r>
        </a:p>
      </dsp:txBody>
      <dsp:txXfrm>
        <a:off x="127800" y="2057192"/>
        <a:ext cx="1800000" cy="1676953"/>
      </dsp:txXfrm>
    </dsp:sp>
    <dsp:sp modelId="{81857BF3-948B-426D-A3AE-84B4D2611964}">
      <dsp:nvSpPr>
        <dsp:cNvPr id="0" name=""/>
        <dsp:cNvSpPr/>
      </dsp:nvSpPr>
      <dsp:spPr>
        <a:xfrm>
          <a:off x="2593800" y="617192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01AFB-744D-4953-A978-F413311490F6}">
      <dsp:nvSpPr>
        <dsp:cNvPr id="0" name=""/>
        <dsp:cNvSpPr/>
      </dsp:nvSpPr>
      <dsp:spPr>
        <a:xfrm>
          <a:off x="2827800" y="85119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88A24-9E02-4F5A-A01D-592A98B4EC87}">
      <dsp:nvSpPr>
        <dsp:cNvPr id="0" name=""/>
        <dsp:cNvSpPr/>
      </dsp:nvSpPr>
      <dsp:spPr>
        <a:xfrm>
          <a:off x="2242800" y="2057192"/>
          <a:ext cx="1800000" cy="167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Similar </a:t>
          </a:r>
          <a:r>
            <a:rPr lang="en-US" sz="2400" kern="1200" dirty="0" err="1"/>
            <a:t>SourCe</a:t>
          </a:r>
          <a:r>
            <a:rPr lang="en-US" sz="2400" kern="1200" dirty="0"/>
            <a:t> &amp; Target Training Data?</a:t>
          </a:r>
        </a:p>
      </dsp:txBody>
      <dsp:txXfrm>
        <a:off x="2242800" y="2057192"/>
        <a:ext cx="1800000" cy="1676953"/>
      </dsp:txXfrm>
    </dsp:sp>
    <dsp:sp modelId="{B49A7770-7EE3-4AB4-A0CF-3F2177586C47}">
      <dsp:nvSpPr>
        <dsp:cNvPr id="0" name=""/>
        <dsp:cNvSpPr/>
      </dsp:nvSpPr>
      <dsp:spPr>
        <a:xfrm>
          <a:off x="4708800" y="617192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BEB360-939B-4339-8048-BB6A767014BC}">
      <dsp:nvSpPr>
        <dsp:cNvPr id="0" name=""/>
        <dsp:cNvSpPr/>
      </dsp:nvSpPr>
      <dsp:spPr>
        <a:xfrm>
          <a:off x="4942800" y="85119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92A7D-D3C1-4C1D-B615-289A68377AE6}">
      <dsp:nvSpPr>
        <dsp:cNvPr id="0" name=""/>
        <dsp:cNvSpPr/>
      </dsp:nvSpPr>
      <dsp:spPr>
        <a:xfrm>
          <a:off x="4357800" y="2057192"/>
          <a:ext cx="1800000" cy="167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How large is my target dataset?</a:t>
          </a:r>
        </a:p>
      </dsp:txBody>
      <dsp:txXfrm>
        <a:off x="4357800" y="2057192"/>
        <a:ext cx="1800000" cy="1676953"/>
      </dsp:txXfrm>
    </dsp:sp>
    <dsp:sp modelId="{66ADA38A-5371-4120-A0BB-0BF42E2E3A17}">
      <dsp:nvSpPr>
        <dsp:cNvPr id="0" name=""/>
        <dsp:cNvSpPr/>
      </dsp:nvSpPr>
      <dsp:spPr>
        <a:xfrm>
          <a:off x="6823800" y="617192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4D9346-1E81-4B6B-8E3A-B15D8B503243}">
      <dsp:nvSpPr>
        <dsp:cNvPr id="0" name=""/>
        <dsp:cNvSpPr/>
      </dsp:nvSpPr>
      <dsp:spPr>
        <a:xfrm>
          <a:off x="7057800" y="85119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16F216-F2DF-4970-9AED-D1A43812DB65}">
      <dsp:nvSpPr>
        <dsp:cNvPr id="0" name=""/>
        <dsp:cNvSpPr/>
      </dsp:nvSpPr>
      <dsp:spPr>
        <a:xfrm>
          <a:off x="6472800" y="2057192"/>
          <a:ext cx="1800000" cy="167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What are my </a:t>
          </a:r>
          <a:r>
            <a:rPr lang="en-US" sz="2400" kern="1200" dirty="0" err="1"/>
            <a:t>computE</a:t>
          </a:r>
          <a:r>
            <a:rPr lang="en-US" sz="2400" kern="1200" dirty="0"/>
            <a:t> resources (GPU/TPU access)?   </a:t>
          </a:r>
        </a:p>
      </dsp:txBody>
      <dsp:txXfrm>
        <a:off x="6472800" y="2057192"/>
        <a:ext cx="1800000" cy="1676953"/>
      </dsp:txXfrm>
    </dsp:sp>
    <dsp:sp modelId="{510E24E2-CD11-4E3E-B3ED-6C0C95BE7075}">
      <dsp:nvSpPr>
        <dsp:cNvPr id="0" name=""/>
        <dsp:cNvSpPr/>
      </dsp:nvSpPr>
      <dsp:spPr>
        <a:xfrm>
          <a:off x="8938800" y="617192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908734-E2AD-422F-AB0C-795C93C92CB0}">
      <dsp:nvSpPr>
        <dsp:cNvPr id="0" name=""/>
        <dsp:cNvSpPr/>
      </dsp:nvSpPr>
      <dsp:spPr>
        <a:xfrm>
          <a:off x="9172800" y="85119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95F1B-6867-41C0-BB96-5B5800531883}">
      <dsp:nvSpPr>
        <dsp:cNvPr id="0" name=""/>
        <dsp:cNvSpPr/>
      </dsp:nvSpPr>
      <dsp:spPr>
        <a:xfrm>
          <a:off x="8587800" y="2057192"/>
          <a:ext cx="1800000" cy="167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INFERENCE SPEED?</a:t>
          </a:r>
        </a:p>
      </dsp:txBody>
      <dsp:txXfrm>
        <a:off x="8587800" y="2057192"/>
        <a:ext cx="1800000" cy="16769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3AC7A-CE63-4B95-A12A-1191DC5D138A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F72ED9-71E1-4726-BF43-16ECA9120D2C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CBC83-17B4-42C3-B884-0F674DA7A88B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Dropout</a:t>
          </a:r>
        </a:p>
      </dsp:txBody>
      <dsp:txXfrm>
        <a:off x="75768" y="3053169"/>
        <a:ext cx="3093750" cy="720000"/>
      </dsp:txXfrm>
    </dsp:sp>
    <dsp:sp modelId="{4E81B07F-651F-4817-A896-F888EA447478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176111-D667-42FF-832B-83149FE8837E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51365-B4E7-498A-989F-561D4C518D76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L2 Weight Decay</a:t>
          </a:r>
        </a:p>
      </dsp:txBody>
      <dsp:txXfrm>
        <a:off x="3710925" y="3053169"/>
        <a:ext cx="3093750" cy="720000"/>
      </dsp:txXfrm>
    </dsp:sp>
    <dsp:sp modelId="{132902C0-8A74-453F-9881-D4508A906F85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99B62-A232-4152-B315-3FBA05E3E679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94226-67CC-40F7-9419-7A2ABEB98164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Data Augmentation</a:t>
          </a:r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FD93C9B2-20F6-4DB1-B471-224337D0AC79}" type="datetimeFigureOut">
              <a:rPr lang="en-US" smtClean="0"/>
              <a:t>18-Apr-25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3148858F-F1DB-4027-9C85-CCA684954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9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22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467DF-152F-002F-0D05-CE222D3CC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AF55C0-2B9D-934D-1974-D1AC45395D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CC4C38-D518-18D9-FBD6-CA298465B8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200"/>
              </a:spcBef>
              <a:buNone/>
            </a:pPr>
            <a:r>
              <a:rPr lang="en-US" sz="1800" b="1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Catastrophic Forgetting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One of the most common issues in transfer learning is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catastrophic forgetting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—where a model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forgets previously learned knowledge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when fine-tuned on a new task. This is especially problematic when fine-tuning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 layers of a pre-trained model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on a small dataset, as the model may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overfit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on the new task while losing generalization.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Why It Happens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new dataset is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 small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and fine-tuning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 many layers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causes the model to forget useful features.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rate is too high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causing rapid weight updates that overwrite important knowledge.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source and target domains are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similar enough to benefit from pre-trained knowledge, but not identical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requiring careful fine-tuning.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Troubleshooting Strategies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✅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Freeze early layers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only fine-tune the last few layers to preserve important low-level features.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✅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a lower learning rate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(e.g., 1e-5 to 1e-4) when fine-tuning to avoid drastic weight changes.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✅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Gradually unfreeze layers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—start with a frozen model, then incrementally unfreeze layers as needed.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✅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Regularize the model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using dropout or weight decay to prevent overfitting to the new dataset.</a:t>
            </a:r>
          </a:p>
          <a:p>
            <a:pPr marL="0" marR="0">
              <a:lnSpc>
                <a:spcPct val="107000"/>
              </a:lnSpc>
              <a:spcBef>
                <a:spcPts val="200"/>
              </a:spcBef>
              <a:buNone/>
            </a:pPr>
            <a:r>
              <a:rPr lang="en-US" sz="1800" b="1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Example: Catastrophic Forgetting in Language Models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Imagine fine-tuning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BERT model pre-trained on Wikipedia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for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medical text classification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using clinical reports. Initially, the model understands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general language structure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but after fine-tuning on the specialized dataset, it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forgets how to handle everyday sentence structures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struggles with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non-medical text comprehension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/>
              <a:t> 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EEAED-B258-7127-A331-6B905CD9F1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36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AB15D-8F17-7D97-0897-1134D72D5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00AC7D-C532-2E0C-9690-ADD74D78FC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4ECBC2-4D06-32D2-811B-C6A517879F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200"/>
              </a:spcBef>
              <a:buNone/>
            </a:pPr>
            <a:r>
              <a:rPr lang="en-US" sz="1800" b="1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Domain Shift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Domain shift occurs when the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distribution of the new dataset is significantly different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from the data the pre-trained model was originally trained on. This can cause the model to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perform poorly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because it has never seen data like the target dataset before.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Why It Happens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new dataset has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different lighting, background, or resolution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than the source dataset.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target domain includes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rare objects or classes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that were underrepresented in the source dataset.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input modality changes (e.g.,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satellite images vs. drone images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scientific text vs. casual speech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Troubleshooting Strategies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✅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data augmentation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simulate variations in the dataset and improve generalization.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✅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Fine-tune the model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on a subset of the target domain before full adaptation.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✅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domain adaptation techniques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such as adversarial learning or contrastive learning to align distributions.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✅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Normalize or preprocess images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match the conditions of the original dataset.</a:t>
            </a:r>
          </a:p>
          <a:p>
            <a:pPr marL="0" marR="0">
              <a:lnSpc>
                <a:spcPct val="107000"/>
              </a:lnSpc>
              <a:spcBef>
                <a:spcPts val="200"/>
              </a:spcBef>
              <a:buNone/>
            </a:pPr>
            <a:r>
              <a:rPr lang="en-US" sz="1800" b="1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Example: Domain Shift in Object Detection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company uses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pre-trained YOLO model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detect cars in a sunny urban setting. However, when deployed in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rainy, nighttime, or rural environments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performance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drops drastically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This is because the original model was trained on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well-lit city streets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Applying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domain adaptation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(e.g., using GANs to simulate night/rain conditions) can help the model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generalize better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Troubleshooting:</a:t>
            </a:r>
            <a:r>
              <a:rPr lang="en-US" sz="2800" dirty="0"/>
              <a:t>   </a:t>
            </a:r>
          </a:p>
          <a:p>
            <a:pPr>
              <a:buNone/>
            </a:pPr>
            <a:r>
              <a:rPr lang="en-US" sz="2800" i="1" dirty="0"/>
              <a:t>Example:</a:t>
            </a:r>
            <a:r>
              <a:rPr lang="en-US" sz="2800" dirty="0"/>
              <a:t> Object detector trained in sunny cities fails in rainy/night/rural settings.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20667-4969-BA5A-FD00-8502E42635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34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8E6A7-C994-35EA-F697-FBC375B17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E0A28D-F6C7-5209-DD4E-C9ACB35EDD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9209EB-FEEF-468D-84F9-9AF1C042A7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Why Regularization is Crucial in Transfer Learning: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Fine-tuning pre-trained models, especially on smaller target datasets or when unfreezing many layers, increases the risk of </a:t>
            </a:r>
            <a:r>
              <a:rPr lang="en-US" b="1" dirty="0"/>
              <a:t>overfitting</a:t>
            </a:r>
            <a:r>
              <a:rPr lang="en-US" dirty="0"/>
              <a:t>.  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Overfitting occurs when the model learns the training data </a:t>
            </a:r>
            <a:r>
              <a:rPr lang="en-US" i="1" dirty="0"/>
              <a:t>too</a:t>
            </a:r>
            <a:r>
              <a:rPr lang="en-US" dirty="0"/>
              <a:t> well, including its noise, and fails to generalize to new, unseen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Regularization techniques help prevent the model from becoming overly complex and fitting the noise in the training data.  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It's a key strategy for troubleshooting issues like </a:t>
            </a:r>
            <a:r>
              <a:rPr lang="en-US" b="1" dirty="0"/>
              <a:t>Catastrophic Forgetting</a:t>
            </a:r>
            <a:r>
              <a:rPr lang="en-US" dirty="0"/>
              <a:t>, where overfitting on the new task can cause the model to lose valuable pre-trained knowledge.   </a:t>
            </a:r>
          </a:p>
          <a:p>
            <a:pPr>
              <a:buNone/>
            </a:pPr>
            <a:r>
              <a:rPr lang="en-US" b="1" dirty="0"/>
              <a:t>What Regularization Does: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Adds constraints or penalties to the learning process to discourage overly complex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Encourages the model to learn more robust and generalizable features.</a:t>
            </a:r>
          </a:p>
          <a:p>
            <a:pPr>
              <a:buNone/>
            </a:pPr>
            <a:r>
              <a:rPr lang="en-US" b="1" dirty="0"/>
              <a:t>Common Regularization Techniques for Transfer Learning: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Dropout:</a:t>
            </a:r>
            <a:r>
              <a:rPr lang="en-US" dirty="0"/>
              <a:t> During training, randomly sets a fraction of neuron outputs to zero for each training batch. This forces the network to learn more robust features that aren't overly reliant on specific neurons. Recommended best practice.  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L2 Weight Decay:</a:t>
            </a:r>
            <a:r>
              <a:rPr lang="en-US" dirty="0"/>
              <a:t> Adds a penalty to the loss function proportional to the square of the model's weights. This encourages smaller weights, leading to simpler models less prone to overfitting.  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Augmentation:</a:t>
            </a:r>
            <a:r>
              <a:rPr lang="en-US" dirty="0"/>
              <a:t> Artificially expands the training dataset by creating modified versions of existing data (e.g., random flips, rotations, color jitter, adding noise). While primarily a data technique, it acts as a </a:t>
            </a:r>
            <a:r>
              <a:rPr lang="en-US" dirty="0" err="1"/>
              <a:t>regularizer</a:t>
            </a:r>
            <a:r>
              <a:rPr lang="en-US" dirty="0"/>
              <a:t> by exposing the model to more variations, making it more robust.</a:t>
            </a:r>
          </a:p>
          <a:p>
            <a:pPr>
              <a:buFont typeface="Arial" panose="020B0604020202020204" pitchFamily="34" charset="0"/>
              <a:buNone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7A119-1209-86BA-6370-A60AF93ED0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58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BDCC5-D842-E430-932A-8216B1983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346EC6-2622-844F-B213-FB01AC2B59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4B29BD-4391-A863-5044-29902B191E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Efficiency:</a:t>
            </a:r>
            <a:r>
              <a:rPr lang="en-US" dirty="0"/>
              <a:t> Reduces training time and computational cost.   </a:t>
            </a:r>
          </a:p>
          <a:p>
            <a:pPr>
              <a:buNone/>
            </a:pPr>
            <a:r>
              <a:rPr lang="en-US" b="1" dirty="0"/>
              <a:t>Performance:</a:t>
            </a:r>
            <a:r>
              <a:rPr lang="en-US" dirty="0"/>
              <a:t> Often improves results, especially with limited target data.   </a:t>
            </a:r>
          </a:p>
          <a:p>
            <a:pPr>
              <a:buNone/>
            </a:pPr>
            <a:r>
              <a:rPr lang="en-US" b="1" dirty="0"/>
              <a:t>Adaptability:</a:t>
            </a:r>
            <a:r>
              <a:rPr lang="en-US" dirty="0"/>
              <a:t> Allows using state-of-the-art models for niche domains.   </a:t>
            </a:r>
          </a:p>
          <a:p>
            <a:pPr>
              <a:buNone/>
            </a:pPr>
            <a:r>
              <a:rPr lang="en-US" dirty="0"/>
              <a:t>Revolutionized fields like CV and NLP.</a:t>
            </a:r>
          </a:p>
          <a:p>
            <a:pPr>
              <a:buNone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2C3B7-7C01-7DDB-04BE-C072B17612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F1CC0-EB23-4D6D-6925-42C38516F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D8766E-BA2D-9054-173B-91AA3F2226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EA1351-0BB6-BD9F-856D-C65A6423D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Efficiency:</a:t>
            </a:r>
            <a:r>
              <a:rPr lang="en-US" dirty="0"/>
              <a:t> Reduces training time and computational cost.   </a:t>
            </a:r>
          </a:p>
          <a:p>
            <a:pPr>
              <a:buNone/>
            </a:pPr>
            <a:r>
              <a:rPr lang="en-US" b="1" dirty="0"/>
              <a:t>Performance:</a:t>
            </a:r>
            <a:r>
              <a:rPr lang="en-US" dirty="0"/>
              <a:t> Often improves results, especially with limited target data.   </a:t>
            </a:r>
          </a:p>
          <a:p>
            <a:pPr>
              <a:buNone/>
            </a:pPr>
            <a:r>
              <a:rPr lang="en-US" b="1" dirty="0"/>
              <a:t>Adaptability:</a:t>
            </a:r>
            <a:r>
              <a:rPr lang="en-US" dirty="0"/>
              <a:t> Allows using state-of-the-art models for niche domains.   </a:t>
            </a:r>
          </a:p>
          <a:p>
            <a:pPr>
              <a:buNone/>
            </a:pPr>
            <a:r>
              <a:rPr lang="en-US" dirty="0"/>
              <a:t>Revolutionized fields like CV and NLP.</a:t>
            </a:r>
          </a:p>
          <a:p>
            <a:pPr>
              <a:buNone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60666-23B3-46BA-1579-377727BB6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28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16897-B893-8C6D-7A04-4EC26A5D8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45DE49-70BA-2D8F-3E30-4C8A4F0E5D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ABC68A-4D1A-3E96-857E-FB02B0824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Efficiency:</a:t>
            </a:r>
            <a:r>
              <a:rPr lang="en-US" dirty="0"/>
              <a:t> Reduces training time and computational cost.   </a:t>
            </a:r>
          </a:p>
          <a:p>
            <a:pPr>
              <a:buNone/>
            </a:pPr>
            <a:r>
              <a:rPr lang="en-US" b="1" dirty="0"/>
              <a:t>Performance:</a:t>
            </a:r>
            <a:r>
              <a:rPr lang="en-US" dirty="0"/>
              <a:t> Often improves results, especially with limited target data.   </a:t>
            </a:r>
          </a:p>
          <a:p>
            <a:pPr>
              <a:buNone/>
            </a:pPr>
            <a:r>
              <a:rPr lang="en-US" b="1" dirty="0"/>
              <a:t>Adaptability:</a:t>
            </a:r>
            <a:r>
              <a:rPr lang="en-US" dirty="0"/>
              <a:t> Allows using state-of-the-art models for niche domains.   </a:t>
            </a:r>
          </a:p>
          <a:p>
            <a:pPr>
              <a:buNone/>
            </a:pPr>
            <a:r>
              <a:rPr lang="en-US" dirty="0"/>
              <a:t>Revolutionized fields like CV and NLP.</a:t>
            </a:r>
          </a:p>
          <a:p>
            <a:pPr>
              <a:buNone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98BF1-C59A-3828-8B22-1C500C796D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70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B9C68-9C1E-FDFF-69D4-581B08B26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0C3963-3E4A-F530-013B-8F59EF46E5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3232D1-8E4B-B34E-681B-5621C259C5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arenR"/>
            </a:pPr>
            <a:r>
              <a:rPr lang="en-US" dirty="0"/>
              <a:t>Freeze all layers. </a:t>
            </a:r>
          </a:p>
          <a:p>
            <a:pPr marL="228600" indent="-228600">
              <a:buAutoNum type="alphaUcParenR"/>
            </a:pPr>
            <a:r>
              <a:rPr lang="en-US" dirty="0"/>
              <a:t>Freeze only the last layer. </a:t>
            </a:r>
          </a:p>
          <a:p>
            <a:pPr marL="228600" indent="-228600">
              <a:buAutoNum type="alphaUcParenR"/>
            </a:pPr>
            <a:r>
              <a:rPr lang="en-US" dirty="0"/>
              <a:t>Unfreeze only the first few layers. </a:t>
            </a:r>
          </a:p>
          <a:p>
            <a:pPr marL="228600" indent="-228600">
              <a:buAutoNum type="alphaUcParenR"/>
            </a:pPr>
            <a:r>
              <a:rPr lang="en-US" dirty="0"/>
              <a:t>Unfreeze most or all layers.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37408-B00A-2C6E-2085-E98237F8D1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90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Critique pre-trained models for suitability and select candidates.   </a:t>
            </a:r>
          </a:p>
          <a:p>
            <a:pPr>
              <a:buNone/>
            </a:pPr>
            <a:r>
              <a:rPr lang="en-US" dirty="0"/>
              <a:t>Assess trade-offs between transfer learning and full training.   </a:t>
            </a:r>
          </a:p>
          <a:p>
            <a:pPr>
              <a:buNone/>
            </a:pPr>
            <a:r>
              <a:rPr lang="en-US" dirty="0"/>
              <a:t>Develop intuition on choosing appropriate TL techniques.   </a:t>
            </a:r>
          </a:p>
          <a:p>
            <a:pPr>
              <a:buNone/>
            </a:pPr>
            <a:r>
              <a:rPr lang="en-US" dirty="0"/>
              <a:t>Evaluate the outcome of different TL approaches.   </a:t>
            </a:r>
          </a:p>
          <a:p>
            <a:pPr>
              <a:buNone/>
            </a:pPr>
            <a:r>
              <a:rPr lang="en-US" dirty="0"/>
              <a:t>Troubleshoot common issues like catastrophic forgetting and negative transfer.</a:t>
            </a:r>
            <a:endParaRPr lang="en-US" dirty="0">
              <a:latin typeface="Palatino Linotype" panose="0204050205050503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59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4A207-F47E-784E-66F3-F7D3FF8C1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1529E3-8A4B-20E2-089F-F3A94A9300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05DF2E-D58C-1837-6BCB-2A4BE7250B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Summary Table:</a:t>
            </a:r>
            <a:r>
              <a:rPr lang="en-US" sz="4000" dirty="0"/>
              <a:t> (Based on 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CNNs (ResNet, VGG, </a:t>
            </a:r>
            <a:r>
              <a:rPr lang="en-US" sz="4000" b="1" dirty="0" err="1"/>
              <a:t>EfficientNet</a:t>
            </a:r>
            <a:r>
              <a:rPr lang="en-US" sz="4000" b="1" dirty="0"/>
              <a:t>):</a:t>
            </a:r>
            <a:r>
              <a:rPr lang="en-US" sz="4000" dirty="0"/>
              <a:t> Image Classification, Object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RNNs (LSTMs, GRUs):</a:t>
            </a:r>
            <a:r>
              <a:rPr lang="en-US" sz="4000" dirty="0"/>
              <a:t> Time series, sequential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Transformers (BERT, GPT):</a:t>
            </a:r>
            <a:r>
              <a:rPr lang="en-US" sz="4000" dirty="0"/>
              <a:t> NLP tasks (Classification, Generation, QA), complex images with long-range dependencies.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Multimodal (CLIP, BLIP):</a:t>
            </a:r>
            <a:r>
              <a:rPr lang="en-US" sz="4000" dirty="0"/>
              <a:t> Image + Text tasks (Captioning, VQA).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CNN-based models (e.g., ResNet,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EfficientNet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are well-suited for traditional image tasks.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Transformers (e.g.,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ViTs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BERT) excel at understanding context in images or text.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Multimodal models (e.g., CLIP, BLIP) are ideal for vision-language applications.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F33AD-1FAE-5432-3D75-F2C0C19C5F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78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4ADFF-ABFA-73DE-9FBD-A1CA556AC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749A3E-EDBF-E74B-F931-B08F784988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CA1B6F-B4CD-2ECB-1973-632FBDB94C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5400" dirty="0"/>
              <a:t>What is my specific problem type? (Classification, Detection, NLP, etc.)   </a:t>
            </a:r>
          </a:p>
          <a:p>
            <a:pPr>
              <a:buNone/>
            </a:pPr>
            <a:r>
              <a:rPr lang="en-US" sz="5400" dirty="0"/>
              <a:t>What pre-trained models exist for similar tasks/datasets?   </a:t>
            </a:r>
          </a:p>
          <a:p>
            <a:pPr>
              <a:buNone/>
            </a:pPr>
            <a:r>
              <a:rPr lang="en-US" sz="5400" dirty="0"/>
              <a:t>How large is my target dataset? (Small dataset favors FE)   </a:t>
            </a:r>
          </a:p>
          <a:p>
            <a:pPr>
              <a:buNone/>
            </a:pPr>
            <a:r>
              <a:rPr lang="en-US" sz="5400" dirty="0"/>
              <a:t>What are my computational resources (GPU/TPU access)?   </a:t>
            </a:r>
          </a:p>
          <a:p>
            <a:pPr>
              <a:buNone/>
            </a:pPr>
            <a:r>
              <a:rPr lang="en-US" sz="5400" dirty="0"/>
              <a:t>Do I need real-time inference speed? 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75A5C-D9BF-4149-88E4-97CD4FDA61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5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EF5CB-EAD3-308A-D49D-61CF6BD5C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48795-8BCC-99A2-E8A0-30C7DF1793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29670B-7208-FBD6-DA26-C80794832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Larger models are often more accurate but require significant computational resources. Selecting a model that fits within memory and processing constraints is crucial.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edge and mobile devices (e.g., phones, low-powered computers, like sensors in factories), small models (e.g.,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MobileNet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DistilBERT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are usually best. For cloud/server deployments, larger models (e.g.,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GPT-4) can be used when computational power is available. For real-time processing, models with lower latency (e.g.,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EfficientNet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ResNet-50) should be prioritized.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AC3AA-683A-3522-2C09-A9EC517F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59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24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D9366-3BE8-2990-243D-F618B0D6C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6BE2D5-C3FA-DE2E-D8A6-7C8EC8E9AB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0F4AA6-4E15-603F-758B-90319376F7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One of the key decisions in deep learning model development is whether to use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transfer learning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or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 a model from scratch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While training from scratch offers full control over model architecture and feature learning, transfer learning allows developers to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leverage pre-trained models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for better efficiency, particularly when working with limited data or computational resources.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200"/>
              </a:spcBef>
              <a:buNone/>
            </a:pPr>
            <a:r>
              <a:rPr lang="en-US" sz="1800" b="1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When to Use Transfer Learning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Transfer learning is advantageous when:</a:t>
            </a: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is scarce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If there are not enough labeled examples to train a deep model from scratch, a pre-trained model can extract useful features.</a:t>
            </a: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Computation is limited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Training from scratch is expensive. Transfer learning enables high-performance models on modest hardware.</a:t>
            </a: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problem is similar to a well-researched domain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If a suitable pre-trained model exists, fine-tuning it can yield strong results with minimal effort.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Faster deployment is needed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Transfer learning significantly reduces time-to-production.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200"/>
              </a:spcBef>
              <a:buNone/>
            </a:pPr>
            <a:r>
              <a:rPr lang="en-US" sz="1800" b="1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When to Use Full Training</a:t>
            </a: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While transfer learning is often preferable, some scenarios require full training:</a:t>
            </a:r>
          </a:p>
          <a:p>
            <a:pPr marL="285750" marR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completely novel problem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If no similar pre-trained model exists, transfer learning won’t help much.</a:t>
            </a:r>
          </a:p>
          <a:p>
            <a:pPr marL="285750" marR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Large-scale datasets are available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With millions of labeled examples, training from scratch can lead to better performance.</a:t>
            </a:r>
          </a:p>
          <a:p>
            <a:pPr marL="285750" marR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Customization is required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If an existing architecture doesn’t suit the problem well, designing a new one from scratch allows greater flexibility.</a:t>
            </a:r>
          </a:p>
          <a:p>
            <a:pPr marL="285750" marR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pre-trained model's features do not transfer well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If using transfer learning leads to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negative transfer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full training may be a better option.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561DB-D7B5-E222-C2E9-A68C7FBBB1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27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189DE-7297-AB29-8372-6A08D1428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4C2E34-8D65-F28B-035F-EADB24604F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7FF28A-ADBB-147D-8BCF-36943DD77D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One of the key decisions in deep learning model development is whether to use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transfer learning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or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 a model from scratch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While training from scratch offers full control over model architecture and feature learning, transfer learning allows developers to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leverage pre-trained models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for better efficiency, particularly when working with limited data or computational resources.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2800" dirty="0"/>
              <a:t>Choice depends on data size, task complexity, compute limits.   </a:t>
            </a:r>
          </a:p>
          <a:p>
            <a:pPr>
              <a:buNone/>
            </a:pPr>
            <a:r>
              <a:rPr lang="en-US" sz="2800" b="1" dirty="0"/>
              <a:t>Feature Extraction:</a:t>
            </a:r>
            <a:r>
              <a:rPr lang="en-US" sz="2800" dirty="0"/>
              <a:t> Simple, efficient. Best if data limited &amp; target task similar.   </a:t>
            </a:r>
          </a:p>
          <a:p>
            <a:pPr>
              <a:buNone/>
            </a:pPr>
            <a:r>
              <a:rPr lang="en-US" sz="2800" b="1" dirty="0"/>
              <a:t>Fine-Tuning:</a:t>
            </a:r>
            <a:r>
              <a:rPr lang="en-US" sz="2800" dirty="0"/>
              <a:t> Flexible. Best if target task different &amp; sufficient data available.   </a:t>
            </a:r>
          </a:p>
          <a:p>
            <a:pPr>
              <a:buNone/>
            </a:pPr>
            <a:r>
              <a:rPr lang="en-US" sz="2800" b="1" dirty="0" err="1"/>
              <a:t>LoRA</a:t>
            </a:r>
            <a:r>
              <a:rPr lang="en-US" sz="2800" b="1" dirty="0"/>
              <a:t>:</a:t>
            </a:r>
            <a:r>
              <a:rPr lang="en-US" sz="2800" dirty="0"/>
              <a:t> Parameter-efficient. Best for large Transformer/Multimodal models &amp; limited compute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465DE-DDCB-8740-4440-F87341A8B6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66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F17D8-1B12-74E5-C495-27946B963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308F9E-27CE-2AFE-A336-C1707EF62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8553F0-DBB2-1BEF-9D77-F6BD88E8AB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What:</a:t>
            </a:r>
            <a:r>
              <a:rPr lang="en-US" dirty="0"/>
              <a:t> Model </a:t>
            </a:r>
            <a:r>
              <a:rPr lang="en-US" i="1" dirty="0"/>
              <a:t>forgets</a:t>
            </a:r>
            <a:r>
              <a:rPr lang="en-US" dirty="0"/>
              <a:t> source knowledge when fine-tuned on new task.   </a:t>
            </a:r>
          </a:p>
          <a:p>
            <a:pPr>
              <a:buNone/>
            </a:pPr>
            <a:r>
              <a:rPr lang="en-US" b="1" dirty="0"/>
              <a:t>Why:</a:t>
            </a:r>
            <a:r>
              <a:rPr lang="en-US" dirty="0"/>
              <a:t> Small target dataset + too many layers fine-tuned; learning rate too high; overfitting.  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Troubleshooting:</a:t>
            </a:r>
            <a:r>
              <a:rPr lang="en-US" dirty="0"/>
              <a:t> Freeze early layers, fine-tune only later 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a lower learning rate (e.g., 1e-5).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Gradually unfreeze layers.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regularization (dropout, weight decay).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583A1-29F4-7D16-7477-81DB7B0F96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54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684C-DB63-4BB5-AB1B-EA8CC8D38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8919B-AE39-4501-9EC4-D20DA6841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4AB87-487E-47D4-9E7E-07D97D9E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18-Apr-25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FE1B3-DDE5-4257-8364-DB3A438F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F69F0-EED2-470F-92B0-78761E1E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C9FC-5E7D-4F82-A4BA-C4C54B5D9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EEE6E-830B-46FF-A5FF-9F4B8B4EB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74615-9F13-4F16-B1A2-EB2DDAB2F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18-Apr-25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843AD-296F-433C-94FF-BCF8F52B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EF61D-D306-4D07-92FE-55DD063F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A4E75-3889-4340-800F-011D4A5C0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356D4-47BB-43BC-A7A2-BBC2A4208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69678-4C26-400A-95F7-FF545DD9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18-Apr-25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6AD8B-6439-4CC8-AA2C-7C3478A7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A97E-015C-4D16-AB0B-3C89C66C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95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74D7054-063B-B530-B14F-0A456C42C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62" y="5105341"/>
            <a:ext cx="9144000" cy="944592"/>
          </a:xfrm>
        </p:spPr>
        <p:txBody>
          <a:bodyPr>
            <a:normAutofit/>
          </a:bodyPr>
          <a:lstStyle>
            <a:lvl1pPr marL="0" indent="0" algn="l">
              <a:buNone/>
              <a:defRPr sz="2800" b="0">
                <a:solidFill>
                  <a:srgbClr val="57576B"/>
                </a:solidFill>
                <a:latin typeface="Avenir Black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Practicum AI logo with subtitle &quot;building AI knowledge&quot;">
            <a:extLst>
              <a:ext uri="{FF2B5EF4-FFF2-40B4-BE49-F238E27FC236}">
                <a16:creationId xmlns:a16="http://schemas.microsoft.com/office/drawing/2014/main" id="{348522FD-CF56-4A0F-BD19-77D5E476E7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27" y="3074748"/>
            <a:ext cx="7772400" cy="210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24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E2C2BB8-7EF6-4E07-B8B4-1A0ABE93489C}"/>
              </a:ext>
            </a:extLst>
          </p:cNvPr>
          <p:cNvGrpSpPr/>
          <p:nvPr userDrawn="1"/>
        </p:nvGrpSpPr>
        <p:grpSpPr>
          <a:xfrm rot="10454157">
            <a:off x="10825193" y="178507"/>
            <a:ext cx="1105690" cy="918099"/>
            <a:chOff x="7418717" y="1268412"/>
            <a:chExt cx="1105690" cy="9180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79CB8F0-037D-4A08-8036-8B8375EF7C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418717" y="1268412"/>
              <a:ext cx="894558" cy="918099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5A49B3E-FC35-4433-8920-BC67E60FCDBE}"/>
                </a:ext>
              </a:extLst>
            </p:cNvPr>
            <p:cNvGrpSpPr/>
            <p:nvPr userDrawn="1"/>
          </p:nvGrpSpPr>
          <p:grpSpPr>
            <a:xfrm>
              <a:off x="8126381" y="1344743"/>
              <a:ext cx="398026" cy="480792"/>
              <a:chOff x="5063706" y="603849"/>
              <a:chExt cx="612475" cy="73983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6E6DE77-0311-43C6-8D54-813C951D2B1C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3"/>
              <a:srcRect l="20829" t="13839" r="6922" b="14489"/>
              <a:stretch/>
            </p:blipFill>
            <p:spPr>
              <a:xfrm>
                <a:off x="5063706" y="681487"/>
                <a:ext cx="612475" cy="662196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AB873E1-C9A0-44AE-B560-CFE404BE1907}"/>
                  </a:ext>
                </a:extLst>
              </p:cNvPr>
              <p:cNvSpPr/>
              <p:nvPr userDrawn="1"/>
            </p:nvSpPr>
            <p:spPr>
              <a:xfrm>
                <a:off x="5063706" y="603849"/>
                <a:ext cx="94890" cy="2587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C3B293-1101-3E43-B564-2C84D5295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rgbClr val="30335D"/>
                </a:solidFill>
                <a:latin typeface="Avenir Black" panose="02000503020000020003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24489-40C5-1289-18A8-117699F6A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" panose="02000503020000020003"/>
              </a:defRPr>
            </a:lvl1pPr>
            <a:lvl2pPr>
              <a:defRPr>
                <a:latin typeface="Avenir" panose="02000503020000020003"/>
              </a:defRPr>
            </a:lvl2pPr>
            <a:lvl3pPr>
              <a:defRPr sz="2400">
                <a:latin typeface="Avenir" panose="02000503020000020003"/>
              </a:defRPr>
            </a:lvl3pPr>
            <a:lvl4pPr>
              <a:defRPr sz="2200">
                <a:latin typeface="Avenir" panose="02000503020000020003"/>
              </a:defRPr>
            </a:lvl4pPr>
            <a:lvl5pPr>
              <a:defRPr sz="2000">
                <a:latin typeface="Avenir" panose="02000503020000020003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3765D3-0E96-494A-B90C-D8E3461F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037" y="6031948"/>
            <a:ext cx="800100" cy="812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7DFCC2-9303-4155-B678-DF2FEF6A7B8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15963087">
            <a:off x="440093" y="6116637"/>
            <a:ext cx="4476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83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A620CC4-ACB0-4717-A635-90507D6A24FA}"/>
              </a:ext>
            </a:extLst>
          </p:cNvPr>
          <p:cNvSpPr/>
          <p:nvPr userDrawn="1"/>
        </p:nvSpPr>
        <p:spPr>
          <a:xfrm>
            <a:off x="865159" y="427561"/>
            <a:ext cx="10712346" cy="5794566"/>
          </a:xfrm>
          <a:custGeom>
            <a:avLst/>
            <a:gdLst>
              <a:gd name="connsiteX0" fmla="*/ 630072 w 6737574"/>
              <a:gd name="connsiteY0" fmla="*/ 43133 h 2087593"/>
              <a:gd name="connsiteX1" fmla="*/ 630072 w 6737574"/>
              <a:gd name="connsiteY1" fmla="*/ 43133 h 2087593"/>
              <a:gd name="connsiteX2" fmla="*/ 517929 w 6737574"/>
              <a:gd name="connsiteY2" fmla="*/ 112144 h 2087593"/>
              <a:gd name="connsiteX3" fmla="*/ 336774 w 6737574"/>
              <a:gd name="connsiteY3" fmla="*/ 310551 h 2087593"/>
              <a:gd name="connsiteX4" fmla="*/ 285016 w 6737574"/>
              <a:gd name="connsiteY4" fmla="*/ 422695 h 2087593"/>
              <a:gd name="connsiteX5" fmla="*/ 250510 w 6737574"/>
              <a:gd name="connsiteY5" fmla="*/ 698740 h 2087593"/>
              <a:gd name="connsiteX6" fmla="*/ 95235 w 6737574"/>
              <a:gd name="connsiteY6" fmla="*/ 905774 h 2087593"/>
              <a:gd name="connsiteX7" fmla="*/ 43476 w 6737574"/>
              <a:gd name="connsiteY7" fmla="*/ 966159 h 2087593"/>
              <a:gd name="connsiteX8" fmla="*/ 344 w 6737574"/>
              <a:gd name="connsiteY8" fmla="*/ 1276710 h 2087593"/>
              <a:gd name="connsiteX9" fmla="*/ 52103 w 6737574"/>
              <a:gd name="connsiteY9" fmla="*/ 1561382 h 2087593"/>
              <a:gd name="connsiteX10" fmla="*/ 198752 w 6737574"/>
              <a:gd name="connsiteY10" fmla="*/ 1802921 h 2087593"/>
              <a:gd name="connsiteX11" fmla="*/ 681831 w 6737574"/>
              <a:gd name="connsiteY11" fmla="*/ 1975449 h 2087593"/>
              <a:gd name="connsiteX12" fmla="*/ 1363318 w 6737574"/>
              <a:gd name="connsiteY12" fmla="*/ 2078966 h 2087593"/>
              <a:gd name="connsiteX13" fmla="*/ 2726291 w 6737574"/>
              <a:gd name="connsiteY13" fmla="*/ 2087593 h 2087593"/>
              <a:gd name="connsiteX14" fmla="*/ 3312888 w 6737574"/>
              <a:gd name="connsiteY14" fmla="*/ 2061714 h 2087593"/>
              <a:gd name="connsiteX15" fmla="*/ 3580306 w 6737574"/>
              <a:gd name="connsiteY15" fmla="*/ 2053087 h 2087593"/>
              <a:gd name="connsiteX16" fmla="*/ 3933989 w 6737574"/>
              <a:gd name="connsiteY16" fmla="*/ 2070340 h 2087593"/>
              <a:gd name="connsiteX17" fmla="*/ 4261793 w 6737574"/>
              <a:gd name="connsiteY17" fmla="*/ 2078966 h 2087593"/>
              <a:gd name="connsiteX18" fmla="*/ 5210699 w 6737574"/>
              <a:gd name="connsiteY18" fmla="*/ 2070340 h 2087593"/>
              <a:gd name="connsiteX19" fmla="*/ 5711031 w 6737574"/>
              <a:gd name="connsiteY19" fmla="*/ 2018582 h 2087593"/>
              <a:gd name="connsiteX20" fmla="*/ 5883559 w 6737574"/>
              <a:gd name="connsiteY20" fmla="*/ 1984076 h 2087593"/>
              <a:gd name="connsiteX21" fmla="*/ 6021582 w 6737574"/>
              <a:gd name="connsiteY21" fmla="*/ 1915065 h 2087593"/>
              <a:gd name="connsiteX22" fmla="*/ 6332133 w 6737574"/>
              <a:gd name="connsiteY22" fmla="*/ 1656272 h 2087593"/>
              <a:gd name="connsiteX23" fmla="*/ 6409771 w 6737574"/>
              <a:gd name="connsiteY23" fmla="*/ 1570008 h 2087593"/>
              <a:gd name="connsiteX24" fmla="*/ 6427023 w 6737574"/>
              <a:gd name="connsiteY24" fmla="*/ 1526876 h 2087593"/>
              <a:gd name="connsiteX25" fmla="*/ 6461529 w 6737574"/>
              <a:gd name="connsiteY25" fmla="*/ 1319842 h 2087593"/>
              <a:gd name="connsiteX26" fmla="*/ 6582299 w 6737574"/>
              <a:gd name="connsiteY26" fmla="*/ 1155940 h 2087593"/>
              <a:gd name="connsiteX27" fmla="*/ 6677189 w 6737574"/>
              <a:gd name="connsiteY27" fmla="*/ 1000665 h 2087593"/>
              <a:gd name="connsiteX28" fmla="*/ 6737574 w 6737574"/>
              <a:gd name="connsiteY28" fmla="*/ 750499 h 2087593"/>
              <a:gd name="connsiteX29" fmla="*/ 6720322 w 6737574"/>
              <a:gd name="connsiteY29" fmla="*/ 664234 h 2087593"/>
              <a:gd name="connsiteX30" fmla="*/ 6659937 w 6737574"/>
              <a:gd name="connsiteY30" fmla="*/ 595223 h 2087593"/>
              <a:gd name="connsiteX31" fmla="*/ 6556420 w 6737574"/>
              <a:gd name="connsiteY31" fmla="*/ 517585 h 2087593"/>
              <a:gd name="connsiteX32" fmla="*/ 6176857 w 6737574"/>
              <a:gd name="connsiteY32" fmla="*/ 319178 h 2087593"/>
              <a:gd name="connsiteX33" fmla="*/ 6047461 w 6737574"/>
              <a:gd name="connsiteY33" fmla="*/ 267419 h 2087593"/>
              <a:gd name="connsiteX34" fmla="*/ 5900812 w 6737574"/>
              <a:gd name="connsiteY34" fmla="*/ 258793 h 2087593"/>
              <a:gd name="connsiteX35" fmla="*/ 5443612 w 6737574"/>
              <a:gd name="connsiteY35" fmla="*/ 189782 h 2087593"/>
              <a:gd name="connsiteX36" fmla="*/ 5271084 w 6737574"/>
              <a:gd name="connsiteY36" fmla="*/ 155276 h 2087593"/>
              <a:gd name="connsiteX37" fmla="*/ 3761461 w 6737574"/>
              <a:gd name="connsiteY37" fmla="*/ 224287 h 2087593"/>
              <a:gd name="connsiteX38" fmla="*/ 3459537 w 6737574"/>
              <a:gd name="connsiteY38" fmla="*/ 250166 h 2087593"/>
              <a:gd name="connsiteX39" fmla="*/ 2786676 w 6737574"/>
              <a:gd name="connsiteY39" fmla="*/ 189782 h 2087593"/>
              <a:gd name="connsiteX40" fmla="*/ 2415740 w 6737574"/>
              <a:gd name="connsiteY40" fmla="*/ 155276 h 2087593"/>
              <a:gd name="connsiteX41" fmla="*/ 2096563 w 6737574"/>
              <a:gd name="connsiteY41" fmla="*/ 129397 h 2087593"/>
              <a:gd name="connsiteX42" fmla="*/ 1967167 w 6737574"/>
              <a:gd name="connsiteY42" fmla="*/ 112144 h 2087593"/>
              <a:gd name="connsiteX43" fmla="*/ 1786012 w 6737574"/>
              <a:gd name="connsiteY43" fmla="*/ 77638 h 2087593"/>
              <a:gd name="connsiteX44" fmla="*/ 1622110 w 6737574"/>
              <a:gd name="connsiteY44" fmla="*/ 69012 h 2087593"/>
              <a:gd name="connsiteX45" fmla="*/ 1277054 w 6737574"/>
              <a:gd name="connsiteY45" fmla="*/ 60385 h 2087593"/>
              <a:gd name="connsiteX46" fmla="*/ 1156284 w 6737574"/>
              <a:gd name="connsiteY46" fmla="*/ 51759 h 2087593"/>
              <a:gd name="connsiteX47" fmla="*/ 1087272 w 6737574"/>
              <a:gd name="connsiteY47" fmla="*/ 34506 h 2087593"/>
              <a:gd name="connsiteX48" fmla="*/ 1026888 w 6737574"/>
              <a:gd name="connsiteY48" fmla="*/ 25880 h 2087593"/>
              <a:gd name="connsiteX49" fmla="*/ 983755 w 6737574"/>
              <a:gd name="connsiteY49" fmla="*/ 17253 h 2087593"/>
              <a:gd name="connsiteX50" fmla="*/ 681831 w 6737574"/>
              <a:gd name="connsiteY50" fmla="*/ 0 h 2087593"/>
              <a:gd name="connsiteX51" fmla="*/ 647325 w 6737574"/>
              <a:gd name="connsiteY51" fmla="*/ 8627 h 2087593"/>
              <a:gd name="connsiteX52" fmla="*/ 630072 w 6737574"/>
              <a:gd name="connsiteY52" fmla="*/ 43133 h 2087593"/>
              <a:gd name="connsiteX0" fmla="*/ 630072 w 6737574"/>
              <a:gd name="connsiteY0" fmla="*/ 43133 h 2087593"/>
              <a:gd name="connsiteX1" fmla="*/ 630072 w 6737574"/>
              <a:gd name="connsiteY1" fmla="*/ 43133 h 2087593"/>
              <a:gd name="connsiteX2" fmla="*/ 517929 w 6737574"/>
              <a:gd name="connsiteY2" fmla="*/ 112144 h 2087593"/>
              <a:gd name="connsiteX3" fmla="*/ 336774 w 6737574"/>
              <a:gd name="connsiteY3" fmla="*/ 310551 h 2087593"/>
              <a:gd name="connsiteX4" fmla="*/ 285016 w 6737574"/>
              <a:gd name="connsiteY4" fmla="*/ 422695 h 2087593"/>
              <a:gd name="connsiteX5" fmla="*/ 250510 w 6737574"/>
              <a:gd name="connsiteY5" fmla="*/ 698740 h 2087593"/>
              <a:gd name="connsiteX6" fmla="*/ 95235 w 6737574"/>
              <a:gd name="connsiteY6" fmla="*/ 905774 h 2087593"/>
              <a:gd name="connsiteX7" fmla="*/ 43476 w 6737574"/>
              <a:gd name="connsiteY7" fmla="*/ 966159 h 2087593"/>
              <a:gd name="connsiteX8" fmla="*/ 344 w 6737574"/>
              <a:gd name="connsiteY8" fmla="*/ 1276710 h 2087593"/>
              <a:gd name="connsiteX9" fmla="*/ 52103 w 6737574"/>
              <a:gd name="connsiteY9" fmla="*/ 1561382 h 2087593"/>
              <a:gd name="connsiteX10" fmla="*/ 198752 w 6737574"/>
              <a:gd name="connsiteY10" fmla="*/ 1802921 h 2087593"/>
              <a:gd name="connsiteX11" fmla="*/ 681831 w 6737574"/>
              <a:gd name="connsiteY11" fmla="*/ 1975449 h 2087593"/>
              <a:gd name="connsiteX12" fmla="*/ 1363318 w 6737574"/>
              <a:gd name="connsiteY12" fmla="*/ 2078966 h 2087593"/>
              <a:gd name="connsiteX13" fmla="*/ 2726291 w 6737574"/>
              <a:gd name="connsiteY13" fmla="*/ 2087593 h 2087593"/>
              <a:gd name="connsiteX14" fmla="*/ 3312888 w 6737574"/>
              <a:gd name="connsiteY14" fmla="*/ 2061714 h 2087593"/>
              <a:gd name="connsiteX15" fmla="*/ 3580306 w 6737574"/>
              <a:gd name="connsiteY15" fmla="*/ 2053087 h 2087593"/>
              <a:gd name="connsiteX16" fmla="*/ 3933989 w 6737574"/>
              <a:gd name="connsiteY16" fmla="*/ 2070340 h 2087593"/>
              <a:gd name="connsiteX17" fmla="*/ 4261793 w 6737574"/>
              <a:gd name="connsiteY17" fmla="*/ 2078966 h 2087593"/>
              <a:gd name="connsiteX18" fmla="*/ 5210699 w 6737574"/>
              <a:gd name="connsiteY18" fmla="*/ 2070340 h 2087593"/>
              <a:gd name="connsiteX19" fmla="*/ 5711031 w 6737574"/>
              <a:gd name="connsiteY19" fmla="*/ 2018582 h 2087593"/>
              <a:gd name="connsiteX20" fmla="*/ 5883559 w 6737574"/>
              <a:gd name="connsiteY20" fmla="*/ 1984076 h 2087593"/>
              <a:gd name="connsiteX21" fmla="*/ 6021582 w 6737574"/>
              <a:gd name="connsiteY21" fmla="*/ 1915065 h 2087593"/>
              <a:gd name="connsiteX22" fmla="*/ 6332133 w 6737574"/>
              <a:gd name="connsiteY22" fmla="*/ 1656272 h 2087593"/>
              <a:gd name="connsiteX23" fmla="*/ 6409771 w 6737574"/>
              <a:gd name="connsiteY23" fmla="*/ 1570008 h 2087593"/>
              <a:gd name="connsiteX24" fmla="*/ 6427023 w 6737574"/>
              <a:gd name="connsiteY24" fmla="*/ 1526876 h 2087593"/>
              <a:gd name="connsiteX25" fmla="*/ 6461529 w 6737574"/>
              <a:gd name="connsiteY25" fmla="*/ 1319842 h 2087593"/>
              <a:gd name="connsiteX26" fmla="*/ 6582299 w 6737574"/>
              <a:gd name="connsiteY26" fmla="*/ 1155940 h 2087593"/>
              <a:gd name="connsiteX27" fmla="*/ 6677189 w 6737574"/>
              <a:gd name="connsiteY27" fmla="*/ 1000665 h 2087593"/>
              <a:gd name="connsiteX28" fmla="*/ 6737574 w 6737574"/>
              <a:gd name="connsiteY28" fmla="*/ 750499 h 2087593"/>
              <a:gd name="connsiteX29" fmla="*/ 6720322 w 6737574"/>
              <a:gd name="connsiteY29" fmla="*/ 664234 h 2087593"/>
              <a:gd name="connsiteX30" fmla="*/ 6659937 w 6737574"/>
              <a:gd name="connsiteY30" fmla="*/ 595223 h 2087593"/>
              <a:gd name="connsiteX31" fmla="*/ 6556420 w 6737574"/>
              <a:gd name="connsiteY31" fmla="*/ 517585 h 2087593"/>
              <a:gd name="connsiteX32" fmla="*/ 6176857 w 6737574"/>
              <a:gd name="connsiteY32" fmla="*/ 319178 h 2087593"/>
              <a:gd name="connsiteX33" fmla="*/ 6047461 w 6737574"/>
              <a:gd name="connsiteY33" fmla="*/ 267419 h 2087593"/>
              <a:gd name="connsiteX34" fmla="*/ 5900812 w 6737574"/>
              <a:gd name="connsiteY34" fmla="*/ 258793 h 2087593"/>
              <a:gd name="connsiteX35" fmla="*/ 5443612 w 6737574"/>
              <a:gd name="connsiteY35" fmla="*/ 189782 h 2087593"/>
              <a:gd name="connsiteX36" fmla="*/ 5271084 w 6737574"/>
              <a:gd name="connsiteY36" fmla="*/ 155276 h 2087593"/>
              <a:gd name="connsiteX37" fmla="*/ 3761461 w 6737574"/>
              <a:gd name="connsiteY37" fmla="*/ 224287 h 2087593"/>
              <a:gd name="connsiteX38" fmla="*/ 3459537 w 6737574"/>
              <a:gd name="connsiteY38" fmla="*/ 250166 h 2087593"/>
              <a:gd name="connsiteX39" fmla="*/ 2786676 w 6737574"/>
              <a:gd name="connsiteY39" fmla="*/ 189782 h 2087593"/>
              <a:gd name="connsiteX40" fmla="*/ 2415740 w 6737574"/>
              <a:gd name="connsiteY40" fmla="*/ 155276 h 2087593"/>
              <a:gd name="connsiteX41" fmla="*/ 2096563 w 6737574"/>
              <a:gd name="connsiteY41" fmla="*/ 129397 h 2087593"/>
              <a:gd name="connsiteX42" fmla="*/ 1967167 w 6737574"/>
              <a:gd name="connsiteY42" fmla="*/ 112144 h 2087593"/>
              <a:gd name="connsiteX43" fmla="*/ 1786012 w 6737574"/>
              <a:gd name="connsiteY43" fmla="*/ 77638 h 2087593"/>
              <a:gd name="connsiteX44" fmla="*/ 1622110 w 6737574"/>
              <a:gd name="connsiteY44" fmla="*/ 69012 h 2087593"/>
              <a:gd name="connsiteX45" fmla="*/ 1277054 w 6737574"/>
              <a:gd name="connsiteY45" fmla="*/ 60385 h 2087593"/>
              <a:gd name="connsiteX46" fmla="*/ 1156284 w 6737574"/>
              <a:gd name="connsiteY46" fmla="*/ 51759 h 2087593"/>
              <a:gd name="connsiteX47" fmla="*/ 1087272 w 6737574"/>
              <a:gd name="connsiteY47" fmla="*/ 34506 h 2087593"/>
              <a:gd name="connsiteX48" fmla="*/ 1026888 w 6737574"/>
              <a:gd name="connsiteY48" fmla="*/ 25880 h 2087593"/>
              <a:gd name="connsiteX49" fmla="*/ 983755 w 6737574"/>
              <a:gd name="connsiteY49" fmla="*/ 17253 h 2087593"/>
              <a:gd name="connsiteX50" fmla="*/ 681831 w 6737574"/>
              <a:gd name="connsiteY50" fmla="*/ 0 h 2087593"/>
              <a:gd name="connsiteX51" fmla="*/ 694598 w 6737574"/>
              <a:gd name="connsiteY51" fmla="*/ 13103 h 2087593"/>
              <a:gd name="connsiteX52" fmla="*/ 630072 w 6737574"/>
              <a:gd name="connsiteY52" fmla="*/ 43133 h 2087593"/>
              <a:gd name="connsiteX0" fmla="*/ 630072 w 6737574"/>
              <a:gd name="connsiteY0" fmla="*/ 43133 h 2087593"/>
              <a:gd name="connsiteX1" fmla="*/ 630072 w 6737574"/>
              <a:gd name="connsiteY1" fmla="*/ 43133 h 2087593"/>
              <a:gd name="connsiteX2" fmla="*/ 517929 w 6737574"/>
              <a:gd name="connsiteY2" fmla="*/ 112144 h 2087593"/>
              <a:gd name="connsiteX3" fmla="*/ 336774 w 6737574"/>
              <a:gd name="connsiteY3" fmla="*/ 310551 h 2087593"/>
              <a:gd name="connsiteX4" fmla="*/ 285016 w 6737574"/>
              <a:gd name="connsiteY4" fmla="*/ 422695 h 2087593"/>
              <a:gd name="connsiteX5" fmla="*/ 250510 w 6737574"/>
              <a:gd name="connsiteY5" fmla="*/ 698740 h 2087593"/>
              <a:gd name="connsiteX6" fmla="*/ 95235 w 6737574"/>
              <a:gd name="connsiteY6" fmla="*/ 905774 h 2087593"/>
              <a:gd name="connsiteX7" fmla="*/ 43476 w 6737574"/>
              <a:gd name="connsiteY7" fmla="*/ 966159 h 2087593"/>
              <a:gd name="connsiteX8" fmla="*/ 344 w 6737574"/>
              <a:gd name="connsiteY8" fmla="*/ 1276710 h 2087593"/>
              <a:gd name="connsiteX9" fmla="*/ 52103 w 6737574"/>
              <a:gd name="connsiteY9" fmla="*/ 1561382 h 2087593"/>
              <a:gd name="connsiteX10" fmla="*/ 198752 w 6737574"/>
              <a:gd name="connsiteY10" fmla="*/ 1802921 h 2087593"/>
              <a:gd name="connsiteX11" fmla="*/ 681831 w 6737574"/>
              <a:gd name="connsiteY11" fmla="*/ 1975449 h 2087593"/>
              <a:gd name="connsiteX12" fmla="*/ 1363318 w 6737574"/>
              <a:gd name="connsiteY12" fmla="*/ 2078966 h 2087593"/>
              <a:gd name="connsiteX13" fmla="*/ 2726291 w 6737574"/>
              <a:gd name="connsiteY13" fmla="*/ 2087593 h 2087593"/>
              <a:gd name="connsiteX14" fmla="*/ 3312888 w 6737574"/>
              <a:gd name="connsiteY14" fmla="*/ 2061714 h 2087593"/>
              <a:gd name="connsiteX15" fmla="*/ 3580306 w 6737574"/>
              <a:gd name="connsiteY15" fmla="*/ 2053087 h 2087593"/>
              <a:gd name="connsiteX16" fmla="*/ 3933989 w 6737574"/>
              <a:gd name="connsiteY16" fmla="*/ 2070340 h 2087593"/>
              <a:gd name="connsiteX17" fmla="*/ 4261793 w 6737574"/>
              <a:gd name="connsiteY17" fmla="*/ 2078966 h 2087593"/>
              <a:gd name="connsiteX18" fmla="*/ 5210699 w 6737574"/>
              <a:gd name="connsiteY18" fmla="*/ 2070340 h 2087593"/>
              <a:gd name="connsiteX19" fmla="*/ 5711031 w 6737574"/>
              <a:gd name="connsiteY19" fmla="*/ 2018582 h 2087593"/>
              <a:gd name="connsiteX20" fmla="*/ 5883559 w 6737574"/>
              <a:gd name="connsiteY20" fmla="*/ 1984076 h 2087593"/>
              <a:gd name="connsiteX21" fmla="*/ 6021582 w 6737574"/>
              <a:gd name="connsiteY21" fmla="*/ 1915065 h 2087593"/>
              <a:gd name="connsiteX22" fmla="*/ 6332133 w 6737574"/>
              <a:gd name="connsiteY22" fmla="*/ 1656272 h 2087593"/>
              <a:gd name="connsiteX23" fmla="*/ 6409771 w 6737574"/>
              <a:gd name="connsiteY23" fmla="*/ 1570008 h 2087593"/>
              <a:gd name="connsiteX24" fmla="*/ 6427023 w 6737574"/>
              <a:gd name="connsiteY24" fmla="*/ 1526876 h 2087593"/>
              <a:gd name="connsiteX25" fmla="*/ 6461529 w 6737574"/>
              <a:gd name="connsiteY25" fmla="*/ 1319842 h 2087593"/>
              <a:gd name="connsiteX26" fmla="*/ 6582299 w 6737574"/>
              <a:gd name="connsiteY26" fmla="*/ 1155940 h 2087593"/>
              <a:gd name="connsiteX27" fmla="*/ 6677189 w 6737574"/>
              <a:gd name="connsiteY27" fmla="*/ 1000665 h 2087593"/>
              <a:gd name="connsiteX28" fmla="*/ 6737574 w 6737574"/>
              <a:gd name="connsiteY28" fmla="*/ 750499 h 2087593"/>
              <a:gd name="connsiteX29" fmla="*/ 6720322 w 6737574"/>
              <a:gd name="connsiteY29" fmla="*/ 664234 h 2087593"/>
              <a:gd name="connsiteX30" fmla="*/ 6659937 w 6737574"/>
              <a:gd name="connsiteY30" fmla="*/ 595223 h 2087593"/>
              <a:gd name="connsiteX31" fmla="*/ 6556420 w 6737574"/>
              <a:gd name="connsiteY31" fmla="*/ 517585 h 2087593"/>
              <a:gd name="connsiteX32" fmla="*/ 6176857 w 6737574"/>
              <a:gd name="connsiteY32" fmla="*/ 319178 h 2087593"/>
              <a:gd name="connsiteX33" fmla="*/ 6047461 w 6737574"/>
              <a:gd name="connsiteY33" fmla="*/ 267419 h 2087593"/>
              <a:gd name="connsiteX34" fmla="*/ 5900812 w 6737574"/>
              <a:gd name="connsiteY34" fmla="*/ 258793 h 2087593"/>
              <a:gd name="connsiteX35" fmla="*/ 5443612 w 6737574"/>
              <a:gd name="connsiteY35" fmla="*/ 189782 h 2087593"/>
              <a:gd name="connsiteX36" fmla="*/ 5271084 w 6737574"/>
              <a:gd name="connsiteY36" fmla="*/ 155276 h 2087593"/>
              <a:gd name="connsiteX37" fmla="*/ 3761461 w 6737574"/>
              <a:gd name="connsiteY37" fmla="*/ 224287 h 2087593"/>
              <a:gd name="connsiteX38" fmla="*/ 3459537 w 6737574"/>
              <a:gd name="connsiteY38" fmla="*/ 250166 h 2087593"/>
              <a:gd name="connsiteX39" fmla="*/ 2786676 w 6737574"/>
              <a:gd name="connsiteY39" fmla="*/ 189782 h 2087593"/>
              <a:gd name="connsiteX40" fmla="*/ 2415740 w 6737574"/>
              <a:gd name="connsiteY40" fmla="*/ 155276 h 2087593"/>
              <a:gd name="connsiteX41" fmla="*/ 2096563 w 6737574"/>
              <a:gd name="connsiteY41" fmla="*/ 129397 h 2087593"/>
              <a:gd name="connsiteX42" fmla="*/ 1967167 w 6737574"/>
              <a:gd name="connsiteY42" fmla="*/ 112144 h 2087593"/>
              <a:gd name="connsiteX43" fmla="*/ 1786012 w 6737574"/>
              <a:gd name="connsiteY43" fmla="*/ 77638 h 2087593"/>
              <a:gd name="connsiteX44" fmla="*/ 1622110 w 6737574"/>
              <a:gd name="connsiteY44" fmla="*/ 69012 h 2087593"/>
              <a:gd name="connsiteX45" fmla="*/ 1277054 w 6737574"/>
              <a:gd name="connsiteY45" fmla="*/ 60385 h 2087593"/>
              <a:gd name="connsiteX46" fmla="*/ 1156284 w 6737574"/>
              <a:gd name="connsiteY46" fmla="*/ 51759 h 2087593"/>
              <a:gd name="connsiteX47" fmla="*/ 1087272 w 6737574"/>
              <a:gd name="connsiteY47" fmla="*/ 34506 h 2087593"/>
              <a:gd name="connsiteX48" fmla="*/ 1026888 w 6737574"/>
              <a:gd name="connsiteY48" fmla="*/ 25880 h 2087593"/>
              <a:gd name="connsiteX49" fmla="*/ 983755 w 6737574"/>
              <a:gd name="connsiteY49" fmla="*/ 17253 h 2087593"/>
              <a:gd name="connsiteX50" fmla="*/ 681831 w 6737574"/>
              <a:gd name="connsiteY50" fmla="*/ 0 h 2087593"/>
              <a:gd name="connsiteX51" fmla="*/ 630072 w 6737574"/>
              <a:gd name="connsiteY51" fmla="*/ 43133 h 2087593"/>
              <a:gd name="connsiteX0" fmla="*/ 681831 w 6737574"/>
              <a:gd name="connsiteY0" fmla="*/ 0 h 2087593"/>
              <a:gd name="connsiteX1" fmla="*/ 630072 w 6737574"/>
              <a:gd name="connsiteY1" fmla="*/ 43133 h 2087593"/>
              <a:gd name="connsiteX2" fmla="*/ 517929 w 6737574"/>
              <a:gd name="connsiteY2" fmla="*/ 112144 h 2087593"/>
              <a:gd name="connsiteX3" fmla="*/ 336774 w 6737574"/>
              <a:gd name="connsiteY3" fmla="*/ 310551 h 2087593"/>
              <a:gd name="connsiteX4" fmla="*/ 285016 w 6737574"/>
              <a:gd name="connsiteY4" fmla="*/ 422695 h 2087593"/>
              <a:gd name="connsiteX5" fmla="*/ 250510 w 6737574"/>
              <a:gd name="connsiteY5" fmla="*/ 698740 h 2087593"/>
              <a:gd name="connsiteX6" fmla="*/ 95235 w 6737574"/>
              <a:gd name="connsiteY6" fmla="*/ 905774 h 2087593"/>
              <a:gd name="connsiteX7" fmla="*/ 43476 w 6737574"/>
              <a:gd name="connsiteY7" fmla="*/ 966159 h 2087593"/>
              <a:gd name="connsiteX8" fmla="*/ 344 w 6737574"/>
              <a:gd name="connsiteY8" fmla="*/ 1276710 h 2087593"/>
              <a:gd name="connsiteX9" fmla="*/ 52103 w 6737574"/>
              <a:gd name="connsiteY9" fmla="*/ 1561382 h 2087593"/>
              <a:gd name="connsiteX10" fmla="*/ 198752 w 6737574"/>
              <a:gd name="connsiteY10" fmla="*/ 1802921 h 2087593"/>
              <a:gd name="connsiteX11" fmla="*/ 681831 w 6737574"/>
              <a:gd name="connsiteY11" fmla="*/ 1975449 h 2087593"/>
              <a:gd name="connsiteX12" fmla="*/ 1363318 w 6737574"/>
              <a:gd name="connsiteY12" fmla="*/ 2078966 h 2087593"/>
              <a:gd name="connsiteX13" fmla="*/ 2726291 w 6737574"/>
              <a:gd name="connsiteY13" fmla="*/ 2087593 h 2087593"/>
              <a:gd name="connsiteX14" fmla="*/ 3312888 w 6737574"/>
              <a:gd name="connsiteY14" fmla="*/ 2061714 h 2087593"/>
              <a:gd name="connsiteX15" fmla="*/ 3580306 w 6737574"/>
              <a:gd name="connsiteY15" fmla="*/ 2053087 h 2087593"/>
              <a:gd name="connsiteX16" fmla="*/ 3933989 w 6737574"/>
              <a:gd name="connsiteY16" fmla="*/ 2070340 h 2087593"/>
              <a:gd name="connsiteX17" fmla="*/ 4261793 w 6737574"/>
              <a:gd name="connsiteY17" fmla="*/ 2078966 h 2087593"/>
              <a:gd name="connsiteX18" fmla="*/ 5210699 w 6737574"/>
              <a:gd name="connsiteY18" fmla="*/ 2070340 h 2087593"/>
              <a:gd name="connsiteX19" fmla="*/ 5711031 w 6737574"/>
              <a:gd name="connsiteY19" fmla="*/ 2018582 h 2087593"/>
              <a:gd name="connsiteX20" fmla="*/ 5883559 w 6737574"/>
              <a:gd name="connsiteY20" fmla="*/ 1984076 h 2087593"/>
              <a:gd name="connsiteX21" fmla="*/ 6021582 w 6737574"/>
              <a:gd name="connsiteY21" fmla="*/ 1915065 h 2087593"/>
              <a:gd name="connsiteX22" fmla="*/ 6332133 w 6737574"/>
              <a:gd name="connsiteY22" fmla="*/ 1656272 h 2087593"/>
              <a:gd name="connsiteX23" fmla="*/ 6409771 w 6737574"/>
              <a:gd name="connsiteY23" fmla="*/ 1570008 h 2087593"/>
              <a:gd name="connsiteX24" fmla="*/ 6427023 w 6737574"/>
              <a:gd name="connsiteY24" fmla="*/ 1526876 h 2087593"/>
              <a:gd name="connsiteX25" fmla="*/ 6461529 w 6737574"/>
              <a:gd name="connsiteY25" fmla="*/ 1319842 h 2087593"/>
              <a:gd name="connsiteX26" fmla="*/ 6582299 w 6737574"/>
              <a:gd name="connsiteY26" fmla="*/ 1155940 h 2087593"/>
              <a:gd name="connsiteX27" fmla="*/ 6677189 w 6737574"/>
              <a:gd name="connsiteY27" fmla="*/ 1000665 h 2087593"/>
              <a:gd name="connsiteX28" fmla="*/ 6737574 w 6737574"/>
              <a:gd name="connsiteY28" fmla="*/ 750499 h 2087593"/>
              <a:gd name="connsiteX29" fmla="*/ 6720322 w 6737574"/>
              <a:gd name="connsiteY29" fmla="*/ 664234 h 2087593"/>
              <a:gd name="connsiteX30" fmla="*/ 6659937 w 6737574"/>
              <a:gd name="connsiteY30" fmla="*/ 595223 h 2087593"/>
              <a:gd name="connsiteX31" fmla="*/ 6556420 w 6737574"/>
              <a:gd name="connsiteY31" fmla="*/ 517585 h 2087593"/>
              <a:gd name="connsiteX32" fmla="*/ 6176857 w 6737574"/>
              <a:gd name="connsiteY32" fmla="*/ 319178 h 2087593"/>
              <a:gd name="connsiteX33" fmla="*/ 6047461 w 6737574"/>
              <a:gd name="connsiteY33" fmla="*/ 267419 h 2087593"/>
              <a:gd name="connsiteX34" fmla="*/ 5900812 w 6737574"/>
              <a:gd name="connsiteY34" fmla="*/ 258793 h 2087593"/>
              <a:gd name="connsiteX35" fmla="*/ 5443612 w 6737574"/>
              <a:gd name="connsiteY35" fmla="*/ 189782 h 2087593"/>
              <a:gd name="connsiteX36" fmla="*/ 5271084 w 6737574"/>
              <a:gd name="connsiteY36" fmla="*/ 155276 h 2087593"/>
              <a:gd name="connsiteX37" fmla="*/ 3761461 w 6737574"/>
              <a:gd name="connsiteY37" fmla="*/ 224287 h 2087593"/>
              <a:gd name="connsiteX38" fmla="*/ 3459537 w 6737574"/>
              <a:gd name="connsiteY38" fmla="*/ 250166 h 2087593"/>
              <a:gd name="connsiteX39" fmla="*/ 2786676 w 6737574"/>
              <a:gd name="connsiteY39" fmla="*/ 189782 h 2087593"/>
              <a:gd name="connsiteX40" fmla="*/ 2415740 w 6737574"/>
              <a:gd name="connsiteY40" fmla="*/ 155276 h 2087593"/>
              <a:gd name="connsiteX41" fmla="*/ 2096563 w 6737574"/>
              <a:gd name="connsiteY41" fmla="*/ 129397 h 2087593"/>
              <a:gd name="connsiteX42" fmla="*/ 1967167 w 6737574"/>
              <a:gd name="connsiteY42" fmla="*/ 112144 h 2087593"/>
              <a:gd name="connsiteX43" fmla="*/ 1786012 w 6737574"/>
              <a:gd name="connsiteY43" fmla="*/ 77638 h 2087593"/>
              <a:gd name="connsiteX44" fmla="*/ 1622110 w 6737574"/>
              <a:gd name="connsiteY44" fmla="*/ 69012 h 2087593"/>
              <a:gd name="connsiteX45" fmla="*/ 1277054 w 6737574"/>
              <a:gd name="connsiteY45" fmla="*/ 60385 h 2087593"/>
              <a:gd name="connsiteX46" fmla="*/ 1156284 w 6737574"/>
              <a:gd name="connsiteY46" fmla="*/ 51759 h 2087593"/>
              <a:gd name="connsiteX47" fmla="*/ 1087272 w 6737574"/>
              <a:gd name="connsiteY47" fmla="*/ 34506 h 2087593"/>
              <a:gd name="connsiteX48" fmla="*/ 1026888 w 6737574"/>
              <a:gd name="connsiteY48" fmla="*/ 25880 h 2087593"/>
              <a:gd name="connsiteX49" fmla="*/ 983755 w 6737574"/>
              <a:gd name="connsiteY49" fmla="*/ 17253 h 2087593"/>
              <a:gd name="connsiteX50" fmla="*/ 681831 w 6737574"/>
              <a:gd name="connsiteY50" fmla="*/ 0 h 2087593"/>
              <a:gd name="connsiteX0" fmla="*/ 983755 w 6737574"/>
              <a:gd name="connsiteY0" fmla="*/ 557 h 2070897"/>
              <a:gd name="connsiteX1" fmla="*/ 630072 w 6737574"/>
              <a:gd name="connsiteY1" fmla="*/ 26437 h 2070897"/>
              <a:gd name="connsiteX2" fmla="*/ 517929 w 6737574"/>
              <a:gd name="connsiteY2" fmla="*/ 95448 h 2070897"/>
              <a:gd name="connsiteX3" fmla="*/ 336774 w 6737574"/>
              <a:gd name="connsiteY3" fmla="*/ 293855 h 2070897"/>
              <a:gd name="connsiteX4" fmla="*/ 285016 w 6737574"/>
              <a:gd name="connsiteY4" fmla="*/ 405999 h 2070897"/>
              <a:gd name="connsiteX5" fmla="*/ 250510 w 6737574"/>
              <a:gd name="connsiteY5" fmla="*/ 682044 h 2070897"/>
              <a:gd name="connsiteX6" fmla="*/ 95235 w 6737574"/>
              <a:gd name="connsiteY6" fmla="*/ 889078 h 2070897"/>
              <a:gd name="connsiteX7" fmla="*/ 43476 w 6737574"/>
              <a:gd name="connsiteY7" fmla="*/ 949463 h 2070897"/>
              <a:gd name="connsiteX8" fmla="*/ 344 w 6737574"/>
              <a:gd name="connsiteY8" fmla="*/ 1260014 h 2070897"/>
              <a:gd name="connsiteX9" fmla="*/ 52103 w 6737574"/>
              <a:gd name="connsiteY9" fmla="*/ 1544686 h 2070897"/>
              <a:gd name="connsiteX10" fmla="*/ 198752 w 6737574"/>
              <a:gd name="connsiteY10" fmla="*/ 1786225 h 2070897"/>
              <a:gd name="connsiteX11" fmla="*/ 681831 w 6737574"/>
              <a:gd name="connsiteY11" fmla="*/ 1958753 h 2070897"/>
              <a:gd name="connsiteX12" fmla="*/ 1363318 w 6737574"/>
              <a:gd name="connsiteY12" fmla="*/ 2062270 h 2070897"/>
              <a:gd name="connsiteX13" fmla="*/ 2726291 w 6737574"/>
              <a:gd name="connsiteY13" fmla="*/ 2070897 h 2070897"/>
              <a:gd name="connsiteX14" fmla="*/ 3312888 w 6737574"/>
              <a:gd name="connsiteY14" fmla="*/ 2045018 h 2070897"/>
              <a:gd name="connsiteX15" fmla="*/ 3580306 w 6737574"/>
              <a:gd name="connsiteY15" fmla="*/ 2036391 h 2070897"/>
              <a:gd name="connsiteX16" fmla="*/ 3933989 w 6737574"/>
              <a:gd name="connsiteY16" fmla="*/ 2053644 h 2070897"/>
              <a:gd name="connsiteX17" fmla="*/ 4261793 w 6737574"/>
              <a:gd name="connsiteY17" fmla="*/ 2062270 h 2070897"/>
              <a:gd name="connsiteX18" fmla="*/ 5210699 w 6737574"/>
              <a:gd name="connsiteY18" fmla="*/ 2053644 h 2070897"/>
              <a:gd name="connsiteX19" fmla="*/ 5711031 w 6737574"/>
              <a:gd name="connsiteY19" fmla="*/ 2001886 h 2070897"/>
              <a:gd name="connsiteX20" fmla="*/ 5883559 w 6737574"/>
              <a:gd name="connsiteY20" fmla="*/ 1967380 h 2070897"/>
              <a:gd name="connsiteX21" fmla="*/ 6021582 w 6737574"/>
              <a:gd name="connsiteY21" fmla="*/ 1898369 h 2070897"/>
              <a:gd name="connsiteX22" fmla="*/ 6332133 w 6737574"/>
              <a:gd name="connsiteY22" fmla="*/ 1639576 h 2070897"/>
              <a:gd name="connsiteX23" fmla="*/ 6409771 w 6737574"/>
              <a:gd name="connsiteY23" fmla="*/ 1553312 h 2070897"/>
              <a:gd name="connsiteX24" fmla="*/ 6427023 w 6737574"/>
              <a:gd name="connsiteY24" fmla="*/ 1510180 h 2070897"/>
              <a:gd name="connsiteX25" fmla="*/ 6461529 w 6737574"/>
              <a:gd name="connsiteY25" fmla="*/ 1303146 h 2070897"/>
              <a:gd name="connsiteX26" fmla="*/ 6582299 w 6737574"/>
              <a:gd name="connsiteY26" fmla="*/ 1139244 h 2070897"/>
              <a:gd name="connsiteX27" fmla="*/ 6677189 w 6737574"/>
              <a:gd name="connsiteY27" fmla="*/ 983969 h 2070897"/>
              <a:gd name="connsiteX28" fmla="*/ 6737574 w 6737574"/>
              <a:gd name="connsiteY28" fmla="*/ 733803 h 2070897"/>
              <a:gd name="connsiteX29" fmla="*/ 6720322 w 6737574"/>
              <a:gd name="connsiteY29" fmla="*/ 647538 h 2070897"/>
              <a:gd name="connsiteX30" fmla="*/ 6659937 w 6737574"/>
              <a:gd name="connsiteY30" fmla="*/ 578527 h 2070897"/>
              <a:gd name="connsiteX31" fmla="*/ 6556420 w 6737574"/>
              <a:gd name="connsiteY31" fmla="*/ 500889 h 2070897"/>
              <a:gd name="connsiteX32" fmla="*/ 6176857 w 6737574"/>
              <a:gd name="connsiteY32" fmla="*/ 302482 h 2070897"/>
              <a:gd name="connsiteX33" fmla="*/ 6047461 w 6737574"/>
              <a:gd name="connsiteY33" fmla="*/ 250723 h 2070897"/>
              <a:gd name="connsiteX34" fmla="*/ 5900812 w 6737574"/>
              <a:gd name="connsiteY34" fmla="*/ 242097 h 2070897"/>
              <a:gd name="connsiteX35" fmla="*/ 5443612 w 6737574"/>
              <a:gd name="connsiteY35" fmla="*/ 173086 h 2070897"/>
              <a:gd name="connsiteX36" fmla="*/ 5271084 w 6737574"/>
              <a:gd name="connsiteY36" fmla="*/ 138580 h 2070897"/>
              <a:gd name="connsiteX37" fmla="*/ 3761461 w 6737574"/>
              <a:gd name="connsiteY37" fmla="*/ 207591 h 2070897"/>
              <a:gd name="connsiteX38" fmla="*/ 3459537 w 6737574"/>
              <a:gd name="connsiteY38" fmla="*/ 233470 h 2070897"/>
              <a:gd name="connsiteX39" fmla="*/ 2786676 w 6737574"/>
              <a:gd name="connsiteY39" fmla="*/ 173086 h 2070897"/>
              <a:gd name="connsiteX40" fmla="*/ 2415740 w 6737574"/>
              <a:gd name="connsiteY40" fmla="*/ 138580 h 2070897"/>
              <a:gd name="connsiteX41" fmla="*/ 2096563 w 6737574"/>
              <a:gd name="connsiteY41" fmla="*/ 112701 h 2070897"/>
              <a:gd name="connsiteX42" fmla="*/ 1967167 w 6737574"/>
              <a:gd name="connsiteY42" fmla="*/ 95448 h 2070897"/>
              <a:gd name="connsiteX43" fmla="*/ 1786012 w 6737574"/>
              <a:gd name="connsiteY43" fmla="*/ 60942 h 2070897"/>
              <a:gd name="connsiteX44" fmla="*/ 1622110 w 6737574"/>
              <a:gd name="connsiteY44" fmla="*/ 52316 h 2070897"/>
              <a:gd name="connsiteX45" fmla="*/ 1277054 w 6737574"/>
              <a:gd name="connsiteY45" fmla="*/ 43689 h 2070897"/>
              <a:gd name="connsiteX46" fmla="*/ 1156284 w 6737574"/>
              <a:gd name="connsiteY46" fmla="*/ 35063 h 2070897"/>
              <a:gd name="connsiteX47" fmla="*/ 1087272 w 6737574"/>
              <a:gd name="connsiteY47" fmla="*/ 17810 h 2070897"/>
              <a:gd name="connsiteX48" fmla="*/ 1026888 w 6737574"/>
              <a:gd name="connsiteY48" fmla="*/ 9184 h 2070897"/>
              <a:gd name="connsiteX49" fmla="*/ 983755 w 6737574"/>
              <a:gd name="connsiteY49" fmla="*/ 557 h 2070897"/>
              <a:gd name="connsiteX0" fmla="*/ 983755 w 6737574"/>
              <a:gd name="connsiteY0" fmla="*/ 557 h 2070897"/>
              <a:gd name="connsiteX1" fmla="*/ 630072 w 6737574"/>
              <a:gd name="connsiteY1" fmla="*/ 26437 h 2070897"/>
              <a:gd name="connsiteX2" fmla="*/ 517929 w 6737574"/>
              <a:gd name="connsiteY2" fmla="*/ 95448 h 2070897"/>
              <a:gd name="connsiteX3" fmla="*/ 336774 w 6737574"/>
              <a:gd name="connsiteY3" fmla="*/ 293855 h 2070897"/>
              <a:gd name="connsiteX4" fmla="*/ 285016 w 6737574"/>
              <a:gd name="connsiteY4" fmla="*/ 405999 h 2070897"/>
              <a:gd name="connsiteX5" fmla="*/ 250510 w 6737574"/>
              <a:gd name="connsiteY5" fmla="*/ 682044 h 2070897"/>
              <a:gd name="connsiteX6" fmla="*/ 95235 w 6737574"/>
              <a:gd name="connsiteY6" fmla="*/ 889078 h 2070897"/>
              <a:gd name="connsiteX7" fmla="*/ 43476 w 6737574"/>
              <a:gd name="connsiteY7" fmla="*/ 949463 h 2070897"/>
              <a:gd name="connsiteX8" fmla="*/ 344 w 6737574"/>
              <a:gd name="connsiteY8" fmla="*/ 1260014 h 2070897"/>
              <a:gd name="connsiteX9" fmla="*/ 52103 w 6737574"/>
              <a:gd name="connsiteY9" fmla="*/ 1544686 h 2070897"/>
              <a:gd name="connsiteX10" fmla="*/ 198752 w 6737574"/>
              <a:gd name="connsiteY10" fmla="*/ 1786225 h 2070897"/>
              <a:gd name="connsiteX11" fmla="*/ 681831 w 6737574"/>
              <a:gd name="connsiteY11" fmla="*/ 1958753 h 2070897"/>
              <a:gd name="connsiteX12" fmla="*/ 1363318 w 6737574"/>
              <a:gd name="connsiteY12" fmla="*/ 2062270 h 2070897"/>
              <a:gd name="connsiteX13" fmla="*/ 2726291 w 6737574"/>
              <a:gd name="connsiteY13" fmla="*/ 2070897 h 2070897"/>
              <a:gd name="connsiteX14" fmla="*/ 3312888 w 6737574"/>
              <a:gd name="connsiteY14" fmla="*/ 2045018 h 2070897"/>
              <a:gd name="connsiteX15" fmla="*/ 3580306 w 6737574"/>
              <a:gd name="connsiteY15" fmla="*/ 2036391 h 2070897"/>
              <a:gd name="connsiteX16" fmla="*/ 3933989 w 6737574"/>
              <a:gd name="connsiteY16" fmla="*/ 2053644 h 2070897"/>
              <a:gd name="connsiteX17" fmla="*/ 4261793 w 6737574"/>
              <a:gd name="connsiteY17" fmla="*/ 2062270 h 2070897"/>
              <a:gd name="connsiteX18" fmla="*/ 5210699 w 6737574"/>
              <a:gd name="connsiteY18" fmla="*/ 2053644 h 2070897"/>
              <a:gd name="connsiteX19" fmla="*/ 5711031 w 6737574"/>
              <a:gd name="connsiteY19" fmla="*/ 2001886 h 2070897"/>
              <a:gd name="connsiteX20" fmla="*/ 5883559 w 6737574"/>
              <a:gd name="connsiteY20" fmla="*/ 1967380 h 2070897"/>
              <a:gd name="connsiteX21" fmla="*/ 6021582 w 6737574"/>
              <a:gd name="connsiteY21" fmla="*/ 1898369 h 2070897"/>
              <a:gd name="connsiteX22" fmla="*/ 6332133 w 6737574"/>
              <a:gd name="connsiteY22" fmla="*/ 1639576 h 2070897"/>
              <a:gd name="connsiteX23" fmla="*/ 6409771 w 6737574"/>
              <a:gd name="connsiteY23" fmla="*/ 1553312 h 2070897"/>
              <a:gd name="connsiteX24" fmla="*/ 6427023 w 6737574"/>
              <a:gd name="connsiteY24" fmla="*/ 1510180 h 2070897"/>
              <a:gd name="connsiteX25" fmla="*/ 6461529 w 6737574"/>
              <a:gd name="connsiteY25" fmla="*/ 1303146 h 2070897"/>
              <a:gd name="connsiteX26" fmla="*/ 6582299 w 6737574"/>
              <a:gd name="connsiteY26" fmla="*/ 1139244 h 2070897"/>
              <a:gd name="connsiteX27" fmla="*/ 6677189 w 6737574"/>
              <a:gd name="connsiteY27" fmla="*/ 983969 h 2070897"/>
              <a:gd name="connsiteX28" fmla="*/ 6737574 w 6737574"/>
              <a:gd name="connsiteY28" fmla="*/ 733803 h 2070897"/>
              <a:gd name="connsiteX29" fmla="*/ 6720322 w 6737574"/>
              <a:gd name="connsiteY29" fmla="*/ 647538 h 2070897"/>
              <a:gd name="connsiteX30" fmla="*/ 6659937 w 6737574"/>
              <a:gd name="connsiteY30" fmla="*/ 578527 h 2070897"/>
              <a:gd name="connsiteX31" fmla="*/ 6556420 w 6737574"/>
              <a:gd name="connsiteY31" fmla="*/ 500889 h 2070897"/>
              <a:gd name="connsiteX32" fmla="*/ 6176857 w 6737574"/>
              <a:gd name="connsiteY32" fmla="*/ 302482 h 2070897"/>
              <a:gd name="connsiteX33" fmla="*/ 6047461 w 6737574"/>
              <a:gd name="connsiteY33" fmla="*/ 250723 h 2070897"/>
              <a:gd name="connsiteX34" fmla="*/ 5900812 w 6737574"/>
              <a:gd name="connsiteY34" fmla="*/ 242097 h 2070897"/>
              <a:gd name="connsiteX35" fmla="*/ 5443612 w 6737574"/>
              <a:gd name="connsiteY35" fmla="*/ 173086 h 2070897"/>
              <a:gd name="connsiteX36" fmla="*/ 5271084 w 6737574"/>
              <a:gd name="connsiteY36" fmla="*/ 138580 h 2070897"/>
              <a:gd name="connsiteX37" fmla="*/ 3761461 w 6737574"/>
              <a:gd name="connsiteY37" fmla="*/ 207591 h 2070897"/>
              <a:gd name="connsiteX38" fmla="*/ 3459537 w 6737574"/>
              <a:gd name="connsiteY38" fmla="*/ 233470 h 2070897"/>
              <a:gd name="connsiteX39" fmla="*/ 2786676 w 6737574"/>
              <a:gd name="connsiteY39" fmla="*/ 173086 h 2070897"/>
              <a:gd name="connsiteX40" fmla="*/ 2415740 w 6737574"/>
              <a:gd name="connsiteY40" fmla="*/ 138580 h 2070897"/>
              <a:gd name="connsiteX41" fmla="*/ 2096563 w 6737574"/>
              <a:gd name="connsiteY41" fmla="*/ 112701 h 2070897"/>
              <a:gd name="connsiteX42" fmla="*/ 1967167 w 6737574"/>
              <a:gd name="connsiteY42" fmla="*/ 95448 h 2070897"/>
              <a:gd name="connsiteX43" fmla="*/ 1786012 w 6737574"/>
              <a:gd name="connsiteY43" fmla="*/ 60942 h 2070897"/>
              <a:gd name="connsiteX44" fmla="*/ 1622110 w 6737574"/>
              <a:gd name="connsiteY44" fmla="*/ 52316 h 2070897"/>
              <a:gd name="connsiteX45" fmla="*/ 1277054 w 6737574"/>
              <a:gd name="connsiteY45" fmla="*/ 43689 h 2070897"/>
              <a:gd name="connsiteX46" fmla="*/ 1156284 w 6737574"/>
              <a:gd name="connsiteY46" fmla="*/ 35063 h 2070897"/>
              <a:gd name="connsiteX47" fmla="*/ 1087272 w 6737574"/>
              <a:gd name="connsiteY47" fmla="*/ 17810 h 2070897"/>
              <a:gd name="connsiteX48" fmla="*/ 1026888 w 6737574"/>
              <a:gd name="connsiteY48" fmla="*/ 9184 h 2070897"/>
              <a:gd name="connsiteX49" fmla="*/ 983755 w 6737574"/>
              <a:gd name="connsiteY49" fmla="*/ 557 h 2070897"/>
              <a:gd name="connsiteX0" fmla="*/ 983755 w 6737574"/>
              <a:gd name="connsiteY0" fmla="*/ 557 h 2070897"/>
              <a:gd name="connsiteX1" fmla="*/ 630072 w 6737574"/>
              <a:gd name="connsiteY1" fmla="*/ 26437 h 2070897"/>
              <a:gd name="connsiteX2" fmla="*/ 517929 w 6737574"/>
              <a:gd name="connsiteY2" fmla="*/ 95448 h 2070897"/>
              <a:gd name="connsiteX3" fmla="*/ 336774 w 6737574"/>
              <a:gd name="connsiteY3" fmla="*/ 293855 h 2070897"/>
              <a:gd name="connsiteX4" fmla="*/ 285016 w 6737574"/>
              <a:gd name="connsiteY4" fmla="*/ 405999 h 2070897"/>
              <a:gd name="connsiteX5" fmla="*/ 250510 w 6737574"/>
              <a:gd name="connsiteY5" fmla="*/ 682044 h 2070897"/>
              <a:gd name="connsiteX6" fmla="*/ 95235 w 6737574"/>
              <a:gd name="connsiteY6" fmla="*/ 889078 h 2070897"/>
              <a:gd name="connsiteX7" fmla="*/ 43476 w 6737574"/>
              <a:gd name="connsiteY7" fmla="*/ 949463 h 2070897"/>
              <a:gd name="connsiteX8" fmla="*/ 344 w 6737574"/>
              <a:gd name="connsiteY8" fmla="*/ 1260014 h 2070897"/>
              <a:gd name="connsiteX9" fmla="*/ 52103 w 6737574"/>
              <a:gd name="connsiteY9" fmla="*/ 1544686 h 2070897"/>
              <a:gd name="connsiteX10" fmla="*/ 198752 w 6737574"/>
              <a:gd name="connsiteY10" fmla="*/ 1786225 h 2070897"/>
              <a:gd name="connsiteX11" fmla="*/ 681831 w 6737574"/>
              <a:gd name="connsiteY11" fmla="*/ 1958753 h 2070897"/>
              <a:gd name="connsiteX12" fmla="*/ 1363318 w 6737574"/>
              <a:gd name="connsiteY12" fmla="*/ 2062270 h 2070897"/>
              <a:gd name="connsiteX13" fmla="*/ 2726291 w 6737574"/>
              <a:gd name="connsiteY13" fmla="*/ 2070897 h 2070897"/>
              <a:gd name="connsiteX14" fmla="*/ 3312888 w 6737574"/>
              <a:gd name="connsiteY14" fmla="*/ 2045018 h 2070897"/>
              <a:gd name="connsiteX15" fmla="*/ 3580306 w 6737574"/>
              <a:gd name="connsiteY15" fmla="*/ 2036391 h 2070897"/>
              <a:gd name="connsiteX16" fmla="*/ 3933989 w 6737574"/>
              <a:gd name="connsiteY16" fmla="*/ 2053644 h 2070897"/>
              <a:gd name="connsiteX17" fmla="*/ 4261793 w 6737574"/>
              <a:gd name="connsiteY17" fmla="*/ 2062270 h 2070897"/>
              <a:gd name="connsiteX18" fmla="*/ 5210699 w 6737574"/>
              <a:gd name="connsiteY18" fmla="*/ 2053644 h 2070897"/>
              <a:gd name="connsiteX19" fmla="*/ 5711031 w 6737574"/>
              <a:gd name="connsiteY19" fmla="*/ 2001886 h 2070897"/>
              <a:gd name="connsiteX20" fmla="*/ 5883559 w 6737574"/>
              <a:gd name="connsiteY20" fmla="*/ 1967380 h 2070897"/>
              <a:gd name="connsiteX21" fmla="*/ 6021582 w 6737574"/>
              <a:gd name="connsiteY21" fmla="*/ 1898369 h 2070897"/>
              <a:gd name="connsiteX22" fmla="*/ 6332133 w 6737574"/>
              <a:gd name="connsiteY22" fmla="*/ 1639576 h 2070897"/>
              <a:gd name="connsiteX23" fmla="*/ 6409771 w 6737574"/>
              <a:gd name="connsiteY23" fmla="*/ 1553312 h 2070897"/>
              <a:gd name="connsiteX24" fmla="*/ 6427023 w 6737574"/>
              <a:gd name="connsiteY24" fmla="*/ 1510180 h 2070897"/>
              <a:gd name="connsiteX25" fmla="*/ 6461529 w 6737574"/>
              <a:gd name="connsiteY25" fmla="*/ 1303146 h 2070897"/>
              <a:gd name="connsiteX26" fmla="*/ 6582299 w 6737574"/>
              <a:gd name="connsiteY26" fmla="*/ 1139244 h 2070897"/>
              <a:gd name="connsiteX27" fmla="*/ 6677189 w 6737574"/>
              <a:gd name="connsiteY27" fmla="*/ 983969 h 2070897"/>
              <a:gd name="connsiteX28" fmla="*/ 6737574 w 6737574"/>
              <a:gd name="connsiteY28" fmla="*/ 733803 h 2070897"/>
              <a:gd name="connsiteX29" fmla="*/ 6720322 w 6737574"/>
              <a:gd name="connsiteY29" fmla="*/ 647538 h 2070897"/>
              <a:gd name="connsiteX30" fmla="*/ 6659937 w 6737574"/>
              <a:gd name="connsiteY30" fmla="*/ 578527 h 2070897"/>
              <a:gd name="connsiteX31" fmla="*/ 6556420 w 6737574"/>
              <a:gd name="connsiteY31" fmla="*/ 500889 h 2070897"/>
              <a:gd name="connsiteX32" fmla="*/ 6176857 w 6737574"/>
              <a:gd name="connsiteY32" fmla="*/ 302482 h 2070897"/>
              <a:gd name="connsiteX33" fmla="*/ 6047461 w 6737574"/>
              <a:gd name="connsiteY33" fmla="*/ 250723 h 2070897"/>
              <a:gd name="connsiteX34" fmla="*/ 5900812 w 6737574"/>
              <a:gd name="connsiteY34" fmla="*/ 242097 h 2070897"/>
              <a:gd name="connsiteX35" fmla="*/ 5443612 w 6737574"/>
              <a:gd name="connsiteY35" fmla="*/ 173086 h 2070897"/>
              <a:gd name="connsiteX36" fmla="*/ 5271084 w 6737574"/>
              <a:gd name="connsiteY36" fmla="*/ 138580 h 2070897"/>
              <a:gd name="connsiteX37" fmla="*/ 3761461 w 6737574"/>
              <a:gd name="connsiteY37" fmla="*/ 207591 h 2070897"/>
              <a:gd name="connsiteX38" fmla="*/ 3459537 w 6737574"/>
              <a:gd name="connsiteY38" fmla="*/ 233470 h 2070897"/>
              <a:gd name="connsiteX39" fmla="*/ 2786676 w 6737574"/>
              <a:gd name="connsiteY39" fmla="*/ 173086 h 2070897"/>
              <a:gd name="connsiteX40" fmla="*/ 2415740 w 6737574"/>
              <a:gd name="connsiteY40" fmla="*/ 138580 h 2070897"/>
              <a:gd name="connsiteX41" fmla="*/ 2096563 w 6737574"/>
              <a:gd name="connsiteY41" fmla="*/ 112701 h 2070897"/>
              <a:gd name="connsiteX42" fmla="*/ 1967167 w 6737574"/>
              <a:gd name="connsiteY42" fmla="*/ 95448 h 2070897"/>
              <a:gd name="connsiteX43" fmla="*/ 1786012 w 6737574"/>
              <a:gd name="connsiteY43" fmla="*/ 60942 h 2070897"/>
              <a:gd name="connsiteX44" fmla="*/ 1622110 w 6737574"/>
              <a:gd name="connsiteY44" fmla="*/ 52316 h 2070897"/>
              <a:gd name="connsiteX45" fmla="*/ 1277054 w 6737574"/>
              <a:gd name="connsiteY45" fmla="*/ 43689 h 2070897"/>
              <a:gd name="connsiteX46" fmla="*/ 1156284 w 6737574"/>
              <a:gd name="connsiteY46" fmla="*/ 35063 h 2070897"/>
              <a:gd name="connsiteX47" fmla="*/ 1087272 w 6737574"/>
              <a:gd name="connsiteY47" fmla="*/ 17810 h 2070897"/>
              <a:gd name="connsiteX48" fmla="*/ 1026888 w 6737574"/>
              <a:gd name="connsiteY48" fmla="*/ 9184 h 2070897"/>
              <a:gd name="connsiteX49" fmla="*/ 983755 w 6737574"/>
              <a:gd name="connsiteY49" fmla="*/ 557 h 2070897"/>
              <a:gd name="connsiteX0" fmla="*/ 983755 w 6737574"/>
              <a:gd name="connsiteY0" fmla="*/ 111 h 2070451"/>
              <a:gd name="connsiteX1" fmla="*/ 630072 w 6737574"/>
              <a:gd name="connsiteY1" fmla="*/ 25991 h 2070451"/>
              <a:gd name="connsiteX2" fmla="*/ 517929 w 6737574"/>
              <a:gd name="connsiteY2" fmla="*/ 95002 h 2070451"/>
              <a:gd name="connsiteX3" fmla="*/ 336774 w 6737574"/>
              <a:gd name="connsiteY3" fmla="*/ 293409 h 2070451"/>
              <a:gd name="connsiteX4" fmla="*/ 285016 w 6737574"/>
              <a:gd name="connsiteY4" fmla="*/ 405553 h 2070451"/>
              <a:gd name="connsiteX5" fmla="*/ 250510 w 6737574"/>
              <a:gd name="connsiteY5" fmla="*/ 681598 h 2070451"/>
              <a:gd name="connsiteX6" fmla="*/ 95235 w 6737574"/>
              <a:gd name="connsiteY6" fmla="*/ 888632 h 2070451"/>
              <a:gd name="connsiteX7" fmla="*/ 43476 w 6737574"/>
              <a:gd name="connsiteY7" fmla="*/ 949017 h 2070451"/>
              <a:gd name="connsiteX8" fmla="*/ 344 w 6737574"/>
              <a:gd name="connsiteY8" fmla="*/ 1259568 h 2070451"/>
              <a:gd name="connsiteX9" fmla="*/ 52103 w 6737574"/>
              <a:gd name="connsiteY9" fmla="*/ 1544240 h 2070451"/>
              <a:gd name="connsiteX10" fmla="*/ 198752 w 6737574"/>
              <a:gd name="connsiteY10" fmla="*/ 1785779 h 2070451"/>
              <a:gd name="connsiteX11" fmla="*/ 681831 w 6737574"/>
              <a:gd name="connsiteY11" fmla="*/ 1958307 h 2070451"/>
              <a:gd name="connsiteX12" fmla="*/ 1363318 w 6737574"/>
              <a:gd name="connsiteY12" fmla="*/ 2061824 h 2070451"/>
              <a:gd name="connsiteX13" fmla="*/ 2726291 w 6737574"/>
              <a:gd name="connsiteY13" fmla="*/ 2070451 h 2070451"/>
              <a:gd name="connsiteX14" fmla="*/ 3312888 w 6737574"/>
              <a:gd name="connsiteY14" fmla="*/ 2044572 h 2070451"/>
              <a:gd name="connsiteX15" fmla="*/ 3580306 w 6737574"/>
              <a:gd name="connsiteY15" fmla="*/ 2035945 h 2070451"/>
              <a:gd name="connsiteX16" fmla="*/ 3933989 w 6737574"/>
              <a:gd name="connsiteY16" fmla="*/ 2053198 h 2070451"/>
              <a:gd name="connsiteX17" fmla="*/ 4261793 w 6737574"/>
              <a:gd name="connsiteY17" fmla="*/ 2061824 h 2070451"/>
              <a:gd name="connsiteX18" fmla="*/ 5210699 w 6737574"/>
              <a:gd name="connsiteY18" fmla="*/ 2053198 h 2070451"/>
              <a:gd name="connsiteX19" fmla="*/ 5711031 w 6737574"/>
              <a:gd name="connsiteY19" fmla="*/ 2001440 h 2070451"/>
              <a:gd name="connsiteX20" fmla="*/ 5883559 w 6737574"/>
              <a:gd name="connsiteY20" fmla="*/ 1966934 h 2070451"/>
              <a:gd name="connsiteX21" fmla="*/ 6021582 w 6737574"/>
              <a:gd name="connsiteY21" fmla="*/ 1897923 h 2070451"/>
              <a:gd name="connsiteX22" fmla="*/ 6332133 w 6737574"/>
              <a:gd name="connsiteY22" fmla="*/ 1639130 h 2070451"/>
              <a:gd name="connsiteX23" fmla="*/ 6409771 w 6737574"/>
              <a:gd name="connsiteY23" fmla="*/ 1552866 h 2070451"/>
              <a:gd name="connsiteX24" fmla="*/ 6427023 w 6737574"/>
              <a:gd name="connsiteY24" fmla="*/ 1509734 h 2070451"/>
              <a:gd name="connsiteX25" fmla="*/ 6461529 w 6737574"/>
              <a:gd name="connsiteY25" fmla="*/ 1302700 h 2070451"/>
              <a:gd name="connsiteX26" fmla="*/ 6582299 w 6737574"/>
              <a:gd name="connsiteY26" fmla="*/ 1138798 h 2070451"/>
              <a:gd name="connsiteX27" fmla="*/ 6677189 w 6737574"/>
              <a:gd name="connsiteY27" fmla="*/ 983523 h 2070451"/>
              <a:gd name="connsiteX28" fmla="*/ 6737574 w 6737574"/>
              <a:gd name="connsiteY28" fmla="*/ 733357 h 2070451"/>
              <a:gd name="connsiteX29" fmla="*/ 6720322 w 6737574"/>
              <a:gd name="connsiteY29" fmla="*/ 647092 h 2070451"/>
              <a:gd name="connsiteX30" fmla="*/ 6659937 w 6737574"/>
              <a:gd name="connsiteY30" fmla="*/ 578081 h 2070451"/>
              <a:gd name="connsiteX31" fmla="*/ 6556420 w 6737574"/>
              <a:gd name="connsiteY31" fmla="*/ 500443 h 2070451"/>
              <a:gd name="connsiteX32" fmla="*/ 6176857 w 6737574"/>
              <a:gd name="connsiteY32" fmla="*/ 302036 h 2070451"/>
              <a:gd name="connsiteX33" fmla="*/ 6047461 w 6737574"/>
              <a:gd name="connsiteY33" fmla="*/ 250277 h 2070451"/>
              <a:gd name="connsiteX34" fmla="*/ 5900812 w 6737574"/>
              <a:gd name="connsiteY34" fmla="*/ 241651 h 2070451"/>
              <a:gd name="connsiteX35" fmla="*/ 5443612 w 6737574"/>
              <a:gd name="connsiteY35" fmla="*/ 172640 h 2070451"/>
              <a:gd name="connsiteX36" fmla="*/ 5271084 w 6737574"/>
              <a:gd name="connsiteY36" fmla="*/ 138134 h 2070451"/>
              <a:gd name="connsiteX37" fmla="*/ 3761461 w 6737574"/>
              <a:gd name="connsiteY37" fmla="*/ 207145 h 2070451"/>
              <a:gd name="connsiteX38" fmla="*/ 3459537 w 6737574"/>
              <a:gd name="connsiteY38" fmla="*/ 233024 h 2070451"/>
              <a:gd name="connsiteX39" fmla="*/ 2786676 w 6737574"/>
              <a:gd name="connsiteY39" fmla="*/ 172640 h 2070451"/>
              <a:gd name="connsiteX40" fmla="*/ 2415740 w 6737574"/>
              <a:gd name="connsiteY40" fmla="*/ 138134 h 2070451"/>
              <a:gd name="connsiteX41" fmla="*/ 2096563 w 6737574"/>
              <a:gd name="connsiteY41" fmla="*/ 112255 h 2070451"/>
              <a:gd name="connsiteX42" fmla="*/ 1967167 w 6737574"/>
              <a:gd name="connsiteY42" fmla="*/ 95002 h 2070451"/>
              <a:gd name="connsiteX43" fmla="*/ 1786012 w 6737574"/>
              <a:gd name="connsiteY43" fmla="*/ 60496 h 2070451"/>
              <a:gd name="connsiteX44" fmla="*/ 1622110 w 6737574"/>
              <a:gd name="connsiteY44" fmla="*/ 51870 h 2070451"/>
              <a:gd name="connsiteX45" fmla="*/ 1277054 w 6737574"/>
              <a:gd name="connsiteY45" fmla="*/ 43243 h 2070451"/>
              <a:gd name="connsiteX46" fmla="*/ 1156284 w 6737574"/>
              <a:gd name="connsiteY46" fmla="*/ 34617 h 2070451"/>
              <a:gd name="connsiteX47" fmla="*/ 1087272 w 6737574"/>
              <a:gd name="connsiteY47" fmla="*/ 17364 h 2070451"/>
              <a:gd name="connsiteX48" fmla="*/ 983755 w 6737574"/>
              <a:gd name="connsiteY48" fmla="*/ 111 h 2070451"/>
              <a:gd name="connsiteX0" fmla="*/ 983755 w 6737574"/>
              <a:gd name="connsiteY0" fmla="*/ 111 h 2070451"/>
              <a:gd name="connsiteX1" fmla="*/ 630072 w 6737574"/>
              <a:gd name="connsiteY1" fmla="*/ 25991 h 2070451"/>
              <a:gd name="connsiteX2" fmla="*/ 517929 w 6737574"/>
              <a:gd name="connsiteY2" fmla="*/ 95002 h 2070451"/>
              <a:gd name="connsiteX3" fmla="*/ 336774 w 6737574"/>
              <a:gd name="connsiteY3" fmla="*/ 293409 h 2070451"/>
              <a:gd name="connsiteX4" fmla="*/ 285016 w 6737574"/>
              <a:gd name="connsiteY4" fmla="*/ 405553 h 2070451"/>
              <a:gd name="connsiteX5" fmla="*/ 250510 w 6737574"/>
              <a:gd name="connsiteY5" fmla="*/ 681598 h 2070451"/>
              <a:gd name="connsiteX6" fmla="*/ 95235 w 6737574"/>
              <a:gd name="connsiteY6" fmla="*/ 888632 h 2070451"/>
              <a:gd name="connsiteX7" fmla="*/ 43476 w 6737574"/>
              <a:gd name="connsiteY7" fmla="*/ 949017 h 2070451"/>
              <a:gd name="connsiteX8" fmla="*/ 344 w 6737574"/>
              <a:gd name="connsiteY8" fmla="*/ 1259568 h 2070451"/>
              <a:gd name="connsiteX9" fmla="*/ 52103 w 6737574"/>
              <a:gd name="connsiteY9" fmla="*/ 1544240 h 2070451"/>
              <a:gd name="connsiteX10" fmla="*/ 198752 w 6737574"/>
              <a:gd name="connsiteY10" fmla="*/ 1785779 h 2070451"/>
              <a:gd name="connsiteX11" fmla="*/ 681831 w 6737574"/>
              <a:gd name="connsiteY11" fmla="*/ 1958307 h 2070451"/>
              <a:gd name="connsiteX12" fmla="*/ 1363318 w 6737574"/>
              <a:gd name="connsiteY12" fmla="*/ 2061824 h 2070451"/>
              <a:gd name="connsiteX13" fmla="*/ 2726291 w 6737574"/>
              <a:gd name="connsiteY13" fmla="*/ 2070451 h 2070451"/>
              <a:gd name="connsiteX14" fmla="*/ 3312888 w 6737574"/>
              <a:gd name="connsiteY14" fmla="*/ 2044572 h 2070451"/>
              <a:gd name="connsiteX15" fmla="*/ 3580306 w 6737574"/>
              <a:gd name="connsiteY15" fmla="*/ 2035945 h 2070451"/>
              <a:gd name="connsiteX16" fmla="*/ 3933989 w 6737574"/>
              <a:gd name="connsiteY16" fmla="*/ 2053198 h 2070451"/>
              <a:gd name="connsiteX17" fmla="*/ 4261793 w 6737574"/>
              <a:gd name="connsiteY17" fmla="*/ 2061824 h 2070451"/>
              <a:gd name="connsiteX18" fmla="*/ 5210699 w 6737574"/>
              <a:gd name="connsiteY18" fmla="*/ 2053198 h 2070451"/>
              <a:gd name="connsiteX19" fmla="*/ 5711031 w 6737574"/>
              <a:gd name="connsiteY19" fmla="*/ 2001440 h 2070451"/>
              <a:gd name="connsiteX20" fmla="*/ 5883559 w 6737574"/>
              <a:gd name="connsiteY20" fmla="*/ 1966934 h 2070451"/>
              <a:gd name="connsiteX21" fmla="*/ 6021582 w 6737574"/>
              <a:gd name="connsiteY21" fmla="*/ 1897923 h 2070451"/>
              <a:gd name="connsiteX22" fmla="*/ 6332133 w 6737574"/>
              <a:gd name="connsiteY22" fmla="*/ 1639130 h 2070451"/>
              <a:gd name="connsiteX23" fmla="*/ 6409771 w 6737574"/>
              <a:gd name="connsiteY23" fmla="*/ 1552866 h 2070451"/>
              <a:gd name="connsiteX24" fmla="*/ 6427023 w 6737574"/>
              <a:gd name="connsiteY24" fmla="*/ 1509734 h 2070451"/>
              <a:gd name="connsiteX25" fmla="*/ 6461529 w 6737574"/>
              <a:gd name="connsiteY25" fmla="*/ 1302700 h 2070451"/>
              <a:gd name="connsiteX26" fmla="*/ 6582299 w 6737574"/>
              <a:gd name="connsiteY26" fmla="*/ 1138798 h 2070451"/>
              <a:gd name="connsiteX27" fmla="*/ 6677189 w 6737574"/>
              <a:gd name="connsiteY27" fmla="*/ 983523 h 2070451"/>
              <a:gd name="connsiteX28" fmla="*/ 6737574 w 6737574"/>
              <a:gd name="connsiteY28" fmla="*/ 733357 h 2070451"/>
              <a:gd name="connsiteX29" fmla="*/ 6720322 w 6737574"/>
              <a:gd name="connsiteY29" fmla="*/ 647092 h 2070451"/>
              <a:gd name="connsiteX30" fmla="*/ 6659937 w 6737574"/>
              <a:gd name="connsiteY30" fmla="*/ 578081 h 2070451"/>
              <a:gd name="connsiteX31" fmla="*/ 6556420 w 6737574"/>
              <a:gd name="connsiteY31" fmla="*/ 500443 h 2070451"/>
              <a:gd name="connsiteX32" fmla="*/ 6176857 w 6737574"/>
              <a:gd name="connsiteY32" fmla="*/ 302036 h 2070451"/>
              <a:gd name="connsiteX33" fmla="*/ 6047461 w 6737574"/>
              <a:gd name="connsiteY33" fmla="*/ 250277 h 2070451"/>
              <a:gd name="connsiteX34" fmla="*/ 5900812 w 6737574"/>
              <a:gd name="connsiteY34" fmla="*/ 241651 h 2070451"/>
              <a:gd name="connsiteX35" fmla="*/ 5443612 w 6737574"/>
              <a:gd name="connsiteY35" fmla="*/ 172640 h 2070451"/>
              <a:gd name="connsiteX36" fmla="*/ 5271084 w 6737574"/>
              <a:gd name="connsiteY36" fmla="*/ 138134 h 2070451"/>
              <a:gd name="connsiteX37" fmla="*/ 3761461 w 6737574"/>
              <a:gd name="connsiteY37" fmla="*/ 207145 h 2070451"/>
              <a:gd name="connsiteX38" fmla="*/ 3290140 w 6737574"/>
              <a:gd name="connsiteY38" fmla="*/ 304635 h 2070451"/>
              <a:gd name="connsiteX39" fmla="*/ 2786676 w 6737574"/>
              <a:gd name="connsiteY39" fmla="*/ 172640 h 2070451"/>
              <a:gd name="connsiteX40" fmla="*/ 2415740 w 6737574"/>
              <a:gd name="connsiteY40" fmla="*/ 138134 h 2070451"/>
              <a:gd name="connsiteX41" fmla="*/ 2096563 w 6737574"/>
              <a:gd name="connsiteY41" fmla="*/ 112255 h 2070451"/>
              <a:gd name="connsiteX42" fmla="*/ 1967167 w 6737574"/>
              <a:gd name="connsiteY42" fmla="*/ 95002 h 2070451"/>
              <a:gd name="connsiteX43" fmla="*/ 1786012 w 6737574"/>
              <a:gd name="connsiteY43" fmla="*/ 60496 h 2070451"/>
              <a:gd name="connsiteX44" fmla="*/ 1622110 w 6737574"/>
              <a:gd name="connsiteY44" fmla="*/ 51870 h 2070451"/>
              <a:gd name="connsiteX45" fmla="*/ 1277054 w 6737574"/>
              <a:gd name="connsiteY45" fmla="*/ 43243 h 2070451"/>
              <a:gd name="connsiteX46" fmla="*/ 1156284 w 6737574"/>
              <a:gd name="connsiteY46" fmla="*/ 34617 h 2070451"/>
              <a:gd name="connsiteX47" fmla="*/ 1087272 w 6737574"/>
              <a:gd name="connsiteY47" fmla="*/ 17364 h 2070451"/>
              <a:gd name="connsiteX48" fmla="*/ 983755 w 6737574"/>
              <a:gd name="connsiteY48" fmla="*/ 111 h 2070451"/>
              <a:gd name="connsiteX0" fmla="*/ 983755 w 6737574"/>
              <a:gd name="connsiteY0" fmla="*/ 111 h 2070451"/>
              <a:gd name="connsiteX1" fmla="*/ 630072 w 6737574"/>
              <a:gd name="connsiteY1" fmla="*/ 25991 h 2070451"/>
              <a:gd name="connsiteX2" fmla="*/ 517929 w 6737574"/>
              <a:gd name="connsiteY2" fmla="*/ 95002 h 2070451"/>
              <a:gd name="connsiteX3" fmla="*/ 336774 w 6737574"/>
              <a:gd name="connsiteY3" fmla="*/ 293409 h 2070451"/>
              <a:gd name="connsiteX4" fmla="*/ 285016 w 6737574"/>
              <a:gd name="connsiteY4" fmla="*/ 405553 h 2070451"/>
              <a:gd name="connsiteX5" fmla="*/ 250510 w 6737574"/>
              <a:gd name="connsiteY5" fmla="*/ 681598 h 2070451"/>
              <a:gd name="connsiteX6" fmla="*/ 95235 w 6737574"/>
              <a:gd name="connsiteY6" fmla="*/ 888632 h 2070451"/>
              <a:gd name="connsiteX7" fmla="*/ 43476 w 6737574"/>
              <a:gd name="connsiteY7" fmla="*/ 949017 h 2070451"/>
              <a:gd name="connsiteX8" fmla="*/ 344 w 6737574"/>
              <a:gd name="connsiteY8" fmla="*/ 1259568 h 2070451"/>
              <a:gd name="connsiteX9" fmla="*/ 52103 w 6737574"/>
              <a:gd name="connsiteY9" fmla="*/ 1544240 h 2070451"/>
              <a:gd name="connsiteX10" fmla="*/ 198752 w 6737574"/>
              <a:gd name="connsiteY10" fmla="*/ 1785779 h 2070451"/>
              <a:gd name="connsiteX11" fmla="*/ 681831 w 6737574"/>
              <a:gd name="connsiteY11" fmla="*/ 1958307 h 2070451"/>
              <a:gd name="connsiteX12" fmla="*/ 1363318 w 6737574"/>
              <a:gd name="connsiteY12" fmla="*/ 2061824 h 2070451"/>
              <a:gd name="connsiteX13" fmla="*/ 2726291 w 6737574"/>
              <a:gd name="connsiteY13" fmla="*/ 2070451 h 2070451"/>
              <a:gd name="connsiteX14" fmla="*/ 3312888 w 6737574"/>
              <a:gd name="connsiteY14" fmla="*/ 2044572 h 2070451"/>
              <a:gd name="connsiteX15" fmla="*/ 3580306 w 6737574"/>
              <a:gd name="connsiteY15" fmla="*/ 2035945 h 2070451"/>
              <a:gd name="connsiteX16" fmla="*/ 3933989 w 6737574"/>
              <a:gd name="connsiteY16" fmla="*/ 2053198 h 2070451"/>
              <a:gd name="connsiteX17" fmla="*/ 4261793 w 6737574"/>
              <a:gd name="connsiteY17" fmla="*/ 2061824 h 2070451"/>
              <a:gd name="connsiteX18" fmla="*/ 5210699 w 6737574"/>
              <a:gd name="connsiteY18" fmla="*/ 2053198 h 2070451"/>
              <a:gd name="connsiteX19" fmla="*/ 5711031 w 6737574"/>
              <a:gd name="connsiteY19" fmla="*/ 2001440 h 2070451"/>
              <a:gd name="connsiteX20" fmla="*/ 5883559 w 6737574"/>
              <a:gd name="connsiteY20" fmla="*/ 1966934 h 2070451"/>
              <a:gd name="connsiteX21" fmla="*/ 6021582 w 6737574"/>
              <a:gd name="connsiteY21" fmla="*/ 1897923 h 2070451"/>
              <a:gd name="connsiteX22" fmla="*/ 6332133 w 6737574"/>
              <a:gd name="connsiteY22" fmla="*/ 1639130 h 2070451"/>
              <a:gd name="connsiteX23" fmla="*/ 6409771 w 6737574"/>
              <a:gd name="connsiteY23" fmla="*/ 1552866 h 2070451"/>
              <a:gd name="connsiteX24" fmla="*/ 6427023 w 6737574"/>
              <a:gd name="connsiteY24" fmla="*/ 1509734 h 2070451"/>
              <a:gd name="connsiteX25" fmla="*/ 6461529 w 6737574"/>
              <a:gd name="connsiteY25" fmla="*/ 1302700 h 2070451"/>
              <a:gd name="connsiteX26" fmla="*/ 6582299 w 6737574"/>
              <a:gd name="connsiteY26" fmla="*/ 1138798 h 2070451"/>
              <a:gd name="connsiteX27" fmla="*/ 6677189 w 6737574"/>
              <a:gd name="connsiteY27" fmla="*/ 983523 h 2070451"/>
              <a:gd name="connsiteX28" fmla="*/ 6737574 w 6737574"/>
              <a:gd name="connsiteY28" fmla="*/ 733357 h 2070451"/>
              <a:gd name="connsiteX29" fmla="*/ 6720322 w 6737574"/>
              <a:gd name="connsiteY29" fmla="*/ 647092 h 2070451"/>
              <a:gd name="connsiteX30" fmla="*/ 6659937 w 6737574"/>
              <a:gd name="connsiteY30" fmla="*/ 578081 h 2070451"/>
              <a:gd name="connsiteX31" fmla="*/ 6556420 w 6737574"/>
              <a:gd name="connsiteY31" fmla="*/ 500443 h 2070451"/>
              <a:gd name="connsiteX32" fmla="*/ 6176857 w 6737574"/>
              <a:gd name="connsiteY32" fmla="*/ 302036 h 2070451"/>
              <a:gd name="connsiteX33" fmla="*/ 6047461 w 6737574"/>
              <a:gd name="connsiteY33" fmla="*/ 250277 h 2070451"/>
              <a:gd name="connsiteX34" fmla="*/ 5900812 w 6737574"/>
              <a:gd name="connsiteY34" fmla="*/ 241651 h 2070451"/>
              <a:gd name="connsiteX35" fmla="*/ 5443612 w 6737574"/>
              <a:gd name="connsiteY35" fmla="*/ 172640 h 2070451"/>
              <a:gd name="connsiteX36" fmla="*/ 5271084 w 6737574"/>
              <a:gd name="connsiteY36" fmla="*/ 138134 h 2070451"/>
              <a:gd name="connsiteX37" fmla="*/ 3761461 w 6737574"/>
              <a:gd name="connsiteY37" fmla="*/ 207145 h 2070451"/>
              <a:gd name="connsiteX38" fmla="*/ 3290140 w 6737574"/>
              <a:gd name="connsiteY38" fmla="*/ 304635 h 2070451"/>
              <a:gd name="connsiteX39" fmla="*/ 2786676 w 6737574"/>
              <a:gd name="connsiteY39" fmla="*/ 172640 h 2070451"/>
              <a:gd name="connsiteX40" fmla="*/ 2415740 w 6737574"/>
              <a:gd name="connsiteY40" fmla="*/ 138134 h 2070451"/>
              <a:gd name="connsiteX41" fmla="*/ 2096563 w 6737574"/>
              <a:gd name="connsiteY41" fmla="*/ 112255 h 2070451"/>
              <a:gd name="connsiteX42" fmla="*/ 1967167 w 6737574"/>
              <a:gd name="connsiteY42" fmla="*/ 95002 h 2070451"/>
              <a:gd name="connsiteX43" fmla="*/ 1786012 w 6737574"/>
              <a:gd name="connsiteY43" fmla="*/ 60496 h 2070451"/>
              <a:gd name="connsiteX44" fmla="*/ 1622110 w 6737574"/>
              <a:gd name="connsiteY44" fmla="*/ 51870 h 2070451"/>
              <a:gd name="connsiteX45" fmla="*/ 1277054 w 6737574"/>
              <a:gd name="connsiteY45" fmla="*/ 43243 h 2070451"/>
              <a:gd name="connsiteX46" fmla="*/ 1156284 w 6737574"/>
              <a:gd name="connsiteY46" fmla="*/ 34617 h 2070451"/>
              <a:gd name="connsiteX47" fmla="*/ 1087272 w 6737574"/>
              <a:gd name="connsiteY47" fmla="*/ 17364 h 2070451"/>
              <a:gd name="connsiteX48" fmla="*/ 983755 w 6737574"/>
              <a:gd name="connsiteY48" fmla="*/ 111 h 2070451"/>
              <a:gd name="connsiteX0" fmla="*/ 983755 w 6737574"/>
              <a:gd name="connsiteY0" fmla="*/ 111 h 2070451"/>
              <a:gd name="connsiteX1" fmla="*/ 630072 w 6737574"/>
              <a:gd name="connsiteY1" fmla="*/ 25991 h 2070451"/>
              <a:gd name="connsiteX2" fmla="*/ 517929 w 6737574"/>
              <a:gd name="connsiteY2" fmla="*/ 95002 h 2070451"/>
              <a:gd name="connsiteX3" fmla="*/ 336774 w 6737574"/>
              <a:gd name="connsiteY3" fmla="*/ 293409 h 2070451"/>
              <a:gd name="connsiteX4" fmla="*/ 285016 w 6737574"/>
              <a:gd name="connsiteY4" fmla="*/ 405553 h 2070451"/>
              <a:gd name="connsiteX5" fmla="*/ 250510 w 6737574"/>
              <a:gd name="connsiteY5" fmla="*/ 681598 h 2070451"/>
              <a:gd name="connsiteX6" fmla="*/ 95235 w 6737574"/>
              <a:gd name="connsiteY6" fmla="*/ 888632 h 2070451"/>
              <a:gd name="connsiteX7" fmla="*/ 43476 w 6737574"/>
              <a:gd name="connsiteY7" fmla="*/ 949017 h 2070451"/>
              <a:gd name="connsiteX8" fmla="*/ 344 w 6737574"/>
              <a:gd name="connsiteY8" fmla="*/ 1259568 h 2070451"/>
              <a:gd name="connsiteX9" fmla="*/ 52103 w 6737574"/>
              <a:gd name="connsiteY9" fmla="*/ 1544240 h 2070451"/>
              <a:gd name="connsiteX10" fmla="*/ 198752 w 6737574"/>
              <a:gd name="connsiteY10" fmla="*/ 1785779 h 2070451"/>
              <a:gd name="connsiteX11" fmla="*/ 681831 w 6737574"/>
              <a:gd name="connsiteY11" fmla="*/ 1958307 h 2070451"/>
              <a:gd name="connsiteX12" fmla="*/ 1363318 w 6737574"/>
              <a:gd name="connsiteY12" fmla="*/ 2061824 h 2070451"/>
              <a:gd name="connsiteX13" fmla="*/ 2726291 w 6737574"/>
              <a:gd name="connsiteY13" fmla="*/ 2070451 h 2070451"/>
              <a:gd name="connsiteX14" fmla="*/ 3312888 w 6737574"/>
              <a:gd name="connsiteY14" fmla="*/ 2044572 h 2070451"/>
              <a:gd name="connsiteX15" fmla="*/ 3580306 w 6737574"/>
              <a:gd name="connsiteY15" fmla="*/ 2035945 h 2070451"/>
              <a:gd name="connsiteX16" fmla="*/ 3933989 w 6737574"/>
              <a:gd name="connsiteY16" fmla="*/ 2053198 h 2070451"/>
              <a:gd name="connsiteX17" fmla="*/ 4261793 w 6737574"/>
              <a:gd name="connsiteY17" fmla="*/ 2061824 h 2070451"/>
              <a:gd name="connsiteX18" fmla="*/ 5210699 w 6737574"/>
              <a:gd name="connsiteY18" fmla="*/ 2053198 h 2070451"/>
              <a:gd name="connsiteX19" fmla="*/ 5711031 w 6737574"/>
              <a:gd name="connsiteY19" fmla="*/ 2001440 h 2070451"/>
              <a:gd name="connsiteX20" fmla="*/ 5883559 w 6737574"/>
              <a:gd name="connsiteY20" fmla="*/ 1966934 h 2070451"/>
              <a:gd name="connsiteX21" fmla="*/ 6021582 w 6737574"/>
              <a:gd name="connsiteY21" fmla="*/ 1897923 h 2070451"/>
              <a:gd name="connsiteX22" fmla="*/ 6332133 w 6737574"/>
              <a:gd name="connsiteY22" fmla="*/ 1639130 h 2070451"/>
              <a:gd name="connsiteX23" fmla="*/ 6409771 w 6737574"/>
              <a:gd name="connsiteY23" fmla="*/ 1552866 h 2070451"/>
              <a:gd name="connsiteX24" fmla="*/ 6427023 w 6737574"/>
              <a:gd name="connsiteY24" fmla="*/ 1509734 h 2070451"/>
              <a:gd name="connsiteX25" fmla="*/ 6461529 w 6737574"/>
              <a:gd name="connsiteY25" fmla="*/ 1302700 h 2070451"/>
              <a:gd name="connsiteX26" fmla="*/ 6582299 w 6737574"/>
              <a:gd name="connsiteY26" fmla="*/ 1138798 h 2070451"/>
              <a:gd name="connsiteX27" fmla="*/ 6677189 w 6737574"/>
              <a:gd name="connsiteY27" fmla="*/ 983523 h 2070451"/>
              <a:gd name="connsiteX28" fmla="*/ 6737574 w 6737574"/>
              <a:gd name="connsiteY28" fmla="*/ 733357 h 2070451"/>
              <a:gd name="connsiteX29" fmla="*/ 6720322 w 6737574"/>
              <a:gd name="connsiteY29" fmla="*/ 647092 h 2070451"/>
              <a:gd name="connsiteX30" fmla="*/ 6659937 w 6737574"/>
              <a:gd name="connsiteY30" fmla="*/ 578081 h 2070451"/>
              <a:gd name="connsiteX31" fmla="*/ 6556420 w 6737574"/>
              <a:gd name="connsiteY31" fmla="*/ 500443 h 2070451"/>
              <a:gd name="connsiteX32" fmla="*/ 6176857 w 6737574"/>
              <a:gd name="connsiteY32" fmla="*/ 302036 h 2070451"/>
              <a:gd name="connsiteX33" fmla="*/ 6047461 w 6737574"/>
              <a:gd name="connsiteY33" fmla="*/ 250277 h 2070451"/>
              <a:gd name="connsiteX34" fmla="*/ 5900812 w 6737574"/>
              <a:gd name="connsiteY34" fmla="*/ 241651 h 2070451"/>
              <a:gd name="connsiteX35" fmla="*/ 5443612 w 6737574"/>
              <a:gd name="connsiteY35" fmla="*/ 172640 h 2070451"/>
              <a:gd name="connsiteX36" fmla="*/ 5271084 w 6737574"/>
              <a:gd name="connsiteY36" fmla="*/ 138134 h 2070451"/>
              <a:gd name="connsiteX37" fmla="*/ 3761461 w 6737574"/>
              <a:gd name="connsiteY37" fmla="*/ 207145 h 2070451"/>
              <a:gd name="connsiteX38" fmla="*/ 3290140 w 6737574"/>
              <a:gd name="connsiteY38" fmla="*/ 304635 h 2070451"/>
              <a:gd name="connsiteX39" fmla="*/ 2786676 w 6737574"/>
              <a:gd name="connsiteY39" fmla="*/ 172640 h 2070451"/>
              <a:gd name="connsiteX40" fmla="*/ 2415740 w 6737574"/>
              <a:gd name="connsiteY40" fmla="*/ 138134 h 2070451"/>
              <a:gd name="connsiteX41" fmla="*/ 2096563 w 6737574"/>
              <a:gd name="connsiteY41" fmla="*/ 112255 h 2070451"/>
              <a:gd name="connsiteX42" fmla="*/ 1967167 w 6737574"/>
              <a:gd name="connsiteY42" fmla="*/ 95002 h 2070451"/>
              <a:gd name="connsiteX43" fmla="*/ 1786012 w 6737574"/>
              <a:gd name="connsiteY43" fmla="*/ 60496 h 2070451"/>
              <a:gd name="connsiteX44" fmla="*/ 1622110 w 6737574"/>
              <a:gd name="connsiteY44" fmla="*/ 51870 h 2070451"/>
              <a:gd name="connsiteX45" fmla="*/ 1277054 w 6737574"/>
              <a:gd name="connsiteY45" fmla="*/ 43243 h 2070451"/>
              <a:gd name="connsiteX46" fmla="*/ 1156284 w 6737574"/>
              <a:gd name="connsiteY46" fmla="*/ 34617 h 2070451"/>
              <a:gd name="connsiteX47" fmla="*/ 1087272 w 6737574"/>
              <a:gd name="connsiteY47" fmla="*/ 17364 h 2070451"/>
              <a:gd name="connsiteX48" fmla="*/ 983755 w 6737574"/>
              <a:gd name="connsiteY48" fmla="*/ 111 h 2070451"/>
              <a:gd name="connsiteX0" fmla="*/ 983755 w 6737574"/>
              <a:gd name="connsiteY0" fmla="*/ 111 h 2070451"/>
              <a:gd name="connsiteX1" fmla="*/ 630072 w 6737574"/>
              <a:gd name="connsiteY1" fmla="*/ 25991 h 2070451"/>
              <a:gd name="connsiteX2" fmla="*/ 517929 w 6737574"/>
              <a:gd name="connsiteY2" fmla="*/ 95002 h 2070451"/>
              <a:gd name="connsiteX3" fmla="*/ 336774 w 6737574"/>
              <a:gd name="connsiteY3" fmla="*/ 293409 h 2070451"/>
              <a:gd name="connsiteX4" fmla="*/ 285016 w 6737574"/>
              <a:gd name="connsiteY4" fmla="*/ 405553 h 2070451"/>
              <a:gd name="connsiteX5" fmla="*/ 250510 w 6737574"/>
              <a:gd name="connsiteY5" fmla="*/ 681598 h 2070451"/>
              <a:gd name="connsiteX6" fmla="*/ 95235 w 6737574"/>
              <a:gd name="connsiteY6" fmla="*/ 888632 h 2070451"/>
              <a:gd name="connsiteX7" fmla="*/ 43476 w 6737574"/>
              <a:gd name="connsiteY7" fmla="*/ 949017 h 2070451"/>
              <a:gd name="connsiteX8" fmla="*/ 344 w 6737574"/>
              <a:gd name="connsiteY8" fmla="*/ 1259568 h 2070451"/>
              <a:gd name="connsiteX9" fmla="*/ 52103 w 6737574"/>
              <a:gd name="connsiteY9" fmla="*/ 1544240 h 2070451"/>
              <a:gd name="connsiteX10" fmla="*/ 198752 w 6737574"/>
              <a:gd name="connsiteY10" fmla="*/ 1785779 h 2070451"/>
              <a:gd name="connsiteX11" fmla="*/ 681831 w 6737574"/>
              <a:gd name="connsiteY11" fmla="*/ 1958307 h 2070451"/>
              <a:gd name="connsiteX12" fmla="*/ 1363318 w 6737574"/>
              <a:gd name="connsiteY12" fmla="*/ 2061824 h 2070451"/>
              <a:gd name="connsiteX13" fmla="*/ 2726291 w 6737574"/>
              <a:gd name="connsiteY13" fmla="*/ 2070451 h 2070451"/>
              <a:gd name="connsiteX14" fmla="*/ 3312888 w 6737574"/>
              <a:gd name="connsiteY14" fmla="*/ 2044572 h 2070451"/>
              <a:gd name="connsiteX15" fmla="*/ 3580306 w 6737574"/>
              <a:gd name="connsiteY15" fmla="*/ 2035945 h 2070451"/>
              <a:gd name="connsiteX16" fmla="*/ 3933989 w 6737574"/>
              <a:gd name="connsiteY16" fmla="*/ 2053198 h 2070451"/>
              <a:gd name="connsiteX17" fmla="*/ 4261793 w 6737574"/>
              <a:gd name="connsiteY17" fmla="*/ 2061824 h 2070451"/>
              <a:gd name="connsiteX18" fmla="*/ 5210699 w 6737574"/>
              <a:gd name="connsiteY18" fmla="*/ 2053198 h 2070451"/>
              <a:gd name="connsiteX19" fmla="*/ 5711031 w 6737574"/>
              <a:gd name="connsiteY19" fmla="*/ 2001440 h 2070451"/>
              <a:gd name="connsiteX20" fmla="*/ 5883559 w 6737574"/>
              <a:gd name="connsiteY20" fmla="*/ 1966934 h 2070451"/>
              <a:gd name="connsiteX21" fmla="*/ 6021582 w 6737574"/>
              <a:gd name="connsiteY21" fmla="*/ 1897923 h 2070451"/>
              <a:gd name="connsiteX22" fmla="*/ 6332133 w 6737574"/>
              <a:gd name="connsiteY22" fmla="*/ 1639130 h 2070451"/>
              <a:gd name="connsiteX23" fmla="*/ 6409771 w 6737574"/>
              <a:gd name="connsiteY23" fmla="*/ 1552866 h 2070451"/>
              <a:gd name="connsiteX24" fmla="*/ 6427023 w 6737574"/>
              <a:gd name="connsiteY24" fmla="*/ 1509734 h 2070451"/>
              <a:gd name="connsiteX25" fmla="*/ 6461529 w 6737574"/>
              <a:gd name="connsiteY25" fmla="*/ 1302700 h 2070451"/>
              <a:gd name="connsiteX26" fmla="*/ 6582299 w 6737574"/>
              <a:gd name="connsiteY26" fmla="*/ 1138798 h 2070451"/>
              <a:gd name="connsiteX27" fmla="*/ 6677189 w 6737574"/>
              <a:gd name="connsiteY27" fmla="*/ 983523 h 2070451"/>
              <a:gd name="connsiteX28" fmla="*/ 6737574 w 6737574"/>
              <a:gd name="connsiteY28" fmla="*/ 733357 h 2070451"/>
              <a:gd name="connsiteX29" fmla="*/ 6720322 w 6737574"/>
              <a:gd name="connsiteY29" fmla="*/ 647092 h 2070451"/>
              <a:gd name="connsiteX30" fmla="*/ 6659937 w 6737574"/>
              <a:gd name="connsiteY30" fmla="*/ 578081 h 2070451"/>
              <a:gd name="connsiteX31" fmla="*/ 6556420 w 6737574"/>
              <a:gd name="connsiteY31" fmla="*/ 500443 h 2070451"/>
              <a:gd name="connsiteX32" fmla="*/ 6176857 w 6737574"/>
              <a:gd name="connsiteY32" fmla="*/ 302036 h 2070451"/>
              <a:gd name="connsiteX33" fmla="*/ 6047461 w 6737574"/>
              <a:gd name="connsiteY33" fmla="*/ 250277 h 2070451"/>
              <a:gd name="connsiteX34" fmla="*/ 5900812 w 6737574"/>
              <a:gd name="connsiteY34" fmla="*/ 241651 h 2070451"/>
              <a:gd name="connsiteX35" fmla="*/ 5443612 w 6737574"/>
              <a:gd name="connsiteY35" fmla="*/ 172640 h 2070451"/>
              <a:gd name="connsiteX36" fmla="*/ 5271084 w 6737574"/>
              <a:gd name="connsiteY36" fmla="*/ 138134 h 2070451"/>
              <a:gd name="connsiteX37" fmla="*/ 3761461 w 6737574"/>
              <a:gd name="connsiteY37" fmla="*/ 207145 h 2070451"/>
              <a:gd name="connsiteX38" fmla="*/ 2786676 w 6737574"/>
              <a:gd name="connsiteY38" fmla="*/ 172640 h 2070451"/>
              <a:gd name="connsiteX39" fmla="*/ 2415740 w 6737574"/>
              <a:gd name="connsiteY39" fmla="*/ 138134 h 2070451"/>
              <a:gd name="connsiteX40" fmla="*/ 2096563 w 6737574"/>
              <a:gd name="connsiteY40" fmla="*/ 112255 h 2070451"/>
              <a:gd name="connsiteX41" fmla="*/ 1967167 w 6737574"/>
              <a:gd name="connsiteY41" fmla="*/ 95002 h 2070451"/>
              <a:gd name="connsiteX42" fmla="*/ 1786012 w 6737574"/>
              <a:gd name="connsiteY42" fmla="*/ 60496 h 2070451"/>
              <a:gd name="connsiteX43" fmla="*/ 1622110 w 6737574"/>
              <a:gd name="connsiteY43" fmla="*/ 51870 h 2070451"/>
              <a:gd name="connsiteX44" fmla="*/ 1277054 w 6737574"/>
              <a:gd name="connsiteY44" fmla="*/ 43243 h 2070451"/>
              <a:gd name="connsiteX45" fmla="*/ 1156284 w 6737574"/>
              <a:gd name="connsiteY45" fmla="*/ 34617 h 2070451"/>
              <a:gd name="connsiteX46" fmla="*/ 1087272 w 6737574"/>
              <a:gd name="connsiteY46" fmla="*/ 17364 h 2070451"/>
              <a:gd name="connsiteX47" fmla="*/ 983755 w 6737574"/>
              <a:gd name="connsiteY47" fmla="*/ 111 h 2070451"/>
              <a:gd name="connsiteX0" fmla="*/ 983755 w 6737574"/>
              <a:gd name="connsiteY0" fmla="*/ 111 h 2070451"/>
              <a:gd name="connsiteX1" fmla="*/ 630072 w 6737574"/>
              <a:gd name="connsiteY1" fmla="*/ 25991 h 2070451"/>
              <a:gd name="connsiteX2" fmla="*/ 517929 w 6737574"/>
              <a:gd name="connsiteY2" fmla="*/ 95002 h 2070451"/>
              <a:gd name="connsiteX3" fmla="*/ 336774 w 6737574"/>
              <a:gd name="connsiteY3" fmla="*/ 293409 h 2070451"/>
              <a:gd name="connsiteX4" fmla="*/ 285016 w 6737574"/>
              <a:gd name="connsiteY4" fmla="*/ 405553 h 2070451"/>
              <a:gd name="connsiteX5" fmla="*/ 250510 w 6737574"/>
              <a:gd name="connsiteY5" fmla="*/ 681598 h 2070451"/>
              <a:gd name="connsiteX6" fmla="*/ 95235 w 6737574"/>
              <a:gd name="connsiteY6" fmla="*/ 888632 h 2070451"/>
              <a:gd name="connsiteX7" fmla="*/ 43476 w 6737574"/>
              <a:gd name="connsiteY7" fmla="*/ 949017 h 2070451"/>
              <a:gd name="connsiteX8" fmla="*/ 344 w 6737574"/>
              <a:gd name="connsiteY8" fmla="*/ 1259568 h 2070451"/>
              <a:gd name="connsiteX9" fmla="*/ 52103 w 6737574"/>
              <a:gd name="connsiteY9" fmla="*/ 1544240 h 2070451"/>
              <a:gd name="connsiteX10" fmla="*/ 198752 w 6737574"/>
              <a:gd name="connsiteY10" fmla="*/ 1785779 h 2070451"/>
              <a:gd name="connsiteX11" fmla="*/ 681831 w 6737574"/>
              <a:gd name="connsiteY11" fmla="*/ 1958307 h 2070451"/>
              <a:gd name="connsiteX12" fmla="*/ 1363318 w 6737574"/>
              <a:gd name="connsiteY12" fmla="*/ 2061824 h 2070451"/>
              <a:gd name="connsiteX13" fmla="*/ 2726291 w 6737574"/>
              <a:gd name="connsiteY13" fmla="*/ 2070451 h 2070451"/>
              <a:gd name="connsiteX14" fmla="*/ 3312888 w 6737574"/>
              <a:gd name="connsiteY14" fmla="*/ 2044572 h 2070451"/>
              <a:gd name="connsiteX15" fmla="*/ 3580306 w 6737574"/>
              <a:gd name="connsiteY15" fmla="*/ 2035945 h 2070451"/>
              <a:gd name="connsiteX16" fmla="*/ 3933989 w 6737574"/>
              <a:gd name="connsiteY16" fmla="*/ 2053198 h 2070451"/>
              <a:gd name="connsiteX17" fmla="*/ 4261793 w 6737574"/>
              <a:gd name="connsiteY17" fmla="*/ 2061824 h 2070451"/>
              <a:gd name="connsiteX18" fmla="*/ 5210699 w 6737574"/>
              <a:gd name="connsiteY18" fmla="*/ 2053198 h 2070451"/>
              <a:gd name="connsiteX19" fmla="*/ 5711031 w 6737574"/>
              <a:gd name="connsiteY19" fmla="*/ 2001440 h 2070451"/>
              <a:gd name="connsiteX20" fmla="*/ 5883559 w 6737574"/>
              <a:gd name="connsiteY20" fmla="*/ 1966934 h 2070451"/>
              <a:gd name="connsiteX21" fmla="*/ 6021582 w 6737574"/>
              <a:gd name="connsiteY21" fmla="*/ 1897923 h 2070451"/>
              <a:gd name="connsiteX22" fmla="*/ 6332133 w 6737574"/>
              <a:gd name="connsiteY22" fmla="*/ 1639130 h 2070451"/>
              <a:gd name="connsiteX23" fmla="*/ 6409771 w 6737574"/>
              <a:gd name="connsiteY23" fmla="*/ 1552866 h 2070451"/>
              <a:gd name="connsiteX24" fmla="*/ 6427023 w 6737574"/>
              <a:gd name="connsiteY24" fmla="*/ 1509734 h 2070451"/>
              <a:gd name="connsiteX25" fmla="*/ 6461529 w 6737574"/>
              <a:gd name="connsiteY25" fmla="*/ 1302700 h 2070451"/>
              <a:gd name="connsiteX26" fmla="*/ 6582299 w 6737574"/>
              <a:gd name="connsiteY26" fmla="*/ 1138798 h 2070451"/>
              <a:gd name="connsiteX27" fmla="*/ 6677189 w 6737574"/>
              <a:gd name="connsiteY27" fmla="*/ 983523 h 2070451"/>
              <a:gd name="connsiteX28" fmla="*/ 6737574 w 6737574"/>
              <a:gd name="connsiteY28" fmla="*/ 733357 h 2070451"/>
              <a:gd name="connsiteX29" fmla="*/ 6720322 w 6737574"/>
              <a:gd name="connsiteY29" fmla="*/ 647092 h 2070451"/>
              <a:gd name="connsiteX30" fmla="*/ 6659937 w 6737574"/>
              <a:gd name="connsiteY30" fmla="*/ 578081 h 2070451"/>
              <a:gd name="connsiteX31" fmla="*/ 6556420 w 6737574"/>
              <a:gd name="connsiteY31" fmla="*/ 500443 h 2070451"/>
              <a:gd name="connsiteX32" fmla="*/ 6176857 w 6737574"/>
              <a:gd name="connsiteY32" fmla="*/ 302036 h 2070451"/>
              <a:gd name="connsiteX33" fmla="*/ 6047461 w 6737574"/>
              <a:gd name="connsiteY33" fmla="*/ 250277 h 2070451"/>
              <a:gd name="connsiteX34" fmla="*/ 5900812 w 6737574"/>
              <a:gd name="connsiteY34" fmla="*/ 241651 h 2070451"/>
              <a:gd name="connsiteX35" fmla="*/ 5443612 w 6737574"/>
              <a:gd name="connsiteY35" fmla="*/ 172640 h 2070451"/>
              <a:gd name="connsiteX36" fmla="*/ 5176537 w 6737574"/>
              <a:gd name="connsiteY36" fmla="*/ 142610 h 2070451"/>
              <a:gd name="connsiteX37" fmla="*/ 3761461 w 6737574"/>
              <a:gd name="connsiteY37" fmla="*/ 207145 h 2070451"/>
              <a:gd name="connsiteX38" fmla="*/ 2786676 w 6737574"/>
              <a:gd name="connsiteY38" fmla="*/ 172640 h 2070451"/>
              <a:gd name="connsiteX39" fmla="*/ 2415740 w 6737574"/>
              <a:gd name="connsiteY39" fmla="*/ 138134 h 2070451"/>
              <a:gd name="connsiteX40" fmla="*/ 2096563 w 6737574"/>
              <a:gd name="connsiteY40" fmla="*/ 112255 h 2070451"/>
              <a:gd name="connsiteX41" fmla="*/ 1967167 w 6737574"/>
              <a:gd name="connsiteY41" fmla="*/ 95002 h 2070451"/>
              <a:gd name="connsiteX42" fmla="*/ 1786012 w 6737574"/>
              <a:gd name="connsiteY42" fmla="*/ 60496 h 2070451"/>
              <a:gd name="connsiteX43" fmla="*/ 1622110 w 6737574"/>
              <a:gd name="connsiteY43" fmla="*/ 51870 h 2070451"/>
              <a:gd name="connsiteX44" fmla="*/ 1277054 w 6737574"/>
              <a:gd name="connsiteY44" fmla="*/ 43243 h 2070451"/>
              <a:gd name="connsiteX45" fmla="*/ 1156284 w 6737574"/>
              <a:gd name="connsiteY45" fmla="*/ 34617 h 2070451"/>
              <a:gd name="connsiteX46" fmla="*/ 1087272 w 6737574"/>
              <a:gd name="connsiteY46" fmla="*/ 17364 h 2070451"/>
              <a:gd name="connsiteX47" fmla="*/ 983755 w 6737574"/>
              <a:gd name="connsiteY47" fmla="*/ 111 h 2070451"/>
              <a:gd name="connsiteX0" fmla="*/ 983755 w 6737574"/>
              <a:gd name="connsiteY0" fmla="*/ 111 h 2070451"/>
              <a:gd name="connsiteX1" fmla="*/ 630072 w 6737574"/>
              <a:gd name="connsiteY1" fmla="*/ 25991 h 2070451"/>
              <a:gd name="connsiteX2" fmla="*/ 517929 w 6737574"/>
              <a:gd name="connsiteY2" fmla="*/ 95002 h 2070451"/>
              <a:gd name="connsiteX3" fmla="*/ 336774 w 6737574"/>
              <a:gd name="connsiteY3" fmla="*/ 293409 h 2070451"/>
              <a:gd name="connsiteX4" fmla="*/ 285016 w 6737574"/>
              <a:gd name="connsiteY4" fmla="*/ 405553 h 2070451"/>
              <a:gd name="connsiteX5" fmla="*/ 250510 w 6737574"/>
              <a:gd name="connsiteY5" fmla="*/ 681598 h 2070451"/>
              <a:gd name="connsiteX6" fmla="*/ 95235 w 6737574"/>
              <a:gd name="connsiteY6" fmla="*/ 888632 h 2070451"/>
              <a:gd name="connsiteX7" fmla="*/ 43476 w 6737574"/>
              <a:gd name="connsiteY7" fmla="*/ 949017 h 2070451"/>
              <a:gd name="connsiteX8" fmla="*/ 344 w 6737574"/>
              <a:gd name="connsiteY8" fmla="*/ 1259568 h 2070451"/>
              <a:gd name="connsiteX9" fmla="*/ 52103 w 6737574"/>
              <a:gd name="connsiteY9" fmla="*/ 1544240 h 2070451"/>
              <a:gd name="connsiteX10" fmla="*/ 198752 w 6737574"/>
              <a:gd name="connsiteY10" fmla="*/ 1785779 h 2070451"/>
              <a:gd name="connsiteX11" fmla="*/ 681831 w 6737574"/>
              <a:gd name="connsiteY11" fmla="*/ 1958307 h 2070451"/>
              <a:gd name="connsiteX12" fmla="*/ 1363318 w 6737574"/>
              <a:gd name="connsiteY12" fmla="*/ 2061824 h 2070451"/>
              <a:gd name="connsiteX13" fmla="*/ 2726291 w 6737574"/>
              <a:gd name="connsiteY13" fmla="*/ 2070451 h 2070451"/>
              <a:gd name="connsiteX14" fmla="*/ 3312888 w 6737574"/>
              <a:gd name="connsiteY14" fmla="*/ 2044572 h 2070451"/>
              <a:gd name="connsiteX15" fmla="*/ 3580306 w 6737574"/>
              <a:gd name="connsiteY15" fmla="*/ 2035945 h 2070451"/>
              <a:gd name="connsiteX16" fmla="*/ 3933989 w 6737574"/>
              <a:gd name="connsiteY16" fmla="*/ 2053198 h 2070451"/>
              <a:gd name="connsiteX17" fmla="*/ 4261793 w 6737574"/>
              <a:gd name="connsiteY17" fmla="*/ 2061824 h 2070451"/>
              <a:gd name="connsiteX18" fmla="*/ 5210699 w 6737574"/>
              <a:gd name="connsiteY18" fmla="*/ 2053198 h 2070451"/>
              <a:gd name="connsiteX19" fmla="*/ 5711031 w 6737574"/>
              <a:gd name="connsiteY19" fmla="*/ 2001440 h 2070451"/>
              <a:gd name="connsiteX20" fmla="*/ 5883559 w 6737574"/>
              <a:gd name="connsiteY20" fmla="*/ 1966934 h 2070451"/>
              <a:gd name="connsiteX21" fmla="*/ 6021582 w 6737574"/>
              <a:gd name="connsiteY21" fmla="*/ 1897923 h 2070451"/>
              <a:gd name="connsiteX22" fmla="*/ 6332133 w 6737574"/>
              <a:gd name="connsiteY22" fmla="*/ 1639130 h 2070451"/>
              <a:gd name="connsiteX23" fmla="*/ 6409771 w 6737574"/>
              <a:gd name="connsiteY23" fmla="*/ 1552866 h 2070451"/>
              <a:gd name="connsiteX24" fmla="*/ 6427023 w 6737574"/>
              <a:gd name="connsiteY24" fmla="*/ 1509734 h 2070451"/>
              <a:gd name="connsiteX25" fmla="*/ 6461529 w 6737574"/>
              <a:gd name="connsiteY25" fmla="*/ 1302700 h 2070451"/>
              <a:gd name="connsiteX26" fmla="*/ 6582299 w 6737574"/>
              <a:gd name="connsiteY26" fmla="*/ 1138798 h 2070451"/>
              <a:gd name="connsiteX27" fmla="*/ 6677189 w 6737574"/>
              <a:gd name="connsiteY27" fmla="*/ 983523 h 2070451"/>
              <a:gd name="connsiteX28" fmla="*/ 6737574 w 6737574"/>
              <a:gd name="connsiteY28" fmla="*/ 733357 h 2070451"/>
              <a:gd name="connsiteX29" fmla="*/ 6720322 w 6737574"/>
              <a:gd name="connsiteY29" fmla="*/ 647092 h 2070451"/>
              <a:gd name="connsiteX30" fmla="*/ 6659937 w 6737574"/>
              <a:gd name="connsiteY30" fmla="*/ 578081 h 2070451"/>
              <a:gd name="connsiteX31" fmla="*/ 6556420 w 6737574"/>
              <a:gd name="connsiteY31" fmla="*/ 500443 h 2070451"/>
              <a:gd name="connsiteX32" fmla="*/ 6176857 w 6737574"/>
              <a:gd name="connsiteY32" fmla="*/ 302036 h 2070451"/>
              <a:gd name="connsiteX33" fmla="*/ 6047461 w 6737574"/>
              <a:gd name="connsiteY33" fmla="*/ 250277 h 2070451"/>
              <a:gd name="connsiteX34" fmla="*/ 5900812 w 6737574"/>
              <a:gd name="connsiteY34" fmla="*/ 241651 h 2070451"/>
              <a:gd name="connsiteX35" fmla="*/ 5431794 w 6737574"/>
              <a:gd name="connsiteY35" fmla="*/ 148024 h 2070451"/>
              <a:gd name="connsiteX36" fmla="*/ 5176537 w 6737574"/>
              <a:gd name="connsiteY36" fmla="*/ 142610 h 2070451"/>
              <a:gd name="connsiteX37" fmla="*/ 3761461 w 6737574"/>
              <a:gd name="connsiteY37" fmla="*/ 207145 h 2070451"/>
              <a:gd name="connsiteX38" fmla="*/ 2786676 w 6737574"/>
              <a:gd name="connsiteY38" fmla="*/ 172640 h 2070451"/>
              <a:gd name="connsiteX39" fmla="*/ 2415740 w 6737574"/>
              <a:gd name="connsiteY39" fmla="*/ 138134 h 2070451"/>
              <a:gd name="connsiteX40" fmla="*/ 2096563 w 6737574"/>
              <a:gd name="connsiteY40" fmla="*/ 112255 h 2070451"/>
              <a:gd name="connsiteX41" fmla="*/ 1967167 w 6737574"/>
              <a:gd name="connsiteY41" fmla="*/ 95002 h 2070451"/>
              <a:gd name="connsiteX42" fmla="*/ 1786012 w 6737574"/>
              <a:gd name="connsiteY42" fmla="*/ 60496 h 2070451"/>
              <a:gd name="connsiteX43" fmla="*/ 1622110 w 6737574"/>
              <a:gd name="connsiteY43" fmla="*/ 51870 h 2070451"/>
              <a:gd name="connsiteX44" fmla="*/ 1277054 w 6737574"/>
              <a:gd name="connsiteY44" fmla="*/ 43243 h 2070451"/>
              <a:gd name="connsiteX45" fmla="*/ 1156284 w 6737574"/>
              <a:gd name="connsiteY45" fmla="*/ 34617 h 2070451"/>
              <a:gd name="connsiteX46" fmla="*/ 1087272 w 6737574"/>
              <a:gd name="connsiteY46" fmla="*/ 17364 h 2070451"/>
              <a:gd name="connsiteX47" fmla="*/ 983755 w 6737574"/>
              <a:gd name="connsiteY47" fmla="*/ 111 h 2070451"/>
              <a:gd name="connsiteX0" fmla="*/ 983755 w 6737574"/>
              <a:gd name="connsiteY0" fmla="*/ 111 h 2070451"/>
              <a:gd name="connsiteX1" fmla="*/ 630072 w 6737574"/>
              <a:gd name="connsiteY1" fmla="*/ 25991 h 2070451"/>
              <a:gd name="connsiteX2" fmla="*/ 517929 w 6737574"/>
              <a:gd name="connsiteY2" fmla="*/ 95002 h 2070451"/>
              <a:gd name="connsiteX3" fmla="*/ 336774 w 6737574"/>
              <a:gd name="connsiteY3" fmla="*/ 293409 h 2070451"/>
              <a:gd name="connsiteX4" fmla="*/ 285016 w 6737574"/>
              <a:gd name="connsiteY4" fmla="*/ 405553 h 2070451"/>
              <a:gd name="connsiteX5" fmla="*/ 250510 w 6737574"/>
              <a:gd name="connsiteY5" fmla="*/ 681598 h 2070451"/>
              <a:gd name="connsiteX6" fmla="*/ 95235 w 6737574"/>
              <a:gd name="connsiteY6" fmla="*/ 888632 h 2070451"/>
              <a:gd name="connsiteX7" fmla="*/ 43476 w 6737574"/>
              <a:gd name="connsiteY7" fmla="*/ 949017 h 2070451"/>
              <a:gd name="connsiteX8" fmla="*/ 344 w 6737574"/>
              <a:gd name="connsiteY8" fmla="*/ 1259568 h 2070451"/>
              <a:gd name="connsiteX9" fmla="*/ 52103 w 6737574"/>
              <a:gd name="connsiteY9" fmla="*/ 1544240 h 2070451"/>
              <a:gd name="connsiteX10" fmla="*/ 198752 w 6737574"/>
              <a:gd name="connsiteY10" fmla="*/ 1785779 h 2070451"/>
              <a:gd name="connsiteX11" fmla="*/ 681831 w 6737574"/>
              <a:gd name="connsiteY11" fmla="*/ 1958307 h 2070451"/>
              <a:gd name="connsiteX12" fmla="*/ 1363318 w 6737574"/>
              <a:gd name="connsiteY12" fmla="*/ 2061824 h 2070451"/>
              <a:gd name="connsiteX13" fmla="*/ 2726291 w 6737574"/>
              <a:gd name="connsiteY13" fmla="*/ 2070451 h 2070451"/>
              <a:gd name="connsiteX14" fmla="*/ 3312888 w 6737574"/>
              <a:gd name="connsiteY14" fmla="*/ 2044572 h 2070451"/>
              <a:gd name="connsiteX15" fmla="*/ 3580306 w 6737574"/>
              <a:gd name="connsiteY15" fmla="*/ 2035945 h 2070451"/>
              <a:gd name="connsiteX16" fmla="*/ 3933989 w 6737574"/>
              <a:gd name="connsiteY16" fmla="*/ 2053198 h 2070451"/>
              <a:gd name="connsiteX17" fmla="*/ 4261793 w 6737574"/>
              <a:gd name="connsiteY17" fmla="*/ 2061824 h 2070451"/>
              <a:gd name="connsiteX18" fmla="*/ 5210699 w 6737574"/>
              <a:gd name="connsiteY18" fmla="*/ 2053198 h 2070451"/>
              <a:gd name="connsiteX19" fmla="*/ 5711031 w 6737574"/>
              <a:gd name="connsiteY19" fmla="*/ 2001440 h 2070451"/>
              <a:gd name="connsiteX20" fmla="*/ 5883559 w 6737574"/>
              <a:gd name="connsiteY20" fmla="*/ 1966934 h 2070451"/>
              <a:gd name="connsiteX21" fmla="*/ 6021582 w 6737574"/>
              <a:gd name="connsiteY21" fmla="*/ 1897923 h 2070451"/>
              <a:gd name="connsiteX22" fmla="*/ 6332133 w 6737574"/>
              <a:gd name="connsiteY22" fmla="*/ 1639130 h 2070451"/>
              <a:gd name="connsiteX23" fmla="*/ 6409771 w 6737574"/>
              <a:gd name="connsiteY23" fmla="*/ 1552866 h 2070451"/>
              <a:gd name="connsiteX24" fmla="*/ 6427023 w 6737574"/>
              <a:gd name="connsiteY24" fmla="*/ 1509734 h 2070451"/>
              <a:gd name="connsiteX25" fmla="*/ 6461529 w 6737574"/>
              <a:gd name="connsiteY25" fmla="*/ 1302700 h 2070451"/>
              <a:gd name="connsiteX26" fmla="*/ 6582299 w 6737574"/>
              <a:gd name="connsiteY26" fmla="*/ 1138798 h 2070451"/>
              <a:gd name="connsiteX27" fmla="*/ 6677189 w 6737574"/>
              <a:gd name="connsiteY27" fmla="*/ 983523 h 2070451"/>
              <a:gd name="connsiteX28" fmla="*/ 6737574 w 6737574"/>
              <a:gd name="connsiteY28" fmla="*/ 733357 h 2070451"/>
              <a:gd name="connsiteX29" fmla="*/ 6720322 w 6737574"/>
              <a:gd name="connsiteY29" fmla="*/ 647092 h 2070451"/>
              <a:gd name="connsiteX30" fmla="*/ 6659937 w 6737574"/>
              <a:gd name="connsiteY30" fmla="*/ 578081 h 2070451"/>
              <a:gd name="connsiteX31" fmla="*/ 6556420 w 6737574"/>
              <a:gd name="connsiteY31" fmla="*/ 500443 h 2070451"/>
              <a:gd name="connsiteX32" fmla="*/ 6176857 w 6737574"/>
              <a:gd name="connsiteY32" fmla="*/ 302036 h 2070451"/>
              <a:gd name="connsiteX33" fmla="*/ 6047461 w 6737574"/>
              <a:gd name="connsiteY33" fmla="*/ 250277 h 2070451"/>
              <a:gd name="connsiteX34" fmla="*/ 5900812 w 6737574"/>
              <a:gd name="connsiteY34" fmla="*/ 241651 h 2070451"/>
              <a:gd name="connsiteX35" fmla="*/ 5176537 w 6737574"/>
              <a:gd name="connsiteY35" fmla="*/ 142610 h 2070451"/>
              <a:gd name="connsiteX36" fmla="*/ 3761461 w 6737574"/>
              <a:gd name="connsiteY36" fmla="*/ 207145 h 2070451"/>
              <a:gd name="connsiteX37" fmla="*/ 2786676 w 6737574"/>
              <a:gd name="connsiteY37" fmla="*/ 172640 h 2070451"/>
              <a:gd name="connsiteX38" fmla="*/ 2415740 w 6737574"/>
              <a:gd name="connsiteY38" fmla="*/ 138134 h 2070451"/>
              <a:gd name="connsiteX39" fmla="*/ 2096563 w 6737574"/>
              <a:gd name="connsiteY39" fmla="*/ 112255 h 2070451"/>
              <a:gd name="connsiteX40" fmla="*/ 1967167 w 6737574"/>
              <a:gd name="connsiteY40" fmla="*/ 95002 h 2070451"/>
              <a:gd name="connsiteX41" fmla="*/ 1786012 w 6737574"/>
              <a:gd name="connsiteY41" fmla="*/ 60496 h 2070451"/>
              <a:gd name="connsiteX42" fmla="*/ 1622110 w 6737574"/>
              <a:gd name="connsiteY42" fmla="*/ 51870 h 2070451"/>
              <a:gd name="connsiteX43" fmla="*/ 1277054 w 6737574"/>
              <a:gd name="connsiteY43" fmla="*/ 43243 h 2070451"/>
              <a:gd name="connsiteX44" fmla="*/ 1156284 w 6737574"/>
              <a:gd name="connsiteY44" fmla="*/ 34617 h 2070451"/>
              <a:gd name="connsiteX45" fmla="*/ 1087272 w 6737574"/>
              <a:gd name="connsiteY45" fmla="*/ 17364 h 2070451"/>
              <a:gd name="connsiteX46" fmla="*/ 983755 w 6737574"/>
              <a:gd name="connsiteY46" fmla="*/ 111 h 2070451"/>
              <a:gd name="connsiteX0" fmla="*/ 983755 w 6737574"/>
              <a:gd name="connsiteY0" fmla="*/ 111 h 2070451"/>
              <a:gd name="connsiteX1" fmla="*/ 630072 w 6737574"/>
              <a:gd name="connsiteY1" fmla="*/ 25991 h 2070451"/>
              <a:gd name="connsiteX2" fmla="*/ 517929 w 6737574"/>
              <a:gd name="connsiteY2" fmla="*/ 95002 h 2070451"/>
              <a:gd name="connsiteX3" fmla="*/ 336774 w 6737574"/>
              <a:gd name="connsiteY3" fmla="*/ 293409 h 2070451"/>
              <a:gd name="connsiteX4" fmla="*/ 285016 w 6737574"/>
              <a:gd name="connsiteY4" fmla="*/ 405553 h 2070451"/>
              <a:gd name="connsiteX5" fmla="*/ 250510 w 6737574"/>
              <a:gd name="connsiteY5" fmla="*/ 681598 h 2070451"/>
              <a:gd name="connsiteX6" fmla="*/ 95235 w 6737574"/>
              <a:gd name="connsiteY6" fmla="*/ 888632 h 2070451"/>
              <a:gd name="connsiteX7" fmla="*/ 43476 w 6737574"/>
              <a:gd name="connsiteY7" fmla="*/ 949017 h 2070451"/>
              <a:gd name="connsiteX8" fmla="*/ 344 w 6737574"/>
              <a:gd name="connsiteY8" fmla="*/ 1259568 h 2070451"/>
              <a:gd name="connsiteX9" fmla="*/ 52103 w 6737574"/>
              <a:gd name="connsiteY9" fmla="*/ 1544240 h 2070451"/>
              <a:gd name="connsiteX10" fmla="*/ 198752 w 6737574"/>
              <a:gd name="connsiteY10" fmla="*/ 1785779 h 2070451"/>
              <a:gd name="connsiteX11" fmla="*/ 681831 w 6737574"/>
              <a:gd name="connsiteY11" fmla="*/ 1958307 h 2070451"/>
              <a:gd name="connsiteX12" fmla="*/ 1363318 w 6737574"/>
              <a:gd name="connsiteY12" fmla="*/ 2061824 h 2070451"/>
              <a:gd name="connsiteX13" fmla="*/ 2726291 w 6737574"/>
              <a:gd name="connsiteY13" fmla="*/ 2070451 h 2070451"/>
              <a:gd name="connsiteX14" fmla="*/ 3312888 w 6737574"/>
              <a:gd name="connsiteY14" fmla="*/ 2044572 h 2070451"/>
              <a:gd name="connsiteX15" fmla="*/ 3580306 w 6737574"/>
              <a:gd name="connsiteY15" fmla="*/ 2035945 h 2070451"/>
              <a:gd name="connsiteX16" fmla="*/ 3933989 w 6737574"/>
              <a:gd name="connsiteY16" fmla="*/ 2053198 h 2070451"/>
              <a:gd name="connsiteX17" fmla="*/ 4261793 w 6737574"/>
              <a:gd name="connsiteY17" fmla="*/ 2061824 h 2070451"/>
              <a:gd name="connsiteX18" fmla="*/ 5210699 w 6737574"/>
              <a:gd name="connsiteY18" fmla="*/ 2053198 h 2070451"/>
              <a:gd name="connsiteX19" fmla="*/ 5711031 w 6737574"/>
              <a:gd name="connsiteY19" fmla="*/ 2001440 h 2070451"/>
              <a:gd name="connsiteX20" fmla="*/ 5883559 w 6737574"/>
              <a:gd name="connsiteY20" fmla="*/ 1966934 h 2070451"/>
              <a:gd name="connsiteX21" fmla="*/ 6021582 w 6737574"/>
              <a:gd name="connsiteY21" fmla="*/ 1897923 h 2070451"/>
              <a:gd name="connsiteX22" fmla="*/ 6332133 w 6737574"/>
              <a:gd name="connsiteY22" fmla="*/ 1639130 h 2070451"/>
              <a:gd name="connsiteX23" fmla="*/ 6427023 w 6737574"/>
              <a:gd name="connsiteY23" fmla="*/ 1509734 h 2070451"/>
              <a:gd name="connsiteX24" fmla="*/ 6461529 w 6737574"/>
              <a:gd name="connsiteY24" fmla="*/ 1302700 h 2070451"/>
              <a:gd name="connsiteX25" fmla="*/ 6582299 w 6737574"/>
              <a:gd name="connsiteY25" fmla="*/ 1138798 h 2070451"/>
              <a:gd name="connsiteX26" fmla="*/ 6677189 w 6737574"/>
              <a:gd name="connsiteY26" fmla="*/ 983523 h 2070451"/>
              <a:gd name="connsiteX27" fmla="*/ 6737574 w 6737574"/>
              <a:gd name="connsiteY27" fmla="*/ 733357 h 2070451"/>
              <a:gd name="connsiteX28" fmla="*/ 6720322 w 6737574"/>
              <a:gd name="connsiteY28" fmla="*/ 647092 h 2070451"/>
              <a:gd name="connsiteX29" fmla="*/ 6659937 w 6737574"/>
              <a:gd name="connsiteY29" fmla="*/ 578081 h 2070451"/>
              <a:gd name="connsiteX30" fmla="*/ 6556420 w 6737574"/>
              <a:gd name="connsiteY30" fmla="*/ 500443 h 2070451"/>
              <a:gd name="connsiteX31" fmla="*/ 6176857 w 6737574"/>
              <a:gd name="connsiteY31" fmla="*/ 302036 h 2070451"/>
              <a:gd name="connsiteX32" fmla="*/ 6047461 w 6737574"/>
              <a:gd name="connsiteY32" fmla="*/ 250277 h 2070451"/>
              <a:gd name="connsiteX33" fmla="*/ 5900812 w 6737574"/>
              <a:gd name="connsiteY33" fmla="*/ 241651 h 2070451"/>
              <a:gd name="connsiteX34" fmla="*/ 5176537 w 6737574"/>
              <a:gd name="connsiteY34" fmla="*/ 142610 h 2070451"/>
              <a:gd name="connsiteX35" fmla="*/ 3761461 w 6737574"/>
              <a:gd name="connsiteY35" fmla="*/ 207145 h 2070451"/>
              <a:gd name="connsiteX36" fmla="*/ 2786676 w 6737574"/>
              <a:gd name="connsiteY36" fmla="*/ 172640 h 2070451"/>
              <a:gd name="connsiteX37" fmla="*/ 2415740 w 6737574"/>
              <a:gd name="connsiteY37" fmla="*/ 138134 h 2070451"/>
              <a:gd name="connsiteX38" fmla="*/ 2096563 w 6737574"/>
              <a:gd name="connsiteY38" fmla="*/ 112255 h 2070451"/>
              <a:gd name="connsiteX39" fmla="*/ 1967167 w 6737574"/>
              <a:gd name="connsiteY39" fmla="*/ 95002 h 2070451"/>
              <a:gd name="connsiteX40" fmla="*/ 1786012 w 6737574"/>
              <a:gd name="connsiteY40" fmla="*/ 60496 h 2070451"/>
              <a:gd name="connsiteX41" fmla="*/ 1622110 w 6737574"/>
              <a:gd name="connsiteY41" fmla="*/ 51870 h 2070451"/>
              <a:gd name="connsiteX42" fmla="*/ 1277054 w 6737574"/>
              <a:gd name="connsiteY42" fmla="*/ 43243 h 2070451"/>
              <a:gd name="connsiteX43" fmla="*/ 1156284 w 6737574"/>
              <a:gd name="connsiteY43" fmla="*/ 34617 h 2070451"/>
              <a:gd name="connsiteX44" fmla="*/ 1087272 w 6737574"/>
              <a:gd name="connsiteY44" fmla="*/ 17364 h 2070451"/>
              <a:gd name="connsiteX45" fmla="*/ 983755 w 6737574"/>
              <a:gd name="connsiteY45" fmla="*/ 111 h 2070451"/>
              <a:gd name="connsiteX0" fmla="*/ 983755 w 6738121"/>
              <a:gd name="connsiteY0" fmla="*/ 111 h 2070451"/>
              <a:gd name="connsiteX1" fmla="*/ 630072 w 6738121"/>
              <a:gd name="connsiteY1" fmla="*/ 25991 h 2070451"/>
              <a:gd name="connsiteX2" fmla="*/ 517929 w 6738121"/>
              <a:gd name="connsiteY2" fmla="*/ 95002 h 2070451"/>
              <a:gd name="connsiteX3" fmla="*/ 336774 w 6738121"/>
              <a:gd name="connsiteY3" fmla="*/ 293409 h 2070451"/>
              <a:gd name="connsiteX4" fmla="*/ 285016 w 6738121"/>
              <a:gd name="connsiteY4" fmla="*/ 405553 h 2070451"/>
              <a:gd name="connsiteX5" fmla="*/ 250510 w 6738121"/>
              <a:gd name="connsiteY5" fmla="*/ 681598 h 2070451"/>
              <a:gd name="connsiteX6" fmla="*/ 95235 w 6738121"/>
              <a:gd name="connsiteY6" fmla="*/ 888632 h 2070451"/>
              <a:gd name="connsiteX7" fmla="*/ 43476 w 6738121"/>
              <a:gd name="connsiteY7" fmla="*/ 949017 h 2070451"/>
              <a:gd name="connsiteX8" fmla="*/ 344 w 6738121"/>
              <a:gd name="connsiteY8" fmla="*/ 1259568 h 2070451"/>
              <a:gd name="connsiteX9" fmla="*/ 52103 w 6738121"/>
              <a:gd name="connsiteY9" fmla="*/ 1544240 h 2070451"/>
              <a:gd name="connsiteX10" fmla="*/ 198752 w 6738121"/>
              <a:gd name="connsiteY10" fmla="*/ 1785779 h 2070451"/>
              <a:gd name="connsiteX11" fmla="*/ 681831 w 6738121"/>
              <a:gd name="connsiteY11" fmla="*/ 1958307 h 2070451"/>
              <a:gd name="connsiteX12" fmla="*/ 1363318 w 6738121"/>
              <a:gd name="connsiteY12" fmla="*/ 2061824 h 2070451"/>
              <a:gd name="connsiteX13" fmla="*/ 2726291 w 6738121"/>
              <a:gd name="connsiteY13" fmla="*/ 2070451 h 2070451"/>
              <a:gd name="connsiteX14" fmla="*/ 3312888 w 6738121"/>
              <a:gd name="connsiteY14" fmla="*/ 2044572 h 2070451"/>
              <a:gd name="connsiteX15" fmla="*/ 3580306 w 6738121"/>
              <a:gd name="connsiteY15" fmla="*/ 2035945 h 2070451"/>
              <a:gd name="connsiteX16" fmla="*/ 3933989 w 6738121"/>
              <a:gd name="connsiteY16" fmla="*/ 2053198 h 2070451"/>
              <a:gd name="connsiteX17" fmla="*/ 4261793 w 6738121"/>
              <a:gd name="connsiteY17" fmla="*/ 2061824 h 2070451"/>
              <a:gd name="connsiteX18" fmla="*/ 5210699 w 6738121"/>
              <a:gd name="connsiteY18" fmla="*/ 2053198 h 2070451"/>
              <a:gd name="connsiteX19" fmla="*/ 5711031 w 6738121"/>
              <a:gd name="connsiteY19" fmla="*/ 2001440 h 2070451"/>
              <a:gd name="connsiteX20" fmla="*/ 5883559 w 6738121"/>
              <a:gd name="connsiteY20" fmla="*/ 1966934 h 2070451"/>
              <a:gd name="connsiteX21" fmla="*/ 6021582 w 6738121"/>
              <a:gd name="connsiteY21" fmla="*/ 1897923 h 2070451"/>
              <a:gd name="connsiteX22" fmla="*/ 6332133 w 6738121"/>
              <a:gd name="connsiteY22" fmla="*/ 1639130 h 2070451"/>
              <a:gd name="connsiteX23" fmla="*/ 6427023 w 6738121"/>
              <a:gd name="connsiteY23" fmla="*/ 1509734 h 2070451"/>
              <a:gd name="connsiteX24" fmla="*/ 6461529 w 6738121"/>
              <a:gd name="connsiteY24" fmla="*/ 1302700 h 2070451"/>
              <a:gd name="connsiteX25" fmla="*/ 6582299 w 6738121"/>
              <a:gd name="connsiteY25" fmla="*/ 1138798 h 2070451"/>
              <a:gd name="connsiteX26" fmla="*/ 6677189 w 6738121"/>
              <a:gd name="connsiteY26" fmla="*/ 983523 h 2070451"/>
              <a:gd name="connsiteX27" fmla="*/ 6737574 w 6738121"/>
              <a:gd name="connsiteY27" fmla="*/ 733357 h 2070451"/>
              <a:gd name="connsiteX28" fmla="*/ 6720322 w 6738121"/>
              <a:gd name="connsiteY28" fmla="*/ 647092 h 2070451"/>
              <a:gd name="connsiteX29" fmla="*/ 6556420 w 6738121"/>
              <a:gd name="connsiteY29" fmla="*/ 500443 h 2070451"/>
              <a:gd name="connsiteX30" fmla="*/ 6176857 w 6738121"/>
              <a:gd name="connsiteY30" fmla="*/ 302036 h 2070451"/>
              <a:gd name="connsiteX31" fmla="*/ 6047461 w 6738121"/>
              <a:gd name="connsiteY31" fmla="*/ 250277 h 2070451"/>
              <a:gd name="connsiteX32" fmla="*/ 5900812 w 6738121"/>
              <a:gd name="connsiteY32" fmla="*/ 241651 h 2070451"/>
              <a:gd name="connsiteX33" fmla="*/ 5176537 w 6738121"/>
              <a:gd name="connsiteY33" fmla="*/ 142610 h 2070451"/>
              <a:gd name="connsiteX34" fmla="*/ 3761461 w 6738121"/>
              <a:gd name="connsiteY34" fmla="*/ 207145 h 2070451"/>
              <a:gd name="connsiteX35" fmla="*/ 2786676 w 6738121"/>
              <a:gd name="connsiteY35" fmla="*/ 172640 h 2070451"/>
              <a:gd name="connsiteX36" fmla="*/ 2415740 w 6738121"/>
              <a:gd name="connsiteY36" fmla="*/ 138134 h 2070451"/>
              <a:gd name="connsiteX37" fmla="*/ 2096563 w 6738121"/>
              <a:gd name="connsiteY37" fmla="*/ 112255 h 2070451"/>
              <a:gd name="connsiteX38" fmla="*/ 1967167 w 6738121"/>
              <a:gd name="connsiteY38" fmla="*/ 95002 h 2070451"/>
              <a:gd name="connsiteX39" fmla="*/ 1786012 w 6738121"/>
              <a:gd name="connsiteY39" fmla="*/ 60496 h 2070451"/>
              <a:gd name="connsiteX40" fmla="*/ 1622110 w 6738121"/>
              <a:gd name="connsiteY40" fmla="*/ 51870 h 2070451"/>
              <a:gd name="connsiteX41" fmla="*/ 1277054 w 6738121"/>
              <a:gd name="connsiteY41" fmla="*/ 43243 h 2070451"/>
              <a:gd name="connsiteX42" fmla="*/ 1156284 w 6738121"/>
              <a:gd name="connsiteY42" fmla="*/ 34617 h 2070451"/>
              <a:gd name="connsiteX43" fmla="*/ 1087272 w 6738121"/>
              <a:gd name="connsiteY43" fmla="*/ 17364 h 2070451"/>
              <a:gd name="connsiteX44" fmla="*/ 983755 w 6738121"/>
              <a:gd name="connsiteY44" fmla="*/ 111 h 207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738121" h="2070451">
                <a:moveTo>
                  <a:pt x="983755" y="111"/>
                </a:moveTo>
                <a:cubicBezTo>
                  <a:pt x="907555" y="1549"/>
                  <a:pt x="667453" y="2987"/>
                  <a:pt x="630072" y="25991"/>
                </a:cubicBezTo>
                <a:cubicBezTo>
                  <a:pt x="592691" y="48995"/>
                  <a:pt x="552074" y="67423"/>
                  <a:pt x="517929" y="95002"/>
                </a:cubicBezTo>
                <a:cubicBezTo>
                  <a:pt x="480473" y="125255"/>
                  <a:pt x="368648" y="241045"/>
                  <a:pt x="336774" y="293409"/>
                </a:cubicBezTo>
                <a:cubicBezTo>
                  <a:pt x="315367" y="328577"/>
                  <a:pt x="302269" y="368172"/>
                  <a:pt x="285016" y="405553"/>
                </a:cubicBezTo>
                <a:cubicBezTo>
                  <a:pt x="279887" y="482481"/>
                  <a:pt x="276093" y="609501"/>
                  <a:pt x="250510" y="681598"/>
                </a:cubicBezTo>
                <a:cubicBezTo>
                  <a:pt x="210754" y="793639"/>
                  <a:pt x="170931" y="808205"/>
                  <a:pt x="95235" y="888632"/>
                </a:cubicBezTo>
                <a:cubicBezTo>
                  <a:pt x="77065" y="907937"/>
                  <a:pt x="60729" y="928889"/>
                  <a:pt x="43476" y="949017"/>
                </a:cubicBezTo>
                <a:cubicBezTo>
                  <a:pt x="16400" y="1066349"/>
                  <a:pt x="-2838" y="1125897"/>
                  <a:pt x="344" y="1259568"/>
                </a:cubicBezTo>
                <a:cubicBezTo>
                  <a:pt x="1196" y="1295345"/>
                  <a:pt x="38042" y="1495027"/>
                  <a:pt x="52103" y="1544240"/>
                </a:cubicBezTo>
                <a:cubicBezTo>
                  <a:pt x="81289" y="1646390"/>
                  <a:pt x="106833" y="1717581"/>
                  <a:pt x="198752" y="1785779"/>
                </a:cubicBezTo>
                <a:cubicBezTo>
                  <a:pt x="298112" y="1859498"/>
                  <a:pt x="607381" y="1940625"/>
                  <a:pt x="681831" y="1958307"/>
                </a:cubicBezTo>
                <a:cubicBezTo>
                  <a:pt x="828165" y="1993061"/>
                  <a:pt x="1198573" y="2057578"/>
                  <a:pt x="1363318" y="2061824"/>
                </a:cubicBezTo>
                <a:cubicBezTo>
                  <a:pt x="1817501" y="2073530"/>
                  <a:pt x="2271967" y="2067575"/>
                  <a:pt x="2726291" y="2070451"/>
                </a:cubicBezTo>
                <a:lnTo>
                  <a:pt x="3312888" y="2044572"/>
                </a:lnTo>
                <a:cubicBezTo>
                  <a:pt x="3402001" y="2040971"/>
                  <a:pt x="3491129" y="2034706"/>
                  <a:pt x="3580306" y="2035945"/>
                </a:cubicBezTo>
                <a:cubicBezTo>
                  <a:pt x="3698329" y="2037584"/>
                  <a:pt x="3816039" y="2048719"/>
                  <a:pt x="3933989" y="2053198"/>
                </a:cubicBezTo>
                <a:cubicBezTo>
                  <a:pt x="4043216" y="2057346"/>
                  <a:pt x="4152525" y="2058949"/>
                  <a:pt x="4261793" y="2061824"/>
                </a:cubicBezTo>
                <a:lnTo>
                  <a:pt x="5210699" y="2053198"/>
                </a:lnTo>
                <a:cubicBezTo>
                  <a:pt x="5312485" y="2050390"/>
                  <a:pt x="5588488" y="2021389"/>
                  <a:pt x="5711031" y="2001440"/>
                </a:cubicBezTo>
                <a:cubicBezTo>
                  <a:pt x="5768917" y="1992017"/>
                  <a:pt x="5826050" y="1978436"/>
                  <a:pt x="5883559" y="1966934"/>
                </a:cubicBezTo>
                <a:cubicBezTo>
                  <a:pt x="5929567" y="1943930"/>
                  <a:pt x="5978427" y="1925915"/>
                  <a:pt x="6021582" y="1897923"/>
                </a:cubicBezTo>
                <a:cubicBezTo>
                  <a:pt x="6131006" y="1826945"/>
                  <a:pt x="6264560" y="1703828"/>
                  <a:pt x="6332133" y="1639130"/>
                </a:cubicBezTo>
                <a:cubicBezTo>
                  <a:pt x="6399706" y="1574432"/>
                  <a:pt x="6405457" y="1565806"/>
                  <a:pt x="6427023" y="1509734"/>
                </a:cubicBezTo>
                <a:cubicBezTo>
                  <a:pt x="6448589" y="1453662"/>
                  <a:pt x="6418843" y="1370495"/>
                  <a:pt x="6461529" y="1302700"/>
                </a:cubicBezTo>
                <a:cubicBezTo>
                  <a:pt x="6497688" y="1245272"/>
                  <a:pt x="6544655" y="1195264"/>
                  <a:pt x="6582299" y="1138798"/>
                </a:cubicBezTo>
                <a:cubicBezTo>
                  <a:pt x="6618661" y="1084254"/>
                  <a:pt x="6649236" y="1042921"/>
                  <a:pt x="6677189" y="983523"/>
                </a:cubicBezTo>
                <a:cubicBezTo>
                  <a:pt x="6714107" y="905073"/>
                  <a:pt x="6723509" y="817750"/>
                  <a:pt x="6737574" y="733357"/>
                </a:cubicBezTo>
                <a:cubicBezTo>
                  <a:pt x="6731823" y="704602"/>
                  <a:pt x="6750514" y="685911"/>
                  <a:pt x="6720322" y="647092"/>
                </a:cubicBezTo>
                <a:cubicBezTo>
                  <a:pt x="6690130" y="608273"/>
                  <a:pt x="6646998" y="557952"/>
                  <a:pt x="6556420" y="500443"/>
                </a:cubicBezTo>
                <a:cubicBezTo>
                  <a:pt x="6465843" y="442934"/>
                  <a:pt x="6342078" y="368125"/>
                  <a:pt x="6176857" y="302036"/>
                </a:cubicBezTo>
                <a:cubicBezTo>
                  <a:pt x="6133725" y="284783"/>
                  <a:pt x="6092843" y="260204"/>
                  <a:pt x="6047461" y="250277"/>
                </a:cubicBezTo>
                <a:cubicBezTo>
                  <a:pt x="5999625" y="239813"/>
                  <a:pt x="5949695" y="244526"/>
                  <a:pt x="5900812" y="241651"/>
                </a:cubicBezTo>
                <a:cubicBezTo>
                  <a:pt x="5755658" y="223707"/>
                  <a:pt x="5533095" y="148361"/>
                  <a:pt x="5176537" y="142610"/>
                </a:cubicBezTo>
                <a:cubicBezTo>
                  <a:pt x="4819979" y="136859"/>
                  <a:pt x="4159771" y="202140"/>
                  <a:pt x="3761461" y="207145"/>
                </a:cubicBezTo>
                <a:cubicBezTo>
                  <a:pt x="3363151" y="212150"/>
                  <a:pt x="3010963" y="184142"/>
                  <a:pt x="2786676" y="172640"/>
                </a:cubicBezTo>
                <a:lnTo>
                  <a:pt x="2415740" y="138134"/>
                </a:lnTo>
                <a:cubicBezTo>
                  <a:pt x="2309405" y="128830"/>
                  <a:pt x="2202368" y="126363"/>
                  <a:pt x="2096563" y="112255"/>
                </a:cubicBezTo>
                <a:cubicBezTo>
                  <a:pt x="2053431" y="106504"/>
                  <a:pt x="2010089" y="102156"/>
                  <a:pt x="1967167" y="95002"/>
                </a:cubicBezTo>
                <a:cubicBezTo>
                  <a:pt x="1906533" y="84896"/>
                  <a:pt x="1847008" y="68120"/>
                  <a:pt x="1786012" y="60496"/>
                </a:cubicBezTo>
                <a:cubicBezTo>
                  <a:pt x="1731725" y="53710"/>
                  <a:pt x="1676788" y="53724"/>
                  <a:pt x="1622110" y="51870"/>
                </a:cubicBezTo>
                <a:lnTo>
                  <a:pt x="1277054" y="43243"/>
                </a:lnTo>
                <a:cubicBezTo>
                  <a:pt x="1236797" y="40368"/>
                  <a:pt x="1196273" y="40070"/>
                  <a:pt x="1156284" y="34617"/>
                </a:cubicBezTo>
                <a:cubicBezTo>
                  <a:pt x="1132789" y="31413"/>
                  <a:pt x="1116027" y="23115"/>
                  <a:pt x="1087272" y="17364"/>
                </a:cubicBezTo>
                <a:cubicBezTo>
                  <a:pt x="1058517" y="11613"/>
                  <a:pt x="1059955" y="-1327"/>
                  <a:pt x="983755" y="111"/>
                </a:cubicBezTo>
                <a:close/>
              </a:path>
            </a:pathLst>
          </a:custGeom>
          <a:solidFill>
            <a:srgbClr val="F1F1F1"/>
          </a:solidFill>
          <a:ln w="381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512F6-B098-329C-B4BD-7F5A048E59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9"/>
            <a:ext cx="10515600" cy="1719262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Section Header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CC00C-897B-5796-A3D4-8D7E8BE10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29001"/>
            <a:ext cx="10515600" cy="1768184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57576B"/>
                </a:solidFill>
                <a:latin typeface="Avenir Black" panose="020005030200000200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63B8A-DDC5-46FE-8C9C-82DF450E3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037" y="6031948"/>
            <a:ext cx="800100" cy="812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4B9F266-A2E4-47EE-A9D4-2D5FDBF3B0C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5139" y="280532"/>
            <a:ext cx="1085850" cy="1114425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E34CA400-BD42-4B6F-9359-A3CC74D771F6}"/>
              </a:ext>
            </a:extLst>
          </p:cNvPr>
          <p:cNvGrpSpPr/>
          <p:nvPr userDrawn="1"/>
        </p:nvGrpSpPr>
        <p:grpSpPr>
          <a:xfrm>
            <a:off x="481869" y="1222008"/>
            <a:ext cx="612475" cy="739834"/>
            <a:chOff x="5063706" y="603849"/>
            <a:chExt cx="612475" cy="73983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10C2C9E-B25A-4241-93C6-A6471055362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20829" t="13839" r="6922" b="14489"/>
            <a:stretch/>
          </p:blipFill>
          <p:spPr>
            <a:xfrm>
              <a:off x="5063706" y="681487"/>
              <a:ext cx="612475" cy="662196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30185E2-C6B9-4B41-BF05-2AFDC6078CA0}"/>
                </a:ext>
              </a:extLst>
            </p:cNvPr>
            <p:cNvSpPr/>
            <p:nvPr userDrawn="1"/>
          </p:nvSpPr>
          <p:spPr>
            <a:xfrm>
              <a:off x="5063706" y="603849"/>
              <a:ext cx="94890" cy="2587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2EDE8E65-D09C-4B39-8405-49E7EF39E78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868315" y="5371281"/>
            <a:ext cx="345851" cy="3566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BA75FBC-2644-4E74-90C5-C9F0DA0CF34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 rot="215293">
            <a:off x="10820824" y="872140"/>
            <a:ext cx="1114425" cy="4857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2F8E543-0A49-4F11-897A-DDC03939210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 rot="15963087">
            <a:off x="709662" y="5436852"/>
            <a:ext cx="4476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37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B9E91C6-68F1-49FE-9EDA-C6CD19B79DDF}"/>
              </a:ext>
            </a:extLst>
          </p:cNvPr>
          <p:cNvGrpSpPr/>
          <p:nvPr userDrawn="1"/>
        </p:nvGrpSpPr>
        <p:grpSpPr>
          <a:xfrm>
            <a:off x="-116541" y="559959"/>
            <a:ext cx="3088342" cy="805143"/>
            <a:chOff x="-116541" y="559959"/>
            <a:chExt cx="3088342" cy="805143"/>
          </a:xfrm>
        </p:grpSpPr>
        <p:sp>
          <p:nvSpPr>
            <p:cNvPr id="15" name="Pentagon 4">
              <a:extLst>
                <a:ext uri="{FF2B5EF4-FFF2-40B4-BE49-F238E27FC236}">
                  <a16:creationId xmlns:a16="http://schemas.microsoft.com/office/drawing/2014/main" id="{8665138C-1A64-46A1-8977-77CBF392639E}"/>
                </a:ext>
              </a:extLst>
            </p:cNvPr>
            <p:cNvSpPr/>
            <p:nvPr/>
          </p:nvSpPr>
          <p:spPr>
            <a:xfrm>
              <a:off x="-13447" y="559959"/>
              <a:ext cx="2985248" cy="805143"/>
            </a:xfrm>
            <a:prstGeom prst="homePlate">
              <a:avLst/>
            </a:prstGeom>
            <a:solidFill>
              <a:srgbClr val="5A5AA8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100728A-F6BD-4D8F-8546-342A42F1E7E7}"/>
                </a:ext>
              </a:extLst>
            </p:cNvPr>
            <p:cNvSpPr txBox="1"/>
            <p:nvPr/>
          </p:nvSpPr>
          <p:spPr>
            <a:xfrm>
              <a:off x="-116541" y="714367"/>
              <a:ext cx="307489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>
                  <a:solidFill>
                    <a:schemeClr val="bg1"/>
                  </a:solidFill>
                  <a:latin typeface="Avenir Medium" panose="02000503020000020003" pitchFamily="2" charset="0"/>
                  <a:cs typeface="Futura Medium" panose="020B0602020204020303" pitchFamily="34" charset="-79"/>
                </a:rPr>
                <a:t>Exercise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2512F6-B098-329C-B4BD-7F5A048E59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9"/>
            <a:ext cx="10515600" cy="662196"/>
          </a:xfrm>
        </p:spPr>
        <p:txBody>
          <a:bodyPr anchor="b">
            <a:normAutofit/>
          </a:bodyPr>
          <a:lstStyle>
            <a:lvl1pPr algn="ctr">
              <a:defRPr sz="3600">
                <a:latin typeface="Avenir Heavy"/>
              </a:defRPr>
            </a:lvl1pPr>
          </a:lstStyle>
          <a:p>
            <a:r>
              <a:rPr lang="en-US"/>
              <a:t>Exercise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CC00C-897B-5796-A3D4-8D7E8BE1071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2371935"/>
            <a:ext cx="10515600" cy="2825250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rgbClr val="57576B"/>
                </a:solidFill>
                <a:latin typeface="Avenir Heavy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Filename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63B8A-DDC5-46FE-8C9C-82DF450E3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037" y="6031948"/>
            <a:ext cx="800100" cy="812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4B9F266-A2E4-47EE-A9D4-2D5FDBF3B0C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92477" y="15635"/>
            <a:ext cx="1085850" cy="1114425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E34CA400-BD42-4B6F-9359-A3CC74D771F6}"/>
              </a:ext>
            </a:extLst>
          </p:cNvPr>
          <p:cNvGrpSpPr/>
          <p:nvPr userDrawn="1"/>
        </p:nvGrpSpPr>
        <p:grpSpPr>
          <a:xfrm>
            <a:off x="11071799" y="592613"/>
            <a:ext cx="612475" cy="739834"/>
            <a:chOff x="5063706" y="603849"/>
            <a:chExt cx="612475" cy="73983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10C2C9E-B25A-4241-93C6-A6471055362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20829" t="13839" r="6922" b="14489"/>
            <a:stretch/>
          </p:blipFill>
          <p:spPr>
            <a:xfrm>
              <a:off x="5063706" y="681487"/>
              <a:ext cx="612475" cy="662196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30185E2-C6B9-4B41-BF05-2AFDC6078CA0}"/>
                </a:ext>
              </a:extLst>
            </p:cNvPr>
            <p:cNvSpPr/>
            <p:nvPr userDrawn="1"/>
          </p:nvSpPr>
          <p:spPr>
            <a:xfrm>
              <a:off x="5063706" y="603849"/>
              <a:ext cx="94890" cy="2587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C2F8E543-0A49-4F11-897A-DDC03939210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15963087">
            <a:off x="177229" y="6243085"/>
            <a:ext cx="4476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10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512F6-B098-329C-B4BD-7F5A048E59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9"/>
            <a:ext cx="10515600" cy="662196"/>
          </a:xfrm>
        </p:spPr>
        <p:txBody>
          <a:bodyPr anchor="b">
            <a:normAutofit/>
          </a:bodyPr>
          <a:lstStyle>
            <a:lvl1pPr algn="ctr">
              <a:defRPr sz="3600">
                <a:latin typeface="Avenir Heavy"/>
              </a:defRPr>
            </a:lvl1pPr>
          </a:lstStyle>
          <a:p>
            <a:r>
              <a:rPr lang="en-US"/>
              <a:t>Exercise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CC00C-897B-5796-A3D4-8D7E8BE1071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2371935"/>
            <a:ext cx="10515600" cy="2825250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rgbClr val="57576B"/>
                </a:solidFill>
                <a:latin typeface="Avenir Heavy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Filename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63B8A-DDC5-46FE-8C9C-82DF450E3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037" y="6031948"/>
            <a:ext cx="800100" cy="812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4B9F266-A2E4-47EE-A9D4-2D5FDBF3B0C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92477" y="15635"/>
            <a:ext cx="1085850" cy="1114425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E34CA400-BD42-4B6F-9359-A3CC74D771F6}"/>
              </a:ext>
            </a:extLst>
          </p:cNvPr>
          <p:cNvGrpSpPr/>
          <p:nvPr userDrawn="1"/>
        </p:nvGrpSpPr>
        <p:grpSpPr>
          <a:xfrm>
            <a:off x="11071799" y="592613"/>
            <a:ext cx="612475" cy="739834"/>
            <a:chOff x="5063706" y="603849"/>
            <a:chExt cx="612475" cy="73983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10C2C9E-B25A-4241-93C6-A6471055362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20829" t="13839" r="6922" b="14489"/>
            <a:stretch/>
          </p:blipFill>
          <p:spPr>
            <a:xfrm>
              <a:off x="5063706" y="681487"/>
              <a:ext cx="612475" cy="662196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30185E2-C6B9-4B41-BF05-2AFDC6078CA0}"/>
                </a:ext>
              </a:extLst>
            </p:cNvPr>
            <p:cNvSpPr/>
            <p:nvPr userDrawn="1"/>
          </p:nvSpPr>
          <p:spPr>
            <a:xfrm>
              <a:off x="5063706" y="603849"/>
              <a:ext cx="94890" cy="2587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C2F8E543-0A49-4F11-897A-DDC03939210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15963087">
            <a:off x="177229" y="6243085"/>
            <a:ext cx="447675" cy="390525"/>
          </a:xfrm>
          <a:prstGeom prst="rect">
            <a:avLst/>
          </a:prstGeom>
        </p:spPr>
      </p:pic>
      <p:sp>
        <p:nvSpPr>
          <p:cNvPr id="17" name="Pentagon 4">
            <a:extLst>
              <a:ext uri="{FF2B5EF4-FFF2-40B4-BE49-F238E27FC236}">
                <a16:creationId xmlns:a16="http://schemas.microsoft.com/office/drawing/2014/main" id="{B0B007C1-063C-4373-8774-C2CCFD09CD92}"/>
              </a:ext>
            </a:extLst>
          </p:cNvPr>
          <p:cNvSpPr/>
          <p:nvPr/>
        </p:nvSpPr>
        <p:spPr>
          <a:xfrm>
            <a:off x="-13447" y="559958"/>
            <a:ext cx="2985248" cy="805143"/>
          </a:xfrm>
          <a:prstGeom prst="homePlate">
            <a:avLst/>
          </a:prstGeom>
          <a:solidFill>
            <a:srgbClr val="D6EDCF"/>
          </a:solidFill>
          <a:ln w="9525">
            <a:solidFill>
              <a:srgbClr val="65BB7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9ABAD9-DB22-4C4D-9186-C94C05373031}"/>
              </a:ext>
            </a:extLst>
          </p:cNvPr>
          <p:cNvSpPr txBox="1"/>
          <p:nvPr/>
        </p:nvSpPr>
        <p:spPr>
          <a:xfrm>
            <a:off x="-116541" y="714366"/>
            <a:ext cx="3074895" cy="553998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solidFill>
                  <a:srgbClr val="30335D"/>
                </a:solidFill>
                <a:latin typeface="Avenir Medium" panose="02000503020000020003" pitchFamily="2" charset="0"/>
                <a:cs typeface="Futura Medium" panose="020B0602020204020303" pitchFamily="34" charset="-79"/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718317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urpleBG_Quotation">
    <p:bg>
      <p:bgPr>
        <a:solidFill>
          <a:srgbClr val="5A5A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512F6-B098-329C-B4BD-7F5A048E59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3200" b="0" i="1">
                <a:solidFill>
                  <a:schemeClr val="bg1"/>
                </a:solidFill>
                <a:latin typeface="Avenir Light Oblique" panose="020B0402020203090204"/>
              </a:defRPr>
            </a:lvl1pPr>
          </a:lstStyle>
          <a:p>
            <a:r>
              <a:rPr lang="en-US"/>
              <a:t>Use this slide design for quotations. Keep the font and italics as-is, and leave the quotation centered.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CC00C-897B-5796-A3D4-8D7E8BE1071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Author or credit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8AA425-A0B3-4A28-8DE3-2E7EA36D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037" y="6031948"/>
            <a:ext cx="8001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445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LtPurple_Quotation">
    <p:bg>
      <p:bgPr>
        <a:solidFill>
          <a:srgbClr val="D2D2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512F6-B098-329C-B4BD-7F5A048E59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3200" b="0" i="1">
                <a:solidFill>
                  <a:srgbClr val="30335D"/>
                </a:solidFill>
                <a:latin typeface="Avenir Light Oblique" panose="020B0402020203090204"/>
              </a:defRPr>
            </a:lvl1pPr>
          </a:lstStyle>
          <a:p>
            <a:r>
              <a:rPr lang="en-US"/>
              <a:t>Use this slide design for quotations. Keep the font and italics as-is, and leave the quotation centered.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CC00C-897B-5796-A3D4-8D7E8BE1071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rgbClr val="30335D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Author or credit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8AA425-A0B3-4A28-8DE3-2E7EA36D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037" y="6031948"/>
            <a:ext cx="8001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85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reen_Quotation">
    <p:bg>
      <p:bgPr>
        <a:solidFill>
          <a:srgbClr val="D6ED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512F6-B098-329C-B4BD-7F5A048E59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3200" b="0" i="1">
                <a:solidFill>
                  <a:srgbClr val="30335D"/>
                </a:solidFill>
                <a:latin typeface="Avenir Light Oblique" panose="020B0402020203090204"/>
              </a:defRPr>
            </a:lvl1pPr>
          </a:lstStyle>
          <a:p>
            <a:r>
              <a:rPr lang="en-US"/>
              <a:t>Use this slide design for quotations. Keep the font and italics as-is, and leave the quotation centered.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CC00C-897B-5796-A3D4-8D7E8BE1071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rgbClr val="30335D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Author or credit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8AA425-A0B3-4A28-8DE3-2E7EA36D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037" y="6031948"/>
            <a:ext cx="8001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9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D5B2-A0E8-4606-BB87-00CDF741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F8E86-1B4C-400B-BA0C-3BEFDA4B8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42DE7-2F39-4B6B-AB73-52DA75CC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18-Apr-25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79535-39D9-493A-99CF-1A952242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42DA4-9B68-47FA-8C5D-37E0D6BD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313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90FFA-15FE-AC6D-4D47-C9720B56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32FE1-3956-9401-7531-0720AA5E2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F3FE5-C445-BA58-D1C3-79D71BDF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2897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1111-A733-A007-0C03-32B4F3D0A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FDDE7-7F81-EA83-4AA8-4A2DFC6A8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635AE-8EBE-EE45-315E-F44617CB0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CF7317-0C75-A5D9-D256-7A45A60EC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9C3C56-6CE2-2A8F-740E-DD160207C1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857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8D0FC-2D24-5575-ADC4-B2E0B8ED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42076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05637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7BC8-1C7A-D67A-8AAF-08DE8B757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3F2731-1D0F-74FB-78C8-4DCB2E855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926AC-3751-9B7C-785A-E407EFF4C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837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411F-6DBD-4104-A585-393ACA64F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96B37-A832-4D13-9CF5-A20746F73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D4988-7424-40B1-BF41-8EDE4281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18-Apr-25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26544-0CF6-4224-BFA8-2A21D637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3C35-CE67-431A-B116-472F814B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9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B9F3-000F-4DBE-B7FF-E8F52B23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BE005-04DB-44FB-9E84-31D1A78FB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65D86-EF1A-4A53-8F91-E2D931D24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DB972-9395-4A74-9B6D-3DFF7A1B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18-Apr-25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29B0E-436C-42C5-B41C-977E9DB4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04D87-C8B0-40AE-AABE-67CFB6A1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6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0A37-5C3C-422A-A852-0BF00004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81F9C-EAEF-4CE5-A8CF-2B4587165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86B0B-D98A-4958-8D4A-4CA9B72DA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5A79F-F675-466F-96EC-B25FE0C03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B634E-05FC-4F83-85D3-4EF2A81A2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459E6-B93E-4E96-B4E4-9AC5E4DD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18-Apr-25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27404-C4FC-4EEE-84BA-E646B4BC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345FF-4FD5-4C8C-B71B-5221BE02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6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0150-3702-4A0F-AEFD-D0BC1B54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2146D-84A0-4112-91FE-8543D053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18-Apr-25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AC337-3DB8-4E6C-A5AF-F5A97A73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96F2F-2C34-461C-BE18-5F0E6CE8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9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92C5B-03B6-4DBF-B0EA-9D0B3A97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18-Apr-25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E6B82-E70A-460F-B74E-03C63B44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6CE36-EEE1-443D-A79C-E7C60508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1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A86C-F399-4C06-8DE2-9FBB8E2B1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9D081-D466-46B3-9CF5-421700B28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7FDD7-D72A-43C9-9138-7F80D1F62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27DE4-0049-413E-8B25-4777FA7C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18-Apr-25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934AD-2CA6-4F93-87F8-25E6408E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D0281-C70D-44F6-B040-EA019FC7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9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0AF0-DF1D-48BF-AB0C-F38347C59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3E94B2-95B5-43F5-8188-9D330A07D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9592F-2616-40F3-AC77-8EF1F76FD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B7A22-F1A0-4246-89EF-C491DB8B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18-Apr-25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62074-D03B-4A50-B770-3A41DC75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F0ADC-D6CD-4B61-8016-D702946D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0FFD0-7857-451F-8AE0-DA9E500B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4ACA8-C76D-482A-8293-DAD8FA2F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73946-D7BF-42B4-9F78-4E864C280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78080-8D0A-4BE8-A5B4-CB115102D524}" type="datetimeFigureOut">
              <a:rPr lang="en-US" smtClean="0"/>
              <a:t>18-Apr-25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4936E-3F92-4F19-A0C6-99600DF87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37F97-0280-4C8D-A957-C572AC6E3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BEF935-1AA8-B8D7-7BF0-07A5200B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E0E3B-03AA-B7E7-B5D5-E701DFC88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324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30335D"/>
          </a:solidFill>
          <a:latin typeface="Avenir Black" panose="02000503020000020003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65BB7B"/>
        </a:buClr>
        <a:buFont typeface="Courier New" panose="02070309020205020404" pitchFamily="49" charset="0"/>
        <a:buChar char="o"/>
        <a:defRPr sz="2800" kern="1200">
          <a:solidFill>
            <a:srgbClr val="30335D"/>
          </a:solidFill>
          <a:latin typeface="Aveni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5BB7B"/>
        </a:buClr>
        <a:buFont typeface="Courier New" panose="02070309020205020404" pitchFamily="49" charset="0"/>
        <a:buChar char="o"/>
        <a:defRPr sz="2600" kern="1200">
          <a:solidFill>
            <a:srgbClr val="30335D"/>
          </a:solidFill>
          <a:latin typeface="Aveni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5BB7B"/>
        </a:buClr>
        <a:buFont typeface="Courier New" panose="02070309020205020404" pitchFamily="49" charset="0"/>
        <a:buChar char="o"/>
        <a:defRPr sz="2400" kern="1200">
          <a:solidFill>
            <a:srgbClr val="30335D"/>
          </a:solidFill>
          <a:latin typeface="Aveni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5BB7B"/>
        </a:buClr>
        <a:buFont typeface="Courier New" panose="02070309020205020404" pitchFamily="49" charset="0"/>
        <a:buChar char="o"/>
        <a:defRPr sz="2200" kern="1200">
          <a:solidFill>
            <a:srgbClr val="30335D"/>
          </a:solidFill>
          <a:latin typeface="Aveni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5BB7B"/>
        </a:buClr>
        <a:buFont typeface="Courier New" panose="02070309020205020404" pitchFamily="49" charset="0"/>
        <a:buChar char="o"/>
        <a:defRPr sz="2000" kern="1200">
          <a:solidFill>
            <a:srgbClr val="30335D"/>
          </a:solidFill>
          <a:latin typeface="Avenir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110ADBD-2659-41BD-2BA5-087376C22F18}"/>
              </a:ext>
            </a:extLst>
          </p:cNvPr>
          <p:cNvSpPr txBox="1">
            <a:spLocks/>
          </p:cNvSpPr>
          <p:nvPr/>
        </p:nvSpPr>
        <p:spPr>
          <a:xfrm>
            <a:off x="513245" y="5079203"/>
            <a:ext cx="10515600" cy="67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65647B"/>
                </a:solidFill>
                <a:latin typeface="Avenir" panose="02000503020000020003" pitchFamily="2" charset="0"/>
                <a:cs typeface="Futura Medium" panose="020B0602020204020303" pitchFamily="34" charset="-79"/>
              </a:rPr>
              <a:t>Evaluating and Optimizing Transfer Learning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5B7346A5-526C-EEC4-CC3B-19D0997D5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3159872"/>
            <a:ext cx="7772400" cy="210907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8E1652D-AD2E-65DD-354B-09D19E8E8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81836" y="6035040"/>
            <a:ext cx="718723" cy="70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1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DF231-90EA-8F04-FBEB-1F54B7B16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916134-4E22-97DF-C2C0-1FD77505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Pitfalls # 2: Negative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F166C-6794-BAF9-7F6A-315B20930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47977"/>
            <a:ext cx="10722431" cy="1510358"/>
          </a:xfrm>
        </p:spPr>
        <p:txBody>
          <a:bodyPr>
            <a:no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Transferred knowledge hurts performance on the target task.   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Why: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Source/target domains too different; wrong layers fine-tuned; source model biases interfere.  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9E6D5F8-920E-8AFC-6325-E9039CF48804}"/>
              </a:ext>
            </a:extLst>
          </p:cNvPr>
          <p:cNvSpPr txBox="1">
            <a:spLocks/>
          </p:cNvSpPr>
          <p:nvPr/>
        </p:nvSpPr>
        <p:spPr>
          <a:xfrm>
            <a:off x="838198" y="3286008"/>
            <a:ext cx="6128659" cy="1510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8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6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4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2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0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Troubleshooting: 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 Extraction instead of Fine-tuning if domains differ greatly.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Domain adaptation techniques.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Freezing different layers.</a:t>
            </a:r>
          </a:p>
        </p:txBody>
      </p:sp>
      <p:pic>
        <p:nvPicPr>
          <p:cNvPr id="7170" name="Picture 2" descr="Bad Influence GIFs | Tenor">
            <a:extLst>
              <a:ext uri="{FF2B5EF4-FFF2-40B4-BE49-F238E27FC236}">
                <a16:creationId xmlns:a16="http://schemas.microsoft.com/office/drawing/2014/main" id="{F84C4BF5-5920-B43A-A9B8-5866C3BCE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49" y="3180216"/>
            <a:ext cx="4393293" cy="329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0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DCEF6-EBC6-AB93-E216-AE7477174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B3AC53-3499-A9A9-2C8D-568AB512C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Pitfalls # 3: Domain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CFDFA-EF6C-B326-830D-8A4EED3F8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71625"/>
            <a:ext cx="10983687" cy="1510358"/>
          </a:xfrm>
        </p:spPr>
        <p:txBody>
          <a:bodyPr>
            <a:no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Target data distribution differs significantly from source data distribution, causing poor generalization.   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Why: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Differences in lighting, resolution, backgrounds, classes, input modality (i.e. satellite vs drone).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35131E5-D188-1064-8CD4-1BBC2557A862}"/>
              </a:ext>
            </a:extLst>
          </p:cNvPr>
          <p:cNvSpPr txBox="1">
            <a:spLocks/>
          </p:cNvSpPr>
          <p:nvPr/>
        </p:nvSpPr>
        <p:spPr>
          <a:xfrm>
            <a:off x="838199" y="3429000"/>
            <a:ext cx="4423230" cy="1510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8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6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4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2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0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Troubleshooting: 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Augmentation.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Fine-tune on a subset of target data first.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Normalize/preprocess target data.</a:t>
            </a:r>
          </a:p>
        </p:txBody>
      </p:sp>
      <p:pic>
        <p:nvPicPr>
          <p:cNvPr id="5123" name="Picture 3" descr="YARN | Maybe too different. | Mulan II (2004) | Video clips by quotes |  591822c8 | 紗">
            <a:extLst>
              <a:ext uri="{FF2B5EF4-FFF2-40B4-BE49-F238E27FC236}">
                <a16:creationId xmlns:a16="http://schemas.microsoft.com/office/drawing/2014/main" id="{7CB3B113-FDCF-2464-BE97-DCC8FD338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507" y="3339157"/>
            <a:ext cx="5143238" cy="288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7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B080C-75A9-5AC0-DF28-E2CEDD9E9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33EA99-3A38-0832-7A15-15A23B67A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The Role of Regularization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5A2898E-09EF-1EC3-FB54-425689EA9A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67352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2132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02682-4508-9613-F102-56876B6F5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67157A-E754-4E81-815E-A6403B7D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Case Study: Adapting a Sentiment Analysis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CF8EB-77BA-CEDE-CD76-0AC734763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9890"/>
            <a:ext cx="10515600" cy="1075230"/>
          </a:xfrm>
        </p:spPr>
        <p:txBody>
          <a:bodyPr/>
          <a:lstStyle/>
          <a:p>
            <a:r>
              <a:rPr lang="en-US" b="1" dirty="0"/>
              <a:t>Issue: </a:t>
            </a:r>
            <a:r>
              <a:rPr lang="en-US" dirty="0"/>
              <a:t>The model loses its ability to understand general sentence structure when fine-tuning on the customer review dataset.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82D90A-3D0B-54D6-01CD-4A4759B67DE9}"/>
              </a:ext>
            </a:extLst>
          </p:cNvPr>
          <p:cNvSpPr txBox="1">
            <a:spLocks/>
          </p:cNvSpPr>
          <p:nvPr/>
        </p:nvSpPr>
        <p:spPr>
          <a:xfrm>
            <a:off x="838200" y="3896132"/>
            <a:ext cx="10515600" cy="1075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8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6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4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2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0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Problem? </a:t>
            </a:r>
            <a:r>
              <a:rPr lang="en-US" dirty="0"/>
              <a:t>Catastrophic Forgetting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608F9D-3B91-F1B5-2AE9-17D6A7F99B69}"/>
              </a:ext>
            </a:extLst>
          </p:cNvPr>
          <p:cNvSpPr txBox="1">
            <a:spLocks/>
          </p:cNvSpPr>
          <p:nvPr/>
        </p:nvSpPr>
        <p:spPr>
          <a:xfrm>
            <a:off x="838200" y="5032375"/>
            <a:ext cx="10515600" cy="1075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8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6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4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2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0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Solution? </a:t>
            </a:r>
            <a:r>
              <a:rPr lang="en-US" dirty="0"/>
              <a:t>Lower the learning rate and freeze early transformer layers.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1BA3B67-F63D-7D99-7EDE-3ED2C41953C8}"/>
              </a:ext>
            </a:extLst>
          </p:cNvPr>
          <p:cNvSpPr txBox="1">
            <a:spLocks/>
          </p:cNvSpPr>
          <p:nvPr/>
        </p:nvSpPr>
        <p:spPr>
          <a:xfrm>
            <a:off x="838200" y="1554453"/>
            <a:ext cx="10515600" cy="10752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8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6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4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2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0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company wants to fine-tune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BERT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classify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 reviews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positive, neutral, or negative. However, they encounter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 transfer learning issues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along the way.</a:t>
            </a:r>
          </a:p>
        </p:txBody>
      </p:sp>
    </p:spTree>
    <p:extLst>
      <p:ext uri="{BB962C8B-B14F-4D97-AF65-F5344CB8AC3E}">
        <p14:creationId xmlns:p14="http://schemas.microsoft.com/office/powerpoint/2010/main" val="400624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2EFCC-C84A-CC67-BBAA-2F4A6ABB9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1D9304-E803-F8FD-10E2-469D6DB6A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Case Study: Adapting a Sentiment Analysis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EAD25-64A3-4AD3-2233-AA07DF4CC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9890"/>
            <a:ext cx="10515600" cy="107523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Issue: </a:t>
            </a:r>
            <a:r>
              <a:rPr lang="en-US" dirty="0"/>
              <a:t>The pre-trained model was originally trained on Wikipedia and news articles, but the customer reviews contain slang and informal language.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F5E8AA-F03D-4C2B-E582-3EEF82A54066}"/>
              </a:ext>
            </a:extLst>
          </p:cNvPr>
          <p:cNvSpPr txBox="1">
            <a:spLocks/>
          </p:cNvSpPr>
          <p:nvPr/>
        </p:nvSpPr>
        <p:spPr>
          <a:xfrm>
            <a:off x="838200" y="3896132"/>
            <a:ext cx="10515600" cy="1075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8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6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4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2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0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Problem? </a:t>
            </a:r>
            <a:r>
              <a:rPr lang="en-US" dirty="0"/>
              <a:t>Negative Transfer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A39EC8-15ED-78BE-7F41-86FAA8E0E25F}"/>
              </a:ext>
            </a:extLst>
          </p:cNvPr>
          <p:cNvSpPr txBox="1">
            <a:spLocks/>
          </p:cNvSpPr>
          <p:nvPr/>
        </p:nvSpPr>
        <p:spPr>
          <a:xfrm>
            <a:off x="838200" y="5032375"/>
            <a:ext cx="10515600" cy="1075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8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6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4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2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0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Solution? </a:t>
            </a:r>
            <a:r>
              <a:rPr lang="en-US" dirty="0"/>
              <a:t>Use </a:t>
            </a:r>
            <a:r>
              <a:rPr lang="en-US" b="1" dirty="0"/>
              <a:t>domain adaptation</a:t>
            </a:r>
            <a:r>
              <a:rPr lang="en-US" dirty="0"/>
              <a:t> by first fine-tuning on a </a:t>
            </a:r>
            <a:r>
              <a:rPr lang="en-US" b="1" dirty="0"/>
              <a:t>larger dataset of informal text</a:t>
            </a:r>
            <a:r>
              <a:rPr lang="en-US" dirty="0"/>
              <a:t> before specializing on customer reviews.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34D08A7-575B-5897-95BB-BBFA4A4657BD}"/>
              </a:ext>
            </a:extLst>
          </p:cNvPr>
          <p:cNvSpPr txBox="1">
            <a:spLocks/>
          </p:cNvSpPr>
          <p:nvPr/>
        </p:nvSpPr>
        <p:spPr>
          <a:xfrm>
            <a:off x="838200" y="1554453"/>
            <a:ext cx="10515600" cy="10752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8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6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4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2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0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company wants to fine-tune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BERT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classify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 reviews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positive, neutral, or negative. However, they encounter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 transfer learning issues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along the way.</a:t>
            </a:r>
          </a:p>
        </p:txBody>
      </p:sp>
    </p:spTree>
    <p:extLst>
      <p:ext uri="{BB962C8B-B14F-4D97-AF65-F5344CB8AC3E}">
        <p14:creationId xmlns:p14="http://schemas.microsoft.com/office/powerpoint/2010/main" val="370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C0CC9-BBAF-3349-CA1D-232619809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5F0917-D66F-8508-165B-36CD24101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Case Study: Adapting a Sentiment Analysis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E5A25-1CBB-9582-473B-9B051F3CC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9890"/>
            <a:ext cx="10515600" cy="1075230"/>
          </a:xfrm>
        </p:spPr>
        <p:txBody>
          <a:bodyPr>
            <a:normAutofit/>
          </a:bodyPr>
          <a:lstStyle/>
          <a:p>
            <a:r>
              <a:rPr lang="en-US" b="1" dirty="0"/>
              <a:t>Issue: </a:t>
            </a:r>
            <a:r>
              <a:rPr lang="en-US" dirty="0"/>
              <a:t>Customer reviews often contain emoji-based sentiment that the model struggles with.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11C332-B9D4-80DA-76B1-6759D9FC09FA}"/>
              </a:ext>
            </a:extLst>
          </p:cNvPr>
          <p:cNvSpPr txBox="1">
            <a:spLocks/>
          </p:cNvSpPr>
          <p:nvPr/>
        </p:nvSpPr>
        <p:spPr>
          <a:xfrm>
            <a:off x="838200" y="3896132"/>
            <a:ext cx="10515600" cy="1075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8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6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4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2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0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Problem? </a:t>
            </a:r>
            <a:r>
              <a:rPr lang="en-US" dirty="0"/>
              <a:t>Domain Shift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21528AA-5C1D-913E-71B0-50D42DE11F47}"/>
              </a:ext>
            </a:extLst>
          </p:cNvPr>
          <p:cNvSpPr txBox="1">
            <a:spLocks/>
          </p:cNvSpPr>
          <p:nvPr/>
        </p:nvSpPr>
        <p:spPr>
          <a:xfrm>
            <a:off x="838200" y="5032375"/>
            <a:ext cx="10515600" cy="1075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8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6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4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2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0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Solution? </a:t>
            </a:r>
            <a:r>
              <a:rPr lang="en-US" dirty="0"/>
              <a:t>Add </a:t>
            </a:r>
            <a:r>
              <a:rPr lang="en-US" b="1" dirty="0"/>
              <a:t>emoji tokenization</a:t>
            </a:r>
            <a:r>
              <a:rPr lang="en-US" dirty="0"/>
              <a:t> and fine-tune the model </a:t>
            </a:r>
            <a:r>
              <a:rPr lang="en-US" b="1" dirty="0"/>
              <a:t>on augmented data</a:t>
            </a:r>
            <a:r>
              <a:rPr lang="en-US" dirty="0"/>
              <a:t> that includes emojis.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37D502C-0AE8-9089-D2D2-9ACC7162F810}"/>
              </a:ext>
            </a:extLst>
          </p:cNvPr>
          <p:cNvSpPr txBox="1">
            <a:spLocks/>
          </p:cNvSpPr>
          <p:nvPr/>
        </p:nvSpPr>
        <p:spPr>
          <a:xfrm>
            <a:off x="838200" y="1554453"/>
            <a:ext cx="10515600" cy="10752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8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6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4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2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0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company wants to fine-tune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BERT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classify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 reviews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positive, neutral, or negative. However, they encounter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 transfer learning issues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along the way.</a:t>
            </a:r>
          </a:p>
        </p:txBody>
      </p:sp>
    </p:spTree>
    <p:extLst>
      <p:ext uri="{BB962C8B-B14F-4D97-AF65-F5344CB8AC3E}">
        <p14:creationId xmlns:p14="http://schemas.microsoft.com/office/powerpoint/2010/main" val="2113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BB283-E8F7-14C3-71E7-08BF18103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E78E5D-3CF5-7387-F3A6-E5583BF2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0"/>
            <a:ext cx="10515600" cy="897674"/>
          </a:xfrm>
        </p:spPr>
        <p:txBody>
          <a:bodyPr>
            <a:normAutofit/>
          </a:bodyPr>
          <a:lstStyle/>
          <a:p>
            <a:r>
              <a:rPr lang="en-US" dirty="0"/>
              <a:t>Pre-Trained Model Evaluation Exercise!!!</a:t>
            </a:r>
          </a:p>
        </p:txBody>
      </p:sp>
    </p:spTree>
    <p:extLst>
      <p:ext uri="{BB962C8B-B14F-4D97-AF65-F5344CB8AC3E}">
        <p14:creationId xmlns:p14="http://schemas.microsoft.com/office/powerpoint/2010/main" val="2515115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BDA3FE-2230-DCE4-DCBB-EBE1B60BA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F6D0DA-FFC6-0680-DCC6-A70E141B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Neural Network Neurons</a:t>
            </a:r>
          </a:p>
        </p:txBody>
      </p:sp>
    </p:spTree>
    <p:extLst>
      <p:ext uri="{BB962C8B-B14F-4D97-AF65-F5344CB8AC3E}">
        <p14:creationId xmlns:p14="http://schemas.microsoft.com/office/powerpoint/2010/main" val="958647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258EB7-D90B-43FD-9A2B-AA508BBA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2 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7B6683-16C7-49CA-8A17-7AE3DB1EF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5649"/>
            <a:ext cx="10515600" cy="3332414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Describe the basis of a neural network (neuron).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Identify and describe an artificial neuron (perceptron).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Discuss bias and weights.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Describe and identify activation functions.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Describe and simulate image processing in a small neural network.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 and train a perceptron using TensorFlow.</a:t>
            </a:r>
          </a:p>
        </p:txBody>
      </p:sp>
    </p:spTree>
    <p:extLst>
      <p:ext uri="{BB962C8B-B14F-4D97-AF65-F5344CB8AC3E}">
        <p14:creationId xmlns:p14="http://schemas.microsoft.com/office/powerpoint/2010/main" val="269134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73FEE-C598-8FA3-C209-58DAF1345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85578C-B4F1-EE6F-C4A1-A6A250A56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 Concepts - 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46F899-6220-B3E9-BF63-E531204DA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5649"/>
            <a:ext cx="10781371" cy="3332414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Critique pre-trained models for suitability and select candidates.  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Assess trade-offs between transfer learning and full training.  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Develop intuition on choosing appropriate TL techniques.  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Evaluate the outcome of different TL approaches.  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Troubleshoot common issues like catastrophic forgetting and negative transfer.</a:t>
            </a:r>
          </a:p>
        </p:txBody>
      </p:sp>
    </p:spTree>
    <p:extLst>
      <p:ext uri="{BB962C8B-B14F-4D97-AF65-F5344CB8AC3E}">
        <p14:creationId xmlns:p14="http://schemas.microsoft.com/office/powerpoint/2010/main" val="228917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5E8F5-F971-3C11-AE9E-C311556B0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622634-2433-CDB0-CB80-242CEBCE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Model Selection Factor 1: </a:t>
            </a:r>
            <a:br>
              <a:rPr lang="en-US" dirty="0"/>
            </a:br>
            <a:r>
              <a:rPr lang="en-US" dirty="0"/>
              <a:t>Architecture and Task Fit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7926C8A6-8067-5775-D8D8-07965D66B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24858"/>
              </p:ext>
            </p:extLst>
          </p:nvPr>
        </p:nvGraphicFramePr>
        <p:xfrm>
          <a:off x="838200" y="1690687"/>
          <a:ext cx="10386756" cy="41362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0749">
                  <a:extLst>
                    <a:ext uri="{9D8B030D-6E8A-4147-A177-3AD203B41FA5}">
                      <a16:colId xmlns:a16="http://schemas.microsoft.com/office/drawing/2014/main" val="3018287497"/>
                    </a:ext>
                  </a:extLst>
                </a:gridCol>
                <a:gridCol w="4698124">
                  <a:extLst>
                    <a:ext uri="{9D8B030D-6E8A-4147-A177-3AD203B41FA5}">
                      <a16:colId xmlns:a16="http://schemas.microsoft.com/office/drawing/2014/main" val="3486970251"/>
                    </a:ext>
                  </a:extLst>
                </a:gridCol>
                <a:gridCol w="2717883">
                  <a:extLst>
                    <a:ext uri="{9D8B030D-6E8A-4147-A177-3AD203B41FA5}">
                      <a16:colId xmlns:a16="http://schemas.microsoft.com/office/drawing/2014/main" val="4111648413"/>
                    </a:ext>
                  </a:extLst>
                </a:gridCol>
              </a:tblGrid>
              <a:tr h="6815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dirty="0">
                          <a:effectLst/>
                        </a:rPr>
                        <a:t>Example Architecture Type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>
                          <a:effectLst/>
                        </a:rPr>
                        <a:t>Best Suited For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dirty="0">
                          <a:effectLst/>
                        </a:rPr>
                        <a:t>Common Examples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505780"/>
                  </a:ext>
                </a:extLst>
              </a:tr>
              <a:tr h="7973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CNNs (Convolutional Neural Networks)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Image classification, object detection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ResNet, VGG, </a:t>
                      </a:r>
                      <a:r>
                        <a:rPr lang="en-US" sz="2000" dirty="0" err="1">
                          <a:effectLst/>
                        </a:rPr>
                        <a:t>EfficientNet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8104347"/>
                  </a:ext>
                </a:extLst>
              </a:tr>
              <a:tr h="13286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Transformers (NLP) 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Text classification, language generation, question answering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BERT, GPT, T5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44631503"/>
                  </a:ext>
                </a:extLst>
              </a:tr>
              <a:tr h="13286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Multimodal Models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Image + text understanding, captioning, vision-language models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CLIP, BLIP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15665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81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D58FE-1E15-5D40-35E4-6471D91F5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085ACD-E50B-6628-1AE6-D5D39F361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latin typeface="Avenir Black" panose="02000503020000020003"/>
                <a:ea typeface="+mj-ea"/>
                <a:cs typeface="+mj-cs"/>
              </a:rPr>
              <a:t>Evaluating Pre-</a:t>
            </a:r>
            <a:r>
              <a:rPr lang="en-US" dirty="0"/>
              <a:t>Trained Model </a:t>
            </a:r>
            <a:r>
              <a:rPr lang="en-US" b="1" kern="1200" dirty="0">
                <a:latin typeface="Avenir Black" panose="02000503020000020003"/>
                <a:ea typeface="+mj-ea"/>
                <a:cs typeface="+mj-cs"/>
              </a:rPr>
              <a:t>Suitability</a:t>
            </a:r>
          </a:p>
        </p:txBody>
      </p:sp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8D54E974-DFC2-C404-1F1E-5E513E57A2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45180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674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64E9A-B4E5-4EF0-BEAF-09764C2AA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D2B70B-A21D-F2B3-FE01-50602511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Model Size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9400485-1AA9-DA05-F591-1E5809AAE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943624"/>
              </p:ext>
            </p:extLst>
          </p:nvPr>
        </p:nvGraphicFramePr>
        <p:xfrm>
          <a:off x="1008743" y="1574801"/>
          <a:ext cx="9775370" cy="46533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5074">
                  <a:extLst>
                    <a:ext uri="{9D8B030D-6E8A-4147-A177-3AD203B41FA5}">
                      <a16:colId xmlns:a16="http://schemas.microsoft.com/office/drawing/2014/main" val="3202442855"/>
                    </a:ext>
                  </a:extLst>
                </a:gridCol>
                <a:gridCol w="1955074">
                  <a:extLst>
                    <a:ext uri="{9D8B030D-6E8A-4147-A177-3AD203B41FA5}">
                      <a16:colId xmlns:a16="http://schemas.microsoft.com/office/drawing/2014/main" val="2627498104"/>
                    </a:ext>
                  </a:extLst>
                </a:gridCol>
                <a:gridCol w="1955074">
                  <a:extLst>
                    <a:ext uri="{9D8B030D-6E8A-4147-A177-3AD203B41FA5}">
                      <a16:colId xmlns:a16="http://schemas.microsoft.com/office/drawing/2014/main" val="3063936146"/>
                    </a:ext>
                  </a:extLst>
                </a:gridCol>
                <a:gridCol w="1955074">
                  <a:extLst>
                    <a:ext uri="{9D8B030D-6E8A-4147-A177-3AD203B41FA5}">
                      <a16:colId xmlns:a16="http://schemas.microsoft.com/office/drawing/2014/main" val="3866024548"/>
                    </a:ext>
                  </a:extLst>
                </a:gridCol>
                <a:gridCol w="1955074">
                  <a:extLst>
                    <a:ext uri="{9D8B030D-6E8A-4147-A177-3AD203B41FA5}">
                      <a16:colId xmlns:a16="http://schemas.microsoft.com/office/drawing/2014/main" val="3897663049"/>
                    </a:ext>
                  </a:extLst>
                </a:gridCol>
              </a:tblGrid>
              <a:tr h="6258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Example Model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Relative Size 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</a:rPr>
                        <a:t>Number of Parameters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Relative Speed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</a:rPr>
                        <a:t>Best Use Cases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893603"/>
                  </a:ext>
                </a:extLst>
              </a:tr>
              <a:tr h="9306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ResNet-18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Small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~11 million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Fast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</a:rPr>
                        <a:t>Embedded devices, real-time applications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59323304"/>
                  </a:ext>
                </a:extLst>
              </a:tr>
              <a:tr h="6258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ViT-Large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Medium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~307 million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Medium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High-resolution image tasks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00168695"/>
                  </a:ext>
                </a:extLst>
              </a:tr>
              <a:tr h="15402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Mistral-Large-2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Large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~123 billion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Slow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Small scale language processing, focused on math and coding.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41183181"/>
                  </a:ext>
                </a:extLst>
              </a:tr>
              <a:tr h="9306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GPT-4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Very Large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~1.8 trillion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Very Slow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</a:rPr>
                        <a:t>Large-scale general language processing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62169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85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039A79-FB37-4AA0-9E71-5EA1A2DE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1736"/>
            <a:ext cx="10515600" cy="897674"/>
          </a:xfrm>
        </p:spPr>
        <p:txBody>
          <a:bodyPr>
            <a:normAutofit/>
          </a:bodyPr>
          <a:lstStyle/>
          <a:p>
            <a:r>
              <a:rPr lang="en-US" dirty="0"/>
              <a:t>Quick Quiz!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C6A18B-A777-C86B-8A9C-7979C9EE28FC}"/>
              </a:ext>
            </a:extLst>
          </p:cNvPr>
          <p:cNvSpPr txBox="1"/>
          <p:nvPr/>
        </p:nvSpPr>
        <p:spPr>
          <a:xfrm>
            <a:off x="1427356" y="2274838"/>
            <a:ext cx="952314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Avenir Black" panose="02000503020000020003"/>
              </a:rPr>
              <a:t>Question 1:</a:t>
            </a:r>
            <a:r>
              <a:rPr lang="en-US" sz="2400" dirty="0">
                <a:latin typeface="Avenir Black" panose="02000503020000020003"/>
              </a:rPr>
              <a:t> </a:t>
            </a:r>
            <a:r>
              <a:rPr lang="en-US" sz="2400" dirty="0"/>
              <a:t>You need to deploy a model on a mobile phone for real-time image classification. Which factor is MOST critical when selecting a pre-trained model?</a:t>
            </a:r>
          </a:p>
          <a:p>
            <a:endParaRPr lang="en-US" sz="2400" dirty="0">
              <a:latin typeface="Avenir Black" panose="02000503020000020003"/>
            </a:endParaRPr>
          </a:p>
          <a:p>
            <a:pPr marL="457200" indent="-457200">
              <a:buAutoNum type="alphaUcParenR"/>
            </a:pPr>
            <a:r>
              <a:rPr lang="en-US" sz="2400" dirty="0">
                <a:latin typeface="Avenir Black" panose="02000503020000020003"/>
              </a:rPr>
              <a:t>Maximum possible accuracy regardless of size. </a:t>
            </a:r>
          </a:p>
          <a:p>
            <a:pPr marL="457200" indent="-457200">
              <a:buAutoNum type="alphaUcParenR"/>
            </a:pPr>
            <a:r>
              <a:rPr lang="en-US" sz="2400" dirty="0">
                <a:latin typeface="Avenir Black" panose="02000503020000020003"/>
              </a:rPr>
              <a:t>Model size and inference speed (latency). </a:t>
            </a:r>
          </a:p>
          <a:p>
            <a:pPr marL="457200" indent="-457200">
              <a:buAutoNum type="alphaUcParenR"/>
            </a:pPr>
            <a:r>
              <a:rPr lang="en-US" sz="2400" dirty="0">
                <a:latin typeface="Avenir Black" panose="02000503020000020003"/>
              </a:rPr>
              <a:t>Whether the model was trained on the exact same dataset. </a:t>
            </a:r>
          </a:p>
          <a:p>
            <a:pPr marL="457200" indent="-457200">
              <a:buAutoNum type="alphaUcParenR"/>
            </a:pPr>
            <a:r>
              <a:rPr lang="en-US" sz="2400" dirty="0">
                <a:latin typeface="Avenir Black" panose="02000503020000020003"/>
              </a:rPr>
              <a:t>The availability of a TensorFlow version.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509305-F3C9-699F-B81B-6005088B79AE}"/>
              </a:ext>
            </a:extLst>
          </p:cNvPr>
          <p:cNvSpPr txBox="1"/>
          <p:nvPr/>
        </p:nvSpPr>
        <p:spPr>
          <a:xfrm>
            <a:off x="5370705" y="5604599"/>
            <a:ext cx="16364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Avenir Black" panose="02000503020000020003"/>
              </a:rPr>
              <a:t>Answer:</a:t>
            </a:r>
            <a:r>
              <a:rPr lang="en-US" sz="2400" dirty="0">
                <a:latin typeface="Avenir Black" panose="02000503020000020003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366639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09CDA-791E-D4EF-9333-FE3357881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1579A3-D228-E38C-92BA-73ECC755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The Big Decision: Full Training vs Transfer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E79A9DC1-73A0-029D-C3E2-4A3C3B80E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996327"/>
              </p:ext>
            </p:extLst>
          </p:nvPr>
        </p:nvGraphicFramePr>
        <p:xfrm>
          <a:off x="838200" y="1500876"/>
          <a:ext cx="10515601" cy="44647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2022">
                  <a:extLst>
                    <a:ext uri="{9D8B030D-6E8A-4147-A177-3AD203B41FA5}">
                      <a16:colId xmlns:a16="http://schemas.microsoft.com/office/drawing/2014/main" val="2622982276"/>
                    </a:ext>
                  </a:extLst>
                </a:gridCol>
                <a:gridCol w="4138311">
                  <a:extLst>
                    <a:ext uri="{9D8B030D-6E8A-4147-A177-3AD203B41FA5}">
                      <a16:colId xmlns:a16="http://schemas.microsoft.com/office/drawing/2014/main" val="3381227399"/>
                    </a:ext>
                  </a:extLst>
                </a:gridCol>
                <a:gridCol w="4155268">
                  <a:extLst>
                    <a:ext uri="{9D8B030D-6E8A-4147-A177-3AD203B41FA5}">
                      <a16:colId xmlns:a16="http://schemas.microsoft.com/office/drawing/2014/main" val="3664828220"/>
                    </a:ext>
                  </a:extLst>
                </a:gridCol>
              </a:tblGrid>
              <a:tr h="4831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Approach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536" marR="14536" marT="14536" marB="14536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</a:rPr>
                        <a:t>Transfer Learning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536" marR="14536" marT="14536" marB="14536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</a:rPr>
                        <a:t>Full Training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536" marR="14536" marT="14536" marB="14536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697769"/>
                  </a:ext>
                </a:extLst>
              </a:tr>
              <a:tr h="4831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Data Requirement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536" marR="14536" marT="14536" marB="1453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Requires a smaller labeled dataset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536" marR="14536" marT="14536" marB="1453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</a:rPr>
                        <a:t>Needs a large, labeled dataset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536" marR="14536" marT="14536" marB="14536" anchor="ctr"/>
                </a:tc>
                <a:extLst>
                  <a:ext uri="{0D108BD9-81ED-4DB2-BD59-A6C34878D82A}">
                    <a16:rowId xmlns:a16="http://schemas.microsoft.com/office/drawing/2014/main" val="2492940527"/>
                  </a:ext>
                </a:extLst>
              </a:tr>
              <a:tr h="874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Training Time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536" marR="14536" marT="14536" marB="1453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Generally faster training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536" marR="14536" marT="14536" marB="1453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</a:rPr>
                        <a:t>Potentially longer, though highly architecture dependent.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536" marR="14536" marT="14536" marB="14536" anchor="ctr"/>
                </a:tc>
                <a:extLst>
                  <a:ext uri="{0D108BD9-81ED-4DB2-BD59-A6C34878D82A}">
                    <a16:rowId xmlns:a16="http://schemas.microsoft.com/office/drawing/2014/main" val="1041332718"/>
                  </a:ext>
                </a:extLst>
              </a:tr>
              <a:tr h="874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Computational Cost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536" marR="14536" marT="14536" marB="1453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Less expensive, can run on consumer GPUs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536" marR="14536" marT="14536" marB="1453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Can require </a:t>
                      </a:r>
                      <a:r>
                        <a:rPr lang="en-US" sz="1800" dirty="0">
                          <a:effectLst/>
                        </a:rPr>
                        <a:t>significant GPU resources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536" marR="14536" marT="14536" marB="14536" anchor="ctr"/>
                </a:tc>
                <a:extLst>
                  <a:ext uri="{0D108BD9-81ED-4DB2-BD59-A6C34878D82A}">
                    <a16:rowId xmlns:a16="http://schemas.microsoft.com/office/drawing/2014/main" val="3992786107"/>
                  </a:ext>
                </a:extLst>
              </a:tr>
              <a:tr h="874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Performance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536" marR="14536" marT="14536" marB="1453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Often achieves high accuracy with limited data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536" marR="14536" marT="14536" marB="1453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</a:rPr>
                        <a:t>Can outperform transfer learning if sufficient data is available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536" marR="14536" marT="14536" marB="14536" anchor="ctr"/>
                </a:tc>
                <a:extLst>
                  <a:ext uri="{0D108BD9-81ED-4DB2-BD59-A6C34878D82A}">
                    <a16:rowId xmlns:a16="http://schemas.microsoft.com/office/drawing/2014/main" val="2505517532"/>
                  </a:ext>
                </a:extLst>
              </a:tr>
              <a:tr h="874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Flexibility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536" marR="14536" marT="14536" marB="1453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</a:rPr>
                        <a:t>Limited by pre-trained model’s learned features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536" marR="14536" marT="14536" marB="1453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</a:rPr>
                        <a:t>Fully customizable for the specific task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536" marR="14536" marT="14536" marB="14536" anchor="ctr"/>
                </a:tc>
                <a:extLst>
                  <a:ext uri="{0D108BD9-81ED-4DB2-BD59-A6C34878D82A}">
                    <a16:rowId xmlns:a16="http://schemas.microsoft.com/office/drawing/2014/main" val="1923578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568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82808-9AF6-DC65-EDC3-EDD3CA42F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2B2F16-BE78-DAF0-6B41-C10B40E4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Comparing Specific TL Techniques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68B39C2-97BD-1EFB-6CB6-F50C4F227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862347"/>
              </p:ext>
            </p:extLst>
          </p:nvPr>
        </p:nvGraphicFramePr>
        <p:xfrm>
          <a:off x="838199" y="1545770"/>
          <a:ext cx="10336399" cy="46090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5622">
                  <a:extLst>
                    <a:ext uri="{9D8B030D-6E8A-4147-A177-3AD203B41FA5}">
                      <a16:colId xmlns:a16="http://schemas.microsoft.com/office/drawing/2014/main" val="3833599559"/>
                    </a:ext>
                  </a:extLst>
                </a:gridCol>
                <a:gridCol w="7800777">
                  <a:extLst>
                    <a:ext uri="{9D8B030D-6E8A-4147-A177-3AD203B41FA5}">
                      <a16:colId xmlns:a16="http://schemas.microsoft.com/office/drawing/2014/main" val="302340402"/>
                    </a:ext>
                  </a:extLst>
                </a:gridCol>
              </a:tblGrid>
              <a:tr h="4764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Technique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739" marR="14739" marT="14739" marB="14739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</a:rPr>
                        <a:t>Best Used When…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739" marR="14739" marT="14739" marB="14739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630745"/>
                  </a:ext>
                </a:extLst>
              </a:tr>
              <a:tr h="12488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Feature Extraction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739" marR="14739" marT="14739" marB="1473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</a:rPr>
                        <a:t>Data is limited, and the target task is similar to the source task.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739" marR="14739" marT="14739" marB="14739" anchor="ctr"/>
                </a:tc>
                <a:extLst>
                  <a:ext uri="{0D108BD9-81ED-4DB2-BD59-A6C34878D82A}">
                    <a16:rowId xmlns:a16="http://schemas.microsoft.com/office/drawing/2014/main" val="2150813048"/>
                  </a:ext>
                </a:extLst>
              </a:tr>
              <a:tr h="12488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Fine-Tuning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739" marR="14739" marT="14739" marB="1473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</a:rPr>
                        <a:t>The target task is moderately different from the source task, and sufficient data is available.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739" marR="14739" marT="14739" marB="14739" anchor="ctr"/>
                </a:tc>
                <a:extLst>
                  <a:ext uri="{0D108BD9-81ED-4DB2-BD59-A6C34878D82A}">
                    <a16:rowId xmlns:a16="http://schemas.microsoft.com/office/drawing/2014/main" val="2773793145"/>
                  </a:ext>
                </a:extLst>
              </a:tr>
              <a:tr h="16349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LoRA (Low-Rank Adaptation)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739" marR="14739" marT="14739" marB="1473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</a:rPr>
                        <a:t>The target task requires adaptation but computational resources are limited.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739" marR="14739" marT="14739" marB="14739" anchor="ctr"/>
                </a:tc>
                <a:extLst>
                  <a:ext uri="{0D108BD9-81ED-4DB2-BD59-A6C34878D82A}">
                    <a16:rowId xmlns:a16="http://schemas.microsoft.com/office/drawing/2014/main" val="3934088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789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19FB0-D7AC-72D8-C2E0-27EB022E2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38BEA3-4D47-336A-FF0B-97FDC899C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Pitfalls # 1: Catastrophic Forgetting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E219-E5C7-8CF6-1D2B-65C486A72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941" y="1553653"/>
            <a:ext cx="11230430" cy="1510358"/>
          </a:xfrm>
        </p:spPr>
        <p:txBody>
          <a:bodyPr>
            <a:noAutofit/>
          </a:bodyPr>
          <a:lstStyle/>
          <a:p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What: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 forgets source knowledge when fine-tuned on new task.   </a:t>
            </a:r>
          </a:p>
          <a:p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Why: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Small target dataset + too many layers fine-tuned; learning rate too high; overfitting.  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0314EF8-14BD-342A-F483-A287DA9A4764}"/>
              </a:ext>
            </a:extLst>
          </p:cNvPr>
          <p:cNvSpPr txBox="1">
            <a:spLocks/>
          </p:cNvSpPr>
          <p:nvPr/>
        </p:nvSpPr>
        <p:spPr>
          <a:xfrm>
            <a:off x="830941" y="3064011"/>
            <a:ext cx="5794830" cy="1510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8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6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4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2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5BB7B"/>
              </a:buClr>
              <a:buFont typeface="Courier New" panose="02070309020205020404" pitchFamily="49" charset="0"/>
              <a:buChar char="o"/>
              <a:defRPr sz="2000" kern="1200">
                <a:solidFill>
                  <a:srgbClr val="30335D"/>
                </a:solidFill>
                <a:latin typeface="Avenir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Troubleshooting: 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Freeze early layers, fine-tune only later ones.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Lower learning rate (e.g., 1e-5).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Gradually unfreeze layers.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regularization.</a:t>
            </a:r>
          </a:p>
        </p:txBody>
      </p:sp>
      <p:pic>
        <p:nvPicPr>
          <p:cNvPr id="6146" name="Picture 2" descr="forget Memes &amp; GIFs - Imgflip">
            <a:extLst>
              <a:ext uri="{FF2B5EF4-FFF2-40B4-BE49-F238E27FC236}">
                <a16:creationId xmlns:a16="http://schemas.microsoft.com/office/drawing/2014/main" id="{754A3F68-55A1-CB66-FD36-DF2F4DE95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914" y="3173411"/>
            <a:ext cx="5150304" cy="289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92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3469ae3-3789-4a7f-87ef-b4423e3499cf">
      <Terms xmlns="http://schemas.microsoft.com/office/infopath/2007/PartnerControls"/>
    </lcf76f155ced4ddcb4097134ff3c332f>
    <TaxCatchAll xmlns="370954b4-d60e-43df-a72f-328730ed82f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74D62019A86849A6E8272CE3CB8567" ma:contentTypeVersion="14" ma:contentTypeDescription="Create a new document." ma:contentTypeScope="" ma:versionID="b738a0461542331d5503e72b86dd5852">
  <xsd:schema xmlns:xsd="http://www.w3.org/2001/XMLSchema" xmlns:xs="http://www.w3.org/2001/XMLSchema" xmlns:p="http://schemas.microsoft.com/office/2006/metadata/properties" xmlns:ns2="73469ae3-3789-4a7f-87ef-b4423e3499cf" xmlns:ns3="370954b4-d60e-43df-a72f-328730ed82f8" targetNamespace="http://schemas.microsoft.com/office/2006/metadata/properties" ma:root="true" ma:fieldsID="67c9e14810104a4cb7bfeebd44953d8f" ns2:_="" ns3:_="">
    <xsd:import namespace="73469ae3-3789-4a7f-87ef-b4423e3499cf"/>
    <xsd:import namespace="370954b4-d60e-43df-a72f-328730ed82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469ae3-3789-4a7f-87ef-b4423e3499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fa0c477a-f09e-4137-8c49-77869fdcca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0954b4-d60e-43df-a72f-328730ed82f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382dca3c-54a7-41ab-aa21-4ab4e1588e2d}" ma:internalName="TaxCatchAll" ma:showField="CatchAllData" ma:web="370954b4-d60e-43df-a72f-328730ed82f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A2A748-3168-4C5C-9C3D-9C6881C94137}">
  <ds:schemaRefs>
    <ds:schemaRef ds:uri="http://purl.org/dc/terms/"/>
    <ds:schemaRef ds:uri="http://purl.org/dc/elements/1.1/"/>
    <ds:schemaRef ds:uri="http://schemas.microsoft.com/office/2006/documentManagement/types"/>
    <ds:schemaRef ds:uri="370954b4-d60e-43df-a72f-328730ed82f8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73469ae3-3789-4a7f-87ef-b4423e3499cf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65403E2-DB5A-41AF-914E-AF351C7C71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469ae3-3789-4a7f-87ef-b4423e3499cf"/>
    <ds:schemaRef ds:uri="370954b4-d60e-43df-a72f-328730ed82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72AC00-B8F0-418C-A655-E3AA735BB0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8210</TotalTime>
  <Words>2637</Words>
  <Application>Microsoft Office PowerPoint</Application>
  <PresentationFormat>Widescreen</PresentationFormat>
  <Paragraphs>257</Paragraphs>
  <Slides>18</Slides>
  <Notes>16</Notes>
  <HiddenSlides>2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Arial</vt:lpstr>
      <vt:lpstr>Avenir</vt:lpstr>
      <vt:lpstr>Avenir Black</vt:lpstr>
      <vt:lpstr>Avenir Heavy</vt:lpstr>
      <vt:lpstr>Avenir Light Oblique</vt:lpstr>
      <vt:lpstr>Avenir Medium</vt:lpstr>
      <vt:lpstr>Calibri</vt:lpstr>
      <vt:lpstr>Calibri Light</vt:lpstr>
      <vt:lpstr>Courier New</vt:lpstr>
      <vt:lpstr>Palatino Linotype</vt:lpstr>
      <vt:lpstr>Segoe UI Emoji</vt:lpstr>
      <vt:lpstr>Symbol</vt:lpstr>
      <vt:lpstr>Office Theme</vt:lpstr>
      <vt:lpstr>1_Office Theme</vt:lpstr>
      <vt:lpstr>PowerPoint Presentation</vt:lpstr>
      <vt:lpstr>Transfer Learning Concepts - Objectives</vt:lpstr>
      <vt:lpstr>Source Model Selection Factor 1:  Architecture and Task Fit</vt:lpstr>
      <vt:lpstr>Evaluating Pre-Trained Model Suitability</vt:lpstr>
      <vt:lpstr>A Note on Model Size</vt:lpstr>
      <vt:lpstr>Quick Quiz!</vt:lpstr>
      <vt:lpstr>The Big Decision: Full Training vs Transfer</vt:lpstr>
      <vt:lpstr>Comparing Specific TL Techniques</vt:lpstr>
      <vt:lpstr>Common Pitfalls # 1: Catastrophic Forgetting</vt:lpstr>
      <vt:lpstr>Common Pitfalls # 2: Negative Transfer</vt:lpstr>
      <vt:lpstr>Common Pitfalls # 3: Domain Shift</vt:lpstr>
      <vt:lpstr>The Role of Regularization</vt:lpstr>
      <vt:lpstr>Case Study: Adapting a Sentiment Analysis Model</vt:lpstr>
      <vt:lpstr>Case Study: Adapting a Sentiment Analysis Model</vt:lpstr>
      <vt:lpstr>Case Study: Adapting a Sentiment Analysis Model</vt:lpstr>
      <vt:lpstr>Pre-Trained Model Evaluation Exercise!!!</vt:lpstr>
      <vt:lpstr>Neural Network Neurons</vt:lpstr>
      <vt:lpstr>Module 2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Workshop</dc:title>
  <dc:creator>Maxwell,Daniel</dc:creator>
  <cp:lastModifiedBy>Lutticken,Ian</cp:lastModifiedBy>
  <cp:revision>388</cp:revision>
  <cp:lastPrinted>2021-10-19T13:01:34Z</cp:lastPrinted>
  <dcterms:created xsi:type="dcterms:W3CDTF">2021-03-18T17:30:04Z</dcterms:created>
  <dcterms:modified xsi:type="dcterms:W3CDTF">2025-04-18T19:35:29Z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0x010100EE74D62019A86849A6E8272CE3CB8567</vt:lpwstr>
  </property>
  <property fmtid="{D5CDD505-2E9C-101B-9397-08002B2CF9AE}" pid="3" name="MediaServiceImageTags">
    <vt:lpwstr/>
  </property>
</Properties>
</file>