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279" r:id="rId15"/>
    <p:sldId id="336" r:id="rId16"/>
    <p:sldId id="329" r:id="rId17"/>
    <p:sldId id="330" r:id="rId18"/>
    <p:sldId id="327" r:id="rId19"/>
    <p:sldId id="334" r:id="rId20"/>
    <p:sldId id="343"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8243" autoAdjust="0"/>
  </p:normalViewPr>
  <p:slideViewPr>
    <p:cSldViewPr snapToGrid="0" showGuides="1">
      <p:cViewPr varScale="1">
        <p:scale>
          <a:sx n="45" d="100"/>
          <a:sy n="45" d="100"/>
        </p:scale>
        <p:origin x="620"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and all the Decoders are identical to each other.  A quick recap and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Pictured here is the family tree of the most prominent transformer models.  With more than 50 models available, this is not a complete list.  Please see the transformer_family_tree.pdf for additional information about the models shown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next session, we will examine the inner-workings of BERT.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The encoder pictured here, for example, contains both a self-attention and feed-forward layer.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Hopefully, the paint analogy from today’s first mini-lecture has helped you gain an intuitive understanding of attention.  We will now consider transformers from a technical architecture point-of-view.  We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pictured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our transformer learning journey with a quick (high-level) overview of the architecture.  Like RNNs,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7ED13A-501C-4362-B556-F2503F6187F3}"/>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672651" y="1807709"/>
            <a:ext cx="8846697" cy="3907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10376</TotalTime>
  <Words>2536</Words>
  <Application>Microsoft Office PowerPoint</Application>
  <PresentationFormat>Widescreen</PresentationFormat>
  <Paragraphs>127</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1011</cp:revision>
  <dcterms:created xsi:type="dcterms:W3CDTF">2020-06-14T19:48:25Z</dcterms:created>
  <dcterms:modified xsi:type="dcterms:W3CDTF">2022-08-23T13:16:25Z</dcterms:modified>
</cp:coreProperties>
</file>