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343" r:id="rId15"/>
    <p:sldId id="279" r:id="rId16"/>
    <p:sldId id="336" r:id="rId17"/>
    <p:sldId id="329" r:id="rId18"/>
    <p:sldId id="330" r:id="rId19"/>
    <p:sldId id="327" r:id="rId20"/>
    <p:sldId id="334"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4921" autoAdjust="0"/>
  </p:normalViewPr>
  <p:slideViewPr>
    <p:cSldViewPr snapToGrid="0" showGuides="1">
      <p:cViewPr varScale="1">
        <p:scale>
          <a:sx n="40" d="100"/>
          <a:sy n="40" d="100"/>
        </p:scale>
        <p:origin x="912"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summary, all the Encoders are identical to each other, and all the Decoders are identical to each other.  A quick recap and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Pictured here is the family tree of the most prominent transformer models.  With more than 50 models available, this is not a complete list.  Please see the transformer_family_tree.pdf for additional information about the models shown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next session, we will examine the inner-workings of BERT.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The encoder pictured here, for example, contains both a self-attention and feed-forward layer.  After each, a layer norm operation is executed.  And two skip connections complete this design. </a:t>
            </a:r>
          </a:p>
          <a:p>
            <a:pPr algn="l"/>
            <a:endParaRPr lang="en-US" b="0" i="0" dirty="0">
              <a:solidFill>
                <a:srgbClr val="292929"/>
              </a:solidFill>
              <a:effectLst/>
              <a:latin typeface="+mn-lt"/>
            </a:endParaRPr>
          </a:p>
          <a:p>
            <a:pPr algn="l"/>
            <a:r>
              <a:rPr lang="en-US" b="0" i="0" dirty="0">
                <a:solidFill>
                  <a:srgbClr val="292929"/>
                </a:solidFill>
                <a:effectLst/>
                <a:latin typeface="+mn-lt"/>
              </a:rPr>
              <a:t>The important topic of attention is discussed in our next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228600" indent="-228600" algn="l">
              <a:buAutoNum type="arabicPeriod"/>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now going to take the training wheels off.  This exercise will step you through the process of executing an NLP project, using transformers.  As this is a two-part exercise, work on the first half of the notebook today.  And then, in our next session, you’ll have a chance to complete it.</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Hopefully, the paint analogy from today’s first mini-lecture has helped you gain an intuitive understanding of attention.  We will now consider transformers from a technical architecture point-of-view.  We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pictured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RNN bottleneck limited the usefulness of this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But an answer to the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 powerful and capable architecture, used in a variety of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our transformer learning journey with a quick (high-level) overview of the architecture.  Like RNNs,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3"/>
            <a:ext cx="12192000" cy="1753941"/>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 </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02.1_emotion_detector.ipynb</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Part I</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6B310655-A04F-B8A7-E505-5C2CE5E7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19251" y="2241518"/>
            <a:ext cx="7353498" cy="237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EE1F4E8E-D6E5-D765-8B93-4851D2FA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17048" y="1925002"/>
            <a:ext cx="7557903" cy="300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3" name="Picture 2" descr="A picture containing graphical user interface&#10;&#10;Description automatically generated">
            <a:extLst>
              <a:ext uri="{FF2B5EF4-FFF2-40B4-BE49-F238E27FC236}">
                <a16:creationId xmlns:a16="http://schemas.microsoft.com/office/drawing/2014/main" id="{E62A5D0F-C555-F80D-BAD7-7216631DE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50" y="1719262"/>
            <a:ext cx="8801100" cy="3419475"/>
          </a:xfrm>
          <a:prstGeom prst="rect">
            <a:avLst/>
          </a:prstGeom>
        </p:spPr>
      </p:pic>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1367464"/>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 (2017)</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a:extLst>
              <a:ext uri="{FF2B5EF4-FFF2-40B4-BE49-F238E27FC236}">
                <a16:creationId xmlns:a16="http://schemas.microsoft.com/office/drawing/2014/main" id="{5813673D-6CFB-F002-8227-ABCF47FD0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62" y="2773807"/>
            <a:ext cx="7667075" cy="238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10425</TotalTime>
  <Words>2600</Words>
  <Application>Microsoft Office PowerPoint</Application>
  <PresentationFormat>Widescreen</PresentationFormat>
  <Paragraphs>128</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Jay Alamaar (Illustrated Transformer) 01.1_alamaar.ipynb</vt:lpstr>
      <vt:lpstr>PowerPoint Presentation</vt:lpstr>
      <vt:lpstr>Transformer Building Blocks</vt:lpstr>
      <vt:lpstr>PowerPoint Presentation</vt:lpstr>
      <vt:lpstr>PowerPoint Presentation</vt:lpstr>
      <vt:lpstr>PowerPoint Presentation</vt:lpstr>
      <vt:lpstr>PowerPoint Presentation</vt:lpstr>
      <vt:lpstr>Emotion Detector  02.1_emotion_detector.ipynb Part 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1018</cp:revision>
  <dcterms:created xsi:type="dcterms:W3CDTF">2020-06-14T19:48:25Z</dcterms:created>
  <dcterms:modified xsi:type="dcterms:W3CDTF">2022-10-27T14:35:14Z</dcterms:modified>
</cp:coreProperties>
</file>