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42" r:id="rId3"/>
    <p:sldId id="345" r:id="rId4"/>
    <p:sldId id="346" r:id="rId5"/>
    <p:sldId id="347" r:id="rId6"/>
    <p:sldId id="333" r:id="rId7"/>
    <p:sldId id="279" r:id="rId8"/>
    <p:sldId id="336" r:id="rId9"/>
    <p:sldId id="330" r:id="rId10"/>
    <p:sldId id="327" r:id="rId11"/>
    <p:sldId id="329" r:id="rId12"/>
    <p:sldId id="334" r:id="rId13"/>
    <p:sldId id="343" r:id="rId14"/>
    <p:sldId id="344" r:id="rId15"/>
    <p:sldId id="341" r:id="rId16"/>
    <p:sldId id="331" r:id="rId17"/>
    <p:sldId id="3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8826" autoAdjust="0"/>
  </p:normalViewPr>
  <p:slideViewPr>
    <p:cSldViewPr snapToGrid="0" showGuides="1">
      <p:cViewPr varScale="1">
        <p:scale>
          <a:sx n="46" d="100"/>
          <a:sy n="46" d="100"/>
        </p:scale>
        <p:origin x="696"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a:t>
            </a:r>
            <a:r>
              <a:rPr lang="en-US">
                <a:latin typeface="Palatino Linotype" panose="02040502050505030304" pitchFamily="18" charset="0"/>
              </a:rPr>
              <a:t>increasingly important </a:t>
            </a:r>
            <a:r>
              <a:rPr lang="en-US" dirty="0">
                <a:latin typeface="Palatino Linotype" panose="02040502050505030304" pitchFamily="18" charset="0"/>
              </a:rPr>
              <a:t>-- Add </a:t>
            </a:r>
            <a:r>
              <a:rPr lang="en-US">
                <a:latin typeface="Palatino Linotype" panose="02040502050505030304" pitchFamily="18" charset="0"/>
              </a:rPr>
              <a:t>agenda slide…</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Positional encoding </a:t>
            </a:r>
            <a:r>
              <a:rPr lang="en-US" dirty="0"/>
              <a:t>– was designed to solve a problem that comes up as soon as we take RNNs out of our system: we lose track of where each word is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  I will not cover the technical details of positional encoding in this mini-lecture.</a:t>
            </a:r>
          </a:p>
          <a:p>
            <a:pPr algn="l"/>
            <a:endParaRPr lang="en-US" dirty="0"/>
          </a:p>
          <a:p>
            <a:pPr algn="l"/>
            <a:r>
              <a:rPr lang="en-US" dirty="0"/>
              <a:t>Alright, that wraps up this mini-lecture of transformer building blocks.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our third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A faster way would be to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red line in the drawing which carries the input directly to the addition node is called a </a:t>
            </a:r>
            <a:r>
              <a:rPr lang="en-US" b="1" dirty="0"/>
              <a:t>skip connection</a:t>
            </a:r>
            <a:r>
              <a:rPr lang="en-US" dirty="0"/>
              <a:t>, or a residual connection.  We can also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sequential text data.  It takes a text sequence as input and produces another text sequence as output.  Here we see a French sentence translated into English.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2966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self-attention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will cover three building blocks: 1) layer norm, 2) positional encoding, and 3) skip connections.  Because attention is such an important topic, it is covered in our next workshop.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first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45602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C47B3-2231-4C7D-9F46-767148520D27}"/>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9443</TotalTime>
  <Words>1641</Words>
  <Application>Microsoft Office PowerPoint</Application>
  <PresentationFormat>Widescreen</PresentationFormat>
  <Paragraphs>78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charter</vt:lpstr>
      <vt:lpstr>Arial</vt:lpstr>
      <vt:lpstr>Calibri</vt:lpstr>
      <vt:lpstr>Calibri Light</vt:lpstr>
      <vt:lpstr>Courier New</vt:lpstr>
      <vt:lpstr>Palatino Linotype</vt:lpstr>
      <vt:lpstr>Office Theme</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947</cp:revision>
  <dcterms:created xsi:type="dcterms:W3CDTF">2020-06-14T19:48:25Z</dcterms:created>
  <dcterms:modified xsi:type="dcterms:W3CDTF">2022-07-06T20:05:38Z</dcterms:modified>
</cp:coreProperties>
</file>