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"/>
  </p:notesMasterIdLst>
  <p:sldIdLst>
    <p:sldId id="258" r:id="rId2"/>
  </p:sldIdLst>
  <p:sldSz cx="13320713" cy="8928100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92588" autoAdjust="0"/>
  </p:normalViewPr>
  <p:slideViewPr>
    <p:cSldViewPr snapToGrid="0">
      <p:cViewPr>
        <p:scale>
          <a:sx n="66" d="100"/>
          <a:sy n="66" d="100"/>
        </p:scale>
        <p:origin x="365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2F4672-038A-444F-A091-92318272EF9F}" type="datetimeFigureOut">
              <a:rPr lang="en-IN" smtClean="0"/>
              <a:t>09-11-2019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44800" y="857250"/>
            <a:ext cx="34544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104694-4CBD-45D1-82CE-70F9A75261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70558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104694-4CBD-45D1-82CE-70F9A75261CB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22289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9054" y="1461151"/>
            <a:ext cx="11322606" cy="3108301"/>
          </a:xfrm>
        </p:spPr>
        <p:txBody>
          <a:bodyPr anchor="b"/>
          <a:lstStyle>
            <a:lvl1pPr algn="ctr">
              <a:defRPr sz="781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65089" y="4689320"/>
            <a:ext cx="9990535" cy="2155557"/>
          </a:xfrm>
        </p:spPr>
        <p:txBody>
          <a:bodyPr/>
          <a:lstStyle>
            <a:lvl1pPr marL="0" indent="0" algn="ctr">
              <a:buNone/>
              <a:defRPr sz="3125"/>
            </a:lvl1pPr>
            <a:lvl2pPr marL="595229" indent="0" algn="ctr">
              <a:buNone/>
              <a:defRPr sz="2604"/>
            </a:lvl2pPr>
            <a:lvl3pPr marL="1190457" indent="0" algn="ctr">
              <a:buNone/>
              <a:defRPr sz="2343"/>
            </a:lvl3pPr>
            <a:lvl4pPr marL="1785686" indent="0" algn="ctr">
              <a:buNone/>
              <a:defRPr sz="2083"/>
            </a:lvl4pPr>
            <a:lvl5pPr marL="2380915" indent="0" algn="ctr">
              <a:buNone/>
              <a:defRPr sz="2083"/>
            </a:lvl5pPr>
            <a:lvl6pPr marL="2976143" indent="0" algn="ctr">
              <a:buNone/>
              <a:defRPr sz="2083"/>
            </a:lvl6pPr>
            <a:lvl7pPr marL="3571372" indent="0" algn="ctr">
              <a:buNone/>
              <a:defRPr sz="2083"/>
            </a:lvl7pPr>
            <a:lvl8pPr marL="4166601" indent="0" algn="ctr">
              <a:buNone/>
              <a:defRPr sz="2083"/>
            </a:lvl8pPr>
            <a:lvl9pPr marL="4761829" indent="0" algn="ctr">
              <a:buNone/>
              <a:defRPr sz="208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0CA2D-3D02-4A92-8466-19F01AECFF95}" type="datetimeFigureOut">
              <a:rPr lang="en-IN" smtClean="0"/>
              <a:t>09-11-2019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8BDA3-9B5B-4517-9968-431F42C6D0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733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0CA2D-3D02-4A92-8466-19F01AECFF95}" type="datetimeFigureOut">
              <a:rPr lang="en-IN" smtClean="0"/>
              <a:t>09-11-2019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8BDA3-9B5B-4517-9968-431F42C6D0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5910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32636" y="475339"/>
            <a:ext cx="2872279" cy="756615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5800" y="475339"/>
            <a:ext cx="8450327" cy="756615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0CA2D-3D02-4A92-8466-19F01AECFF95}" type="datetimeFigureOut">
              <a:rPr lang="en-IN" smtClean="0"/>
              <a:t>09-11-2019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8BDA3-9B5B-4517-9968-431F42C6D0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3712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0CA2D-3D02-4A92-8466-19F01AECFF95}" type="datetimeFigureOut">
              <a:rPr lang="en-IN" smtClean="0"/>
              <a:t>09-11-2019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8BDA3-9B5B-4517-9968-431F42C6D0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978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8862" y="2225828"/>
            <a:ext cx="11489115" cy="3713841"/>
          </a:xfrm>
        </p:spPr>
        <p:txBody>
          <a:bodyPr anchor="b"/>
          <a:lstStyle>
            <a:lvl1pPr>
              <a:defRPr sz="781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8862" y="5974803"/>
            <a:ext cx="11489115" cy="1953021"/>
          </a:xfrm>
        </p:spPr>
        <p:txBody>
          <a:bodyPr/>
          <a:lstStyle>
            <a:lvl1pPr marL="0" indent="0">
              <a:buNone/>
              <a:defRPr sz="3125">
                <a:solidFill>
                  <a:schemeClr val="tx1"/>
                </a:solidFill>
              </a:defRPr>
            </a:lvl1pPr>
            <a:lvl2pPr marL="595229" indent="0">
              <a:buNone/>
              <a:defRPr sz="2604">
                <a:solidFill>
                  <a:schemeClr val="tx1">
                    <a:tint val="75000"/>
                  </a:schemeClr>
                </a:solidFill>
              </a:defRPr>
            </a:lvl2pPr>
            <a:lvl3pPr marL="1190457" indent="0">
              <a:buNone/>
              <a:defRPr sz="2343">
                <a:solidFill>
                  <a:schemeClr val="tx1">
                    <a:tint val="75000"/>
                  </a:schemeClr>
                </a:solidFill>
              </a:defRPr>
            </a:lvl3pPr>
            <a:lvl4pPr marL="1785686" indent="0">
              <a:buNone/>
              <a:defRPr sz="2083">
                <a:solidFill>
                  <a:schemeClr val="tx1">
                    <a:tint val="75000"/>
                  </a:schemeClr>
                </a:solidFill>
              </a:defRPr>
            </a:lvl4pPr>
            <a:lvl5pPr marL="2380915" indent="0">
              <a:buNone/>
              <a:defRPr sz="2083">
                <a:solidFill>
                  <a:schemeClr val="tx1">
                    <a:tint val="75000"/>
                  </a:schemeClr>
                </a:solidFill>
              </a:defRPr>
            </a:lvl5pPr>
            <a:lvl6pPr marL="2976143" indent="0">
              <a:buNone/>
              <a:defRPr sz="2083">
                <a:solidFill>
                  <a:schemeClr val="tx1">
                    <a:tint val="75000"/>
                  </a:schemeClr>
                </a:solidFill>
              </a:defRPr>
            </a:lvl6pPr>
            <a:lvl7pPr marL="3571372" indent="0">
              <a:buNone/>
              <a:defRPr sz="2083">
                <a:solidFill>
                  <a:schemeClr val="tx1">
                    <a:tint val="75000"/>
                  </a:schemeClr>
                </a:solidFill>
              </a:defRPr>
            </a:lvl7pPr>
            <a:lvl8pPr marL="4166601" indent="0">
              <a:buNone/>
              <a:defRPr sz="2083">
                <a:solidFill>
                  <a:schemeClr val="tx1">
                    <a:tint val="75000"/>
                  </a:schemeClr>
                </a:solidFill>
              </a:defRPr>
            </a:lvl8pPr>
            <a:lvl9pPr marL="4761829" indent="0">
              <a:buNone/>
              <a:defRPr sz="208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0CA2D-3D02-4A92-8466-19F01AECFF95}" type="datetimeFigureOut">
              <a:rPr lang="en-IN" smtClean="0"/>
              <a:t>09-11-2019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8BDA3-9B5B-4517-9968-431F42C6D0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8126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5799" y="2376694"/>
            <a:ext cx="5661303" cy="56647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43611" y="2376694"/>
            <a:ext cx="5661303" cy="56647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0CA2D-3D02-4A92-8466-19F01AECFF95}" type="datetimeFigureOut">
              <a:rPr lang="en-IN" smtClean="0"/>
              <a:t>09-11-2019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8BDA3-9B5B-4517-9968-431F42C6D0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5891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534" y="475340"/>
            <a:ext cx="11489115" cy="172568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7536" y="2188625"/>
            <a:ext cx="5635285" cy="1072611"/>
          </a:xfrm>
        </p:spPr>
        <p:txBody>
          <a:bodyPr anchor="b"/>
          <a:lstStyle>
            <a:lvl1pPr marL="0" indent="0">
              <a:buNone/>
              <a:defRPr sz="3125" b="1"/>
            </a:lvl1pPr>
            <a:lvl2pPr marL="595229" indent="0">
              <a:buNone/>
              <a:defRPr sz="2604" b="1"/>
            </a:lvl2pPr>
            <a:lvl3pPr marL="1190457" indent="0">
              <a:buNone/>
              <a:defRPr sz="2343" b="1"/>
            </a:lvl3pPr>
            <a:lvl4pPr marL="1785686" indent="0">
              <a:buNone/>
              <a:defRPr sz="2083" b="1"/>
            </a:lvl4pPr>
            <a:lvl5pPr marL="2380915" indent="0">
              <a:buNone/>
              <a:defRPr sz="2083" b="1"/>
            </a:lvl5pPr>
            <a:lvl6pPr marL="2976143" indent="0">
              <a:buNone/>
              <a:defRPr sz="2083" b="1"/>
            </a:lvl6pPr>
            <a:lvl7pPr marL="3571372" indent="0">
              <a:buNone/>
              <a:defRPr sz="2083" b="1"/>
            </a:lvl7pPr>
            <a:lvl8pPr marL="4166601" indent="0">
              <a:buNone/>
              <a:defRPr sz="2083" b="1"/>
            </a:lvl8pPr>
            <a:lvl9pPr marL="4761829" indent="0">
              <a:buNone/>
              <a:defRPr sz="208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7536" y="3261236"/>
            <a:ext cx="5635285" cy="4796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743612" y="2188625"/>
            <a:ext cx="5663038" cy="1072611"/>
          </a:xfrm>
        </p:spPr>
        <p:txBody>
          <a:bodyPr anchor="b"/>
          <a:lstStyle>
            <a:lvl1pPr marL="0" indent="0">
              <a:buNone/>
              <a:defRPr sz="3125" b="1"/>
            </a:lvl1pPr>
            <a:lvl2pPr marL="595229" indent="0">
              <a:buNone/>
              <a:defRPr sz="2604" b="1"/>
            </a:lvl2pPr>
            <a:lvl3pPr marL="1190457" indent="0">
              <a:buNone/>
              <a:defRPr sz="2343" b="1"/>
            </a:lvl3pPr>
            <a:lvl4pPr marL="1785686" indent="0">
              <a:buNone/>
              <a:defRPr sz="2083" b="1"/>
            </a:lvl4pPr>
            <a:lvl5pPr marL="2380915" indent="0">
              <a:buNone/>
              <a:defRPr sz="2083" b="1"/>
            </a:lvl5pPr>
            <a:lvl6pPr marL="2976143" indent="0">
              <a:buNone/>
              <a:defRPr sz="2083" b="1"/>
            </a:lvl6pPr>
            <a:lvl7pPr marL="3571372" indent="0">
              <a:buNone/>
              <a:defRPr sz="2083" b="1"/>
            </a:lvl7pPr>
            <a:lvl8pPr marL="4166601" indent="0">
              <a:buNone/>
              <a:defRPr sz="2083" b="1"/>
            </a:lvl8pPr>
            <a:lvl9pPr marL="4761829" indent="0">
              <a:buNone/>
              <a:defRPr sz="208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743612" y="3261236"/>
            <a:ext cx="5663038" cy="4796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0CA2D-3D02-4A92-8466-19F01AECFF95}" type="datetimeFigureOut">
              <a:rPr lang="en-IN" smtClean="0"/>
              <a:t>09-11-2019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8BDA3-9B5B-4517-9968-431F42C6D0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9331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0CA2D-3D02-4A92-8466-19F01AECFF95}" type="datetimeFigureOut">
              <a:rPr lang="en-IN" smtClean="0"/>
              <a:t>09-11-2019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8BDA3-9B5B-4517-9968-431F42C6D0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5841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0CA2D-3D02-4A92-8466-19F01AECFF95}" type="datetimeFigureOut">
              <a:rPr lang="en-IN" smtClean="0"/>
              <a:t>09-11-2019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8BDA3-9B5B-4517-9968-431F42C6D0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3678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534" y="595207"/>
            <a:ext cx="4296277" cy="2083223"/>
          </a:xfrm>
        </p:spPr>
        <p:txBody>
          <a:bodyPr anchor="b"/>
          <a:lstStyle>
            <a:lvl1pPr>
              <a:defRPr sz="416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63038" y="1285483"/>
            <a:ext cx="6743611" cy="6344738"/>
          </a:xfrm>
        </p:spPr>
        <p:txBody>
          <a:bodyPr/>
          <a:lstStyle>
            <a:lvl1pPr>
              <a:defRPr sz="4166"/>
            </a:lvl1pPr>
            <a:lvl2pPr>
              <a:defRPr sz="3645"/>
            </a:lvl2pPr>
            <a:lvl3pPr>
              <a:defRPr sz="3125"/>
            </a:lvl3pPr>
            <a:lvl4pPr>
              <a:defRPr sz="2604"/>
            </a:lvl4pPr>
            <a:lvl5pPr>
              <a:defRPr sz="2604"/>
            </a:lvl5pPr>
            <a:lvl6pPr>
              <a:defRPr sz="2604"/>
            </a:lvl6pPr>
            <a:lvl7pPr>
              <a:defRPr sz="2604"/>
            </a:lvl7pPr>
            <a:lvl8pPr>
              <a:defRPr sz="2604"/>
            </a:lvl8pPr>
            <a:lvl9pPr>
              <a:defRPr sz="260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534" y="2678430"/>
            <a:ext cx="4296277" cy="4962123"/>
          </a:xfrm>
        </p:spPr>
        <p:txBody>
          <a:bodyPr/>
          <a:lstStyle>
            <a:lvl1pPr marL="0" indent="0">
              <a:buNone/>
              <a:defRPr sz="2083"/>
            </a:lvl1pPr>
            <a:lvl2pPr marL="595229" indent="0">
              <a:buNone/>
              <a:defRPr sz="1823"/>
            </a:lvl2pPr>
            <a:lvl3pPr marL="1190457" indent="0">
              <a:buNone/>
              <a:defRPr sz="1562"/>
            </a:lvl3pPr>
            <a:lvl4pPr marL="1785686" indent="0">
              <a:buNone/>
              <a:defRPr sz="1302"/>
            </a:lvl4pPr>
            <a:lvl5pPr marL="2380915" indent="0">
              <a:buNone/>
              <a:defRPr sz="1302"/>
            </a:lvl5pPr>
            <a:lvl6pPr marL="2976143" indent="0">
              <a:buNone/>
              <a:defRPr sz="1302"/>
            </a:lvl6pPr>
            <a:lvl7pPr marL="3571372" indent="0">
              <a:buNone/>
              <a:defRPr sz="1302"/>
            </a:lvl7pPr>
            <a:lvl8pPr marL="4166601" indent="0">
              <a:buNone/>
              <a:defRPr sz="1302"/>
            </a:lvl8pPr>
            <a:lvl9pPr marL="4761829" indent="0">
              <a:buNone/>
              <a:defRPr sz="130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0CA2D-3D02-4A92-8466-19F01AECFF95}" type="datetimeFigureOut">
              <a:rPr lang="en-IN" smtClean="0"/>
              <a:t>09-11-2019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8BDA3-9B5B-4517-9968-431F42C6D0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5916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534" y="595207"/>
            <a:ext cx="4296277" cy="2083223"/>
          </a:xfrm>
        </p:spPr>
        <p:txBody>
          <a:bodyPr anchor="b"/>
          <a:lstStyle>
            <a:lvl1pPr>
              <a:defRPr sz="416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63038" y="1285483"/>
            <a:ext cx="6743611" cy="6344738"/>
          </a:xfrm>
        </p:spPr>
        <p:txBody>
          <a:bodyPr anchor="t"/>
          <a:lstStyle>
            <a:lvl1pPr marL="0" indent="0">
              <a:buNone/>
              <a:defRPr sz="4166"/>
            </a:lvl1pPr>
            <a:lvl2pPr marL="595229" indent="0">
              <a:buNone/>
              <a:defRPr sz="3645"/>
            </a:lvl2pPr>
            <a:lvl3pPr marL="1190457" indent="0">
              <a:buNone/>
              <a:defRPr sz="3125"/>
            </a:lvl3pPr>
            <a:lvl4pPr marL="1785686" indent="0">
              <a:buNone/>
              <a:defRPr sz="2604"/>
            </a:lvl4pPr>
            <a:lvl5pPr marL="2380915" indent="0">
              <a:buNone/>
              <a:defRPr sz="2604"/>
            </a:lvl5pPr>
            <a:lvl6pPr marL="2976143" indent="0">
              <a:buNone/>
              <a:defRPr sz="2604"/>
            </a:lvl6pPr>
            <a:lvl7pPr marL="3571372" indent="0">
              <a:buNone/>
              <a:defRPr sz="2604"/>
            </a:lvl7pPr>
            <a:lvl8pPr marL="4166601" indent="0">
              <a:buNone/>
              <a:defRPr sz="2604"/>
            </a:lvl8pPr>
            <a:lvl9pPr marL="4761829" indent="0">
              <a:buNone/>
              <a:defRPr sz="260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534" y="2678430"/>
            <a:ext cx="4296277" cy="4962123"/>
          </a:xfrm>
        </p:spPr>
        <p:txBody>
          <a:bodyPr/>
          <a:lstStyle>
            <a:lvl1pPr marL="0" indent="0">
              <a:buNone/>
              <a:defRPr sz="2083"/>
            </a:lvl1pPr>
            <a:lvl2pPr marL="595229" indent="0">
              <a:buNone/>
              <a:defRPr sz="1823"/>
            </a:lvl2pPr>
            <a:lvl3pPr marL="1190457" indent="0">
              <a:buNone/>
              <a:defRPr sz="1562"/>
            </a:lvl3pPr>
            <a:lvl4pPr marL="1785686" indent="0">
              <a:buNone/>
              <a:defRPr sz="1302"/>
            </a:lvl4pPr>
            <a:lvl5pPr marL="2380915" indent="0">
              <a:buNone/>
              <a:defRPr sz="1302"/>
            </a:lvl5pPr>
            <a:lvl6pPr marL="2976143" indent="0">
              <a:buNone/>
              <a:defRPr sz="1302"/>
            </a:lvl6pPr>
            <a:lvl7pPr marL="3571372" indent="0">
              <a:buNone/>
              <a:defRPr sz="1302"/>
            </a:lvl7pPr>
            <a:lvl8pPr marL="4166601" indent="0">
              <a:buNone/>
              <a:defRPr sz="1302"/>
            </a:lvl8pPr>
            <a:lvl9pPr marL="4761829" indent="0">
              <a:buNone/>
              <a:defRPr sz="130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0CA2D-3D02-4A92-8466-19F01AECFF95}" type="datetimeFigureOut">
              <a:rPr lang="en-IN" smtClean="0"/>
              <a:t>09-11-2019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8BDA3-9B5B-4517-9968-431F42C6D0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2319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5799" y="475340"/>
            <a:ext cx="11489115" cy="17256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5799" y="2376694"/>
            <a:ext cx="11489115" cy="56647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5799" y="8275028"/>
            <a:ext cx="2997160" cy="4753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D0CA2D-3D02-4A92-8466-19F01AECFF95}" type="datetimeFigureOut">
              <a:rPr lang="en-IN" smtClean="0"/>
              <a:t>09-11-2019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12486" y="8275028"/>
            <a:ext cx="4495741" cy="4753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07754" y="8275028"/>
            <a:ext cx="2997160" cy="4753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B8BDA3-9B5B-4517-9968-431F42C6D0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342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190457" rtl="0" eaLnBrk="1" latinLnBrk="0" hangingPunct="1">
        <a:lnSpc>
          <a:spcPct val="90000"/>
        </a:lnSpc>
        <a:spcBef>
          <a:spcPct val="0"/>
        </a:spcBef>
        <a:buNone/>
        <a:defRPr sz="572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7614" indent="-297614" algn="l" defTabSz="1190457" rtl="0" eaLnBrk="1" latinLnBrk="0" hangingPunct="1">
        <a:lnSpc>
          <a:spcPct val="90000"/>
        </a:lnSpc>
        <a:spcBef>
          <a:spcPts val="1302"/>
        </a:spcBef>
        <a:buFont typeface="Arial" panose="020B0604020202020204" pitchFamily="34" charset="0"/>
        <a:buChar char="•"/>
        <a:defRPr sz="3645" kern="1200">
          <a:solidFill>
            <a:schemeClr val="tx1"/>
          </a:solidFill>
          <a:latin typeface="+mn-lt"/>
          <a:ea typeface="+mn-ea"/>
          <a:cs typeface="+mn-cs"/>
        </a:defRPr>
      </a:lvl1pPr>
      <a:lvl2pPr marL="892843" indent="-297614" algn="l" defTabSz="1190457" rtl="0" eaLnBrk="1" latinLnBrk="0" hangingPunct="1">
        <a:lnSpc>
          <a:spcPct val="90000"/>
        </a:lnSpc>
        <a:spcBef>
          <a:spcPts val="651"/>
        </a:spcBef>
        <a:buFont typeface="Arial" panose="020B0604020202020204" pitchFamily="34" charset="0"/>
        <a:buChar char="•"/>
        <a:defRPr sz="3125" kern="1200">
          <a:solidFill>
            <a:schemeClr val="tx1"/>
          </a:solidFill>
          <a:latin typeface="+mn-lt"/>
          <a:ea typeface="+mn-ea"/>
          <a:cs typeface="+mn-cs"/>
        </a:defRPr>
      </a:lvl2pPr>
      <a:lvl3pPr marL="1488072" indent="-297614" algn="l" defTabSz="1190457" rtl="0" eaLnBrk="1" latinLnBrk="0" hangingPunct="1">
        <a:lnSpc>
          <a:spcPct val="90000"/>
        </a:lnSpc>
        <a:spcBef>
          <a:spcPts val="651"/>
        </a:spcBef>
        <a:buFont typeface="Arial" panose="020B0604020202020204" pitchFamily="34" charset="0"/>
        <a:buChar char="•"/>
        <a:defRPr sz="2604" kern="1200">
          <a:solidFill>
            <a:schemeClr val="tx1"/>
          </a:solidFill>
          <a:latin typeface="+mn-lt"/>
          <a:ea typeface="+mn-ea"/>
          <a:cs typeface="+mn-cs"/>
        </a:defRPr>
      </a:lvl3pPr>
      <a:lvl4pPr marL="2083300" indent="-297614" algn="l" defTabSz="1190457" rtl="0" eaLnBrk="1" latinLnBrk="0" hangingPunct="1">
        <a:lnSpc>
          <a:spcPct val="90000"/>
        </a:lnSpc>
        <a:spcBef>
          <a:spcPts val="651"/>
        </a:spcBef>
        <a:buFont typeface="Arial" panose="020B0604020202020204" pitchFamily="34" charset="0"/>
        <a:buChar char="•"/>
        <a:defRPr sz="2343" kern="1200">
          <a:solidFill>
            <a:schemeClr val="tx1"/>
          </a:solidFill>
          <a:latin typeface="+mn-lt"/>
          <a:ea typeface="+mn-ea"/>
          <a:cs typeface="+mn-cs"/>
        </a:defRPr>
      </a:lvl4pPr>
      <a:lvl5pPr marL="2678529" indent="-297614" algn="l" defTabSz="1190457" rtl="0" eaLnBrk="1" latinLnBrk="0" hangingPunct="1">
        <a:lnSpc>
          <a:spcPct val="90000"/>
        </a:lnSpc>
        <a:spcBef>
          <a:spcPts val="651"/>
        </a:spcBef>
        <a:buFont typeface="Arial" panose="020B0604020202020204" pitchFamily="34" charset="0"/>
        <a:buChar char="•"/>
        <a:defRPr sz="2343" kern="1200">
          <a:solidFill>
            <a:schemeClr val="tx1"/>
          </a:solidFill>
          <a:latin typeface="+mn-lt"/>
          <a:ea typeface="+mn-ea"/>
          <a:cs typeface="+mn-cs"/>
        </a:defRPr>
      </a:lvl5pPr>
      <a:lvl6pPr marL="3273758" indent="-297614" algn="l" defTabSz="1190457" rtl="0" eaLnBrk="1" latinLnBrk="0" hangingPunct="1">
        <a:lnSpc>
          <a:spcPct val="90000"/>
        </a:lnSpc>
        <a:spcBef>
          <a:spcPts val="651"/>
        </a:spcBef>
        <a:buFont typeface="Arial" panose="020B0604020202020204" pitchFamily="34" charset="0"/>
        <a:buChar char="•"/>
        <a:defRPr sz="2343" kern="1200">
          <a:solidFill>
            <a:schemeClr val="tx1"/>
          </a:solidFill>
          <a:latin typeface="+mn-lt"/>
          <a:ea typeface="+mn-ea"/>
          <a:cs typeface="+mn-cs"/>
        </a:defRPr>
      </a:lvl6pPr>
      <a:lvl7pPr marL="3868986" indent="-297614" algn="l" defTabSz="1190457" rtl="0" eaLnBrk="1" latinLnBrk="0" hangingPunct="1">
        <a:lnSpc>
          <a:spcPct val="90000"/>
        </a:lnSpc>
        <a:spcBef>
          <a:spcPts val="651"/>
        </a:spcBef>
        <a:buFont typeface="Arial" panose="020B0604020202020204" pitchFamily="34" charset="0"/>
        <a:buChar char="•"/>
        <a:defRPr sz="2343" kern="1200">
          <a:solidFill>
            <a:schemeClr val="tx1"/>
          </a:solidFill>
          <a:latin typeface="+mn-lt"/>
          <a:ea typeface="+mn-ea"/>
          <a:cs typeface="+mn-cs"/>
        </a:defRPr>
      </a:lvl7pPr>
      <a:lvl8pPr marL="4464215" indent="-297614" algn="l" defTabSz="1190457" rtl="0" eaLnBrk="1" latinLnBrk="0" hangingPunct="1">
        <a:lnSpc>
          <a:spcPct val="90000"/>
        </a:lnSpc>
        <a:spcBef>
          <a:spcPts val="651"/>
        </a:spcBef>
        <a:buFont typeface="Arial" panose="020B0604020202020204" pitchFamily="34" charset="0"/>
        <a:buChar char="•"/>
        <a:defRPr sz="2343" kern="1200">
          <a:solidFill>
            <a:schemeClr val="tx1"/>
          </a:solidFill>
          <a:latin typeface="+mn-lt"/>
          <a:ea typeface="+mn-ea"/>
          <a:cs typeface="+mn-cs"/>
        </a:defRPr>
      </a:lvl8pPr>
      <a:lvl9pPr marL="5059444" indent="-297614" algn="l" defTabSz="1190457" rtl="0" eaLnBrk="1" latinLnBrk="0" hangingPunct="1">
        <a:lnSpc>
          <a:spcPct val="90000"/>
        </a:lnSpc>
        <a:spcBef>
          <a:spcPts val="651"/>
        </a:spcBef>
        <a:buFont typeface="Arial" panose="020B0604020202020204" pitchFamily="34" charset="0"/>
        <a:buChar char="•"/>
        <a:defRPr sz="234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90457" rtl="0" eaLnBrk="1" latinLnBrk="0" hangingPunct="1">
        <a:defRPr sz="2343" kern="1200">
          <a:solidFill>
            <a:schemeClr val="tx1"/>
          </a:solidFill>
          <a:latin typeface="+mn-lt"/>
          <a:ea typeface="+mn-ea"/>
          <a:cs typeface="+mn-cs"/>
        </a:defRPr>
      </a:lvl1pPr>
      <a:lvl2pPr marL="595229" algn="l" defTabSz="1190457" rtl="0" eaLnBrk="1" latinLnBrk="0" hangingPunct="1">
        <a:defRPr sz="2343" kern="1200">
          <a:solidFill>
            <a:schemeClr val="tx1"/>
          </a:solidFill>
          <a:latin typeface="+mn-lt"/>
          <a:ea typeface="+mn-ea"/>
          <a:cs typeface="+mn-cs"/>
        </a:defRPr>
      </a:lvl2pPr>
      <a:lvl3pPr marL="1190457" algn="l" defTabSz="1190457" rtl="0" eaLnBrk="1" latinLnBrk="0" hangingPunct="1">
        <a:defRPr sz="2343" kern="1200">
          <a:solidFill>
            <a:schemeClr val="tx1"/>
          </a:solidFill>
          <a:latin typeface="+mn-lt"/>
          <a:ea typeface="+mn-ea"/>
          <a:cs typeface="+mn-cs"/>
        </a:defRPr>
      </a:lvl3pPr>
      <a:lvl4pPr marL="1785686" algn="l" defTabSz="1190457" rtl="0" eaLnBrk="1" latinLnBrk="0" hangingPunct="1">
        <a:defRPr sz="2343" kern="1200">
          <a:solidFill>
            <a:schemeClr val="tx1"/>
          </a:solidFill>
          <a:latin typeface="+mn-lt"/>
          <a:ea typeface="+mn-ea"/>
          <a:cs typeface="+mn-cs"/>
        </a:defRPr>
      </a:lvl4pPr>
      <a:lvl5pPr marL="2380915" algn="l" defTabSz="1190457" rtl="0" eaLnBrk="1" latinLnBrk="0" hangingPunct="1">
        <a:defRPr sz="2343" kern="1200">
          <a:solidFill>
            <a:schemeClr val="tx1"/>
          </a:solidFill>
          <a:latin typeface="+mn-lt"/>
          <a:ea typeface="+mn-ea"/>
          <a:cs typeface="+mn-cs"/>
        </a:defRPr>
      </a:lvl5pPr>
      <a:lvl6pPr marL="2976143" algn="l" defTabSz="1190457" rtl="0" eaLnBrk="1" latinLnBrk="0" hangingPunct="1">
        <a:defRPr sz="2343" kern="1200">
          <a:solidFill>
            <a:schemeClr val="tx1"/>
          </a:solidFill>
          <a:latin typeface="+mn-lt"/>
          <a:ea typeface="+mn-ea"/>
          <a:cs typeface="+mn-cs"/>
        </a:defRPr>
      </a:lvl6pPr>
      <a:lvl7pPr marL="3571372" algn="l" defTabSz="1190457" rtl="0" eaLnBrk="1" latinLnBrk="0" hangingPunct="1">
        <a:defRPr sz="2343" kern="1200">
          <a:solidFill>
            <a:schemeClr val="tx1"/>
          </a:solidFill>
          <a:latin typeface="+mn-lt"/>
          <a:ea typeface="+mn-ea"/>
          <a:cs typeface="+mn-cs"/>
        </a:defRPr>
      </a:lvl7pPr>
      <a:lvl8pPr marL="4166601" algn="l" defTabSz="1190457" rtl="0" eaLnBrk="1" latinLnBrk="0" hangingPunct="1">
        <a:defRPr sz="2343" kern="1200">
          <a:solidFill>
            <a:schemeClr val="tx1"/>
          </a:solidFill>
          <a:latin typeface="+mn-lt"/>
          <a:ea typeface="+mn-ea"/>
          <a:cs typeface="+mn-cs"/>
        </a:defRPr>
      </a:lvl8pPr>
      <a:lvl9pPr marL="4761829" algn="l" defTabSz="1190457" rtl="0" eaLnBrk="1" latinLnBrk="0" hangingPunct="1">
        <a:defRPr sz="234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12" Type="http://schemas.openxmlformats.org/officeDocument/2006/relationships/image" Target="../media/image10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jpg"/><Relationship Id="rId4" Type="http://schemas.openxmlformats.org/officeDocument/2006/relationships/image" Target="../media/image2.jpeg"/><Relationship Id="rId9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tangle 1">
            <a:extLst>
              <a:ext uri="{FF2B5EF4-FFF2-40B4-BE49-F238E27FC236}">
                <a16:creationId xmlns:a16="http://schemas.microsoft.com/office/drawing/2014/main" id="{1963B121-0D5F-45A6-846F-F7697575BF53}"/>
              </a:ext>
            </a:extLst>
          </p:cNvPr>
          <p:cNvSpPr/>
          <p:nvPr/>
        </p:nvSpPr>
        <p:spPr>
          <a:xfrm>
            <a:off x="0" y="0"/>
            <a:ext cx="13320713" cy="8928100"/>
          </a:xfrm>
          <a:prstGeom prst="rect">
            <a:avLst/>
          </a:prstGeom>
          <a:ln w="857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dirty="0">
              <a:effectLst>
                <a:glow rad="139700">
                  <a:srgbClr val="C00000">
                    <a:alpha val="40000"/>
                  </a:srgbClr>
                </a:glow>
              </a:effectLst>
            </a:endParaRPr>
          </a:p>
        </p:txBody>
      </p:sp>
      <p:pic>
        <p:nvPicPr>
          <p:cNvPr id="3" name="Picture 2" descr="Image result for wet green sand for foundry" title="Pouring ">
            <a:extLst>
              <a:ext uri="{FF2B5EF4-FFF2-40B4-BE49-F238E27FC236}">
                <a16:creationId xmlns:a16="http://schemas.microsoft.com/office/drawing/2014/main" id="{18E2BB10-A671-4A7B-ACCE-F06628CDCD6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540" y="1756057"/>
            <a:ext cx="4046419" cy="3112315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228600">
              <a:schemeClr val="accent5">
                <a:satMod val="175000"/>
                <a:alpha val="33000"/>
              </a:schemeClr>
            </a:glo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7648BDB-C065-4D72-934A-E699A58D32C4}"/>
              </a:ext>
            </a:extLst>
          </p:cNvPr>
          <p:cNvSpPr txBox="1"/>
          <p:nvPr/>
        </p:nvSpPr>
        <p:spPr>
          <a:xfrm>
            <a:off x="2907645" y="-133617"/>
            <a:ext cx="66776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u="sng" dirty="0">
                <a:solidFill>
                  <a:srgbClr val="0070C0"/>
                </a:solidFill>
                <a:effectLst>
                  <a:glow rad="101600">
                    <a:srgbClr val="00B050">
                      <a:alpha val="40000"/>
                    </a:srgbClr>
                  </a:glow>
                </a:effectLst>
                <a:latin typeface="Georgia" panose="02040502050405020303" pitchFamily="18" charset="0"/>
              </a:rPr>
              <a:t>FOUNDRY</a:t>
            </a:r>
            <a:endParaRPr lang="en-IN" sz="6000" u="sng" dirty="0">
              <a:solidFill>
                <a:srgbClr val="0070C0"/>
              </a:solidFill>
              <a:effectLst>
                <a:glow rad="101600">
                  <a:srgbClr val="00B050">
                    <a:alpha val="40000"/>
                  </a:srgbClr>
                </a:glow>
              </a:effectLst>
              <a:latin typeface="Georgia" panose="02040502050405020303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1D2069-E4FE-4904-9EAE-CFC053EA6B5B}"/>
              </a:ext>
            </a:extLst>
          </p:cNvPr>
          <p:cNvSpPr txBox="1"/>
          <p:nvPr/>
        </p:nvSpPr>
        <p:spPr>
          <a:xfrm>
            <a:off x="202540" y="1357473"/>
            <a:ext cx="4046419" cy="292388"/>
          </a:xfrm>
          <a:prstGeom prst="rect">
            <a:avLst/>
          </a:prstGeom>
          <a:ln>
            <a:noFill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solidFill>
                  <a:srgbClr val="FFFF00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  <a:latin typeface="Georgia" panose="02040502050405020303" pitchFamily="18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POURING THE MOLTEN METAL FOR CASTING</a:t>
            </a:r>
            <a:endParaRPr lang="en-IN" sz="1300" dirty="0">
              <a:solidFill>
                <a:srgbClr val="FFFF00"/>
              </a:solidFill>
              <a:effectLst>
                <a:glow rad="63500">
                  <a:schemeClr val="accent5">
                    <a:satMod val="175000"/>
                    <a:alpha val="40000"/>
                  </a:schemeClr>
                </a:glow>
              </a:effectLst>
              <a:latin typeface="Georgia" panose="02040502050405020303" pitchFamily="18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0F67DD-3537-4DEB-8903-3A63A1131CF1}"/>
              </a:ext>
            </a:extLst>
          </p:cNvPr>
          <p:cNvSpPr txBox="1"/>
          <p:nvPr/>
        </p:nvSpPr>
        <p:spPr>
          <a:xfrm>
            <a:off x="5017852" y="872378"/>
            <a:ext cx="73256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C00000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TOOLS AND MATERIALS</a:t>
            </a:r>
            <a:endParaRPr lang="en-IN" sz="3200" dirty="0">
              <a:solidFill>
                <a:srgbClr val="C00000"/>
              </a:solidFill>
              <a:effectLst>
                <a:glow rad="101600">
                  <a:schemeClr val="accent4">
                    <a:satMod val="175000"/>
                    <a:alpha val="40000"/>
                  </a:schemeClr>
                </a:glow>
              </a:effectLst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F5FFA0A-2BFC-4A96-BACB-4EB41A26949E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5269" y="1684471"/>
            <a:ext cx="2278700" cy="163741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AB900A6-4C6E-4858-B6B2-63398583F449}"/>
              </a:ext>
            </a:extLst>
          </p:cNvPr>
          <p:cNvSpPr txBox="1"/>
          <p:nvPr/>
        </p:nvSpPr>
        <p:spPr>
          <a:xfrm>
            <a:off x="5499206" y="3331286"/>
            <a:ext cx="2013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  <a:latin typeface="Georgia" panose="02040502050405020303" pitchFamily="18" charset="0"/>
              </a:rPr>
              <a:t>PARTING SAND</a:t>
            </a:r>
            <a:endParaRPr lang="en-IN" dirty="0">
              <a:solidFill>
                <a:srgbClr val="7030A0"/>
              </a:solidFill>
              <a:latin typeface="Georgia" panose="02040502050405020303" pitchFamily="18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9EB50FB-6F0C-4FF9-86C3-1521E48CEB0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4906" y="3817219"/>
            <a:ext cx="2278700" cy="156547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7123A16-65DB-426B-ADBB-86BA5EEA4A7D}"/>
              </a:ext>
            </a:extLst>
          </p:cNvPr>
          <p:cNvSpPr txBox="1"/>
          <p:nvPr/>
        </p:nvSpPr>
        <p:spPr>
          <a:xfrm>
            <a:off x="5400836" y="5438357"/>
            <a:ext cx="227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7030A0"/>
                </a:solidFill>
                <a:latin typeface="Georgia" panose="02040502050405020303" pitchFamily="18" charset="0"/>
              </a:rPr>
              <a:t>RAMMERS</a:t>
            </a:r>
            <a:endParaRPr lang="en-IN" dirty="0">
              <a:solidFill>
                <a:srgbClr val="7030A0"/>
              </a:solidFill>
              <a:latin typeface="Georgia" panose="02040502050405020303" pitchFamily="18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6F57E73-3A5C-462F-85AB-41EBD69C7FC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540" y="5080765"/>
            <a:ext cx="4046418" cy="3147682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B50CD90-F576-4390-949D-6A5DD03BA9E3}"/>
              </a:ext>
            </a:extLst>
          </p:cNvPr>
          <p:cNvSpPr txBox="1"/>
          <p:nvPr/>
        </p:nvSpPr>
        <p:spPr>
          <a:xfrm>
            <a:off x="202540" y="8284114"/>
            <a:ext cx="4046418" cy="307776"/>
          </a:xfrm>
          <a:prstGeom prst="rect">
            <a:avLst/>
          </a:prstGeom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FF00"/>
                </a:solidFill>
                <a:latin typeface="Georgia" panose="02040502050405020303" pitchFamily="18" charset="0"/>
              </a:rPr>
              <a:t>SECTIONAL VIEW OF A CASTING MOULD</a:t>
            </a:r>
            <a:endParaRPr lang="en-IN" sz="1400" dirty="0">
              <a:solidFill>
                <a:srgbClr val="FFFF00"/>
              </a:solidFill>
              <a:latin typeface="Georgia" panose="02040502050405020303" pitchFamily="18" charset="0"/>
            </a:endParaRPr>
          </a:p>
        </p:txBody>
      </p:sp>
      <p:pic>
        <p:nvPicPr>
          <p:cNvPr id="19" name="Picture 18" descr="Image result for wet green sand for foundry">
            <a:extLst>
              <a:ext uri="{FF2B5EF4-FFF2-40B4-BE49-F238E27FC236}">
                <a16:creationId xmlns:a16="http://schemas.microsoft.com/office/drawing/2014/main" id="{59516F0D-5239-41AE-9745-1AB4090B887D}"/>
              </a:ext>
            </a:extLst>
          </p:cNvPr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1065" y="1665601"/>
            <a:ext cx="2278700" cy="1637416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75D5F796-6731-41C3-B164-AB4BD1C5D123}"/>
              </a:ext>
            </a:extLst>
          </p:cNvPr>
          <p:cNvSpPr txBox="1"/>
          <p:nvPr/>
        </p:nvSpPr>
        <p:spPr>
          <a:xfrm>
            <a:off x="7910617" y="3351219"/>
            <a:ext cx="1844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7030A0"/>
                </a:solidFill>
                <a:latin typeface="Georgia" panose="02040502050405020303" pitchFamily="18" charset="0"/>
              </a:rPr>
              <a:t>GREEN SAND</a:t>
            </a:r>
            <a:endParaRPr lang="en-IN" dirty="0">
              <a:solidFill>
                <a:srgbClr val="7030A0"/>
              </a:solidFill>
              <a:latin typeface="Georgia" panose="02040502050405020303" pitchFamily="18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481D6A79-C76E-4ED7-9955-3B98E2CB8001}"/>
              </a:ext>
            </a:extLst>
          </p:cNvPr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3847" y="1665601"/>
            <a:ext cx="2039132" cy="1618966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E473266E-BEFB-45F5-87EB-EC61AC3BF6C7}"/>
              </a:ext>
            </a:extLst>
          </p:cNvPr>
          <p:cNvSpPr txBox="1"/>
          <p:nvPr/>
        </p:nvSpPr>
        <p:spPr>
          <a:xfrm>
            <a:off x="10183847" y="3335301"/>
            <a:ext cx="2039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7030A0"/>
                </a:solidFill>
                <a:latin typeface="Georgia" panose="02040502050405020303" pitchFamily="18" charset="0"/>
              </a:rPr>
              <a:t>SPRUE PIN</a:t>
            </a:r>
            <a:endParaRPr lang="en-IN" dirty="0">
              <a:solidFill>
                <a:srgbClr val="7030A0"/>
              </a:solidFill>
              <a:latin typeface="Georgia" panose="02040502050405020303" pitchFamily="18" charset="0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7FB29C5E-2E8E-4DE6-BBE4-41A0E11E388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4090" y="3818063"/>
            <a:ext cx="2152650" cy="1533635"/>
          </a:xfrm>
          <a:prstGeom prst="rect">
            <a:avLst/>
          </a:prstGeom>
          <a:scene3d>
            <a:camera prst="orthographicFront"/>
            <a:lightRig rig="threePt" dir="t"/>
          </a:scene3d>
          <a:sp3d prstMaterial="metal"/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43464EA4-16C4-4654-8C9A-3A1C17035369}"/>
              </a:ext>
            </a:extLst>
          </p:cNvPr>
          <p:cNvSpPr txBox="1"/>
          <p:nvPr/>
        </p:nvSpPr>
        <p:spPr>
          <a:xfrm>
            <a:off x="8000585" y="5429483"/>
            <a:ext cx="2102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7030A0"/>
                </a:solidFill>
                <a:latin typeface="Georgia" panose="02040502050405020303" pitchFamily="18" charset="0"/>
              </a:rPr>
              <a:t>STRIKEOFF BAR</a:t>
            </a:r>
            <a:endParaRPr lang="en-IN" dirty="0">
              <a:solidFill>
                <a:srgbClr val="7030A0"/>
              </a:solidFill>
              <a:latin typeface="Georgia" panose="02040502050405020303" pitchFamily="18" charset="0"/>
            </a:endParaRP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C24205E3-04E6-4FFA-BF72-38831633282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7082" y="3838250"/>
            <a:ext cx="2326554" cy="1411654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066C5AF3-05F9-43C2-A599-4564E8B9E51F}"/>
              </a:ext>
            </a:extLst>
          </p:cNvPr>
          <p:cNvSpPr txBox="1"/>
          <p:nvPr/>
        </p:nvSpPr>
        <p:spPr>
          <a:xfrm>
            <a:off x="10425659" y="5411485"/>
            <a:ext cx="2034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7030A0"/>
                </a:solidFill>
                <a:latin typeface="Georgia" panose="02040502050405020303" pitchFamily="18" charset="0"/>
              </a:rPr>
              <a:t>VENT WIRE</a:t>
            </a:r>
            <a:endParaRPr lang="en-IN" dirty="0">
              <a:solidFill>
                <a:srgbClr val="7030A0"/>
              </a:solidFill>
              <a:latin typeface="Georgia" panose="02040502050405020303" pitchFamily="18" charset="0"/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28596AA8-8D2E-4A4C-A2D0-6C243DB3A869}"/>
              </a:ext>
            </a:extLst>
          </p:cNvPr>
          <p:cNvPicPr/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0400" y="5817684"/>
            <a:ext cx="4686340" cy="2410765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B179B170-4CDF-475E-9BD2-51A908BB5D2F}"/>
              </a:ext>
            </a:extLst>
          </p:cNvPr>
          <p:cNvSpPr txBox="1"/>
          <p:nvPr/>
        </p:nvSpPr>
        <p:spPr>
          <a:xfrm>
            <a:off x="5335269" y="8284114"/>
            <a:ext cx="4419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7030A0"/>
                </a:solidFill>
                <a:latin typeface="Georgia" panose="02040502050405020303" pitchFamily="18" charset="0"/>
              </a:rPr>
              <a:t>COPE AND DRAG</a:t>
            </a:r>
            <a:endParaRPr lang="en-IN" dirty="0">
              <a:solidFill>
                <a:srgbClr val="7030A0"/>
              </a:solidFill>
              <a:latin typeface="Georgia" panose="02040502050405020303" pitchFamily="18" charset="0"/>
            </a:endParaRP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6886E8CF-F131-4D25-8301-FD396ACEEE6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3847" y="5803587"/>
            <a:ext cx="2900467" cy="2424861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E7F35970-F84D-45E5-9433-FF713D36A0A5}"/>
              </a:ext>
            </a:extLst>
          </p:cNvPr>
          <p:cNvSpPr txBox="1"/>
          <p:nvPr/>
        </p:nvSpPr>
        <p:spPr>
          <a:xfrm>
            <a:off x="10202555" y="8314892"/>
            <a:ext cx="31368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7030A0"/>
                </a:solidFill>
                <a:latin typeface="Georgia" panose="02040502050405020303" pitchFamily="18" charset="0"/>
              </a:rPr>
              <a:t>COPE AND DRAG PATTERN</a:t>
            </a:r>
            <a:endParaRPr lang="en-IN" sz="1400" dirty="0">
              <a:solidFill>
                <a:srgbClr val="7030A0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66923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126</TotalTime>
  <Words>35</Words>
  <Application>Microsoft Office PowerPoint</Application>
  <PresentationFormat>Custom</PresentationFormat>
  <Paragraphs>13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Georgia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Pradnesh Kalkar</dc:creator>
  <cp:lastModifiedBy>Pradnesh Kalkar</cp:lastModifiedBy>
  <cp:revision>13</cp:revision>
  <dcterms:created xsi:type="dcterms:W3CDTF">2019-11-09T07:25:52Z</dcterms:created>
  <dcterms:modified xsi:type="dcterms:W3CDTF">2019-11-09T09:32:12Z</dcterms:modified>
</cp:coreProperties>
</file>