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57CA-C0A3-4E5E-BA94-102145DC995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2A21-54D6-4923-9523-2B2D87EB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57CA-C0A3-4E5E-BA94-102145DC995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2A21-54D6-4923-9523-2B2D87EB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57CA-C0A3-4E5E-BA94-102145DC995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2A21-54D6-4923-9523-2B2D87EB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57CA-C0A3-4E5E-BA94-102145DC995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2A21-54D6-4923-9523-2B2D87EB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57CA-C0A3-4E5E-BA94-102145DC995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2A21-54D6-4923-9523-2B2D87EB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57CA-C0A3-4E5E-BA94-102145DC995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2A21-54D6-4923-9523-2B2D87EB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6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57CA-C0A3-4E5E-BA94-102145DC995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2A21-54D6-4923-9523-2B2D87EB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1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57CA-C0A3-4E5E-BA94-102145DC995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2A21-54D6-4923-9523-2B2D87EB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5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57CA-C0A3-4E5E-BA94-102145DC995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2A21-54D6-4923-9523-2B2D87EB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0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57CA-C0A3-4E5E-BA94-102145DC995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2A21-54D6-4923-9523-2B2D87EB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57CA-C0A3-4E5E-BA94-102145DC995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2A21-54D6-4923-9523-2B2D87EB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3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D57CA-C0A3-4E5E-BA94-102145DC995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2A21-54D6-4923-9523-2B2D87EB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awing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9746" y="1081668"/>
            <a:ext cx="6244683" cy="5586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5815" y="524108"/>
            <a:ext cx="287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Some Tools of workshop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61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Author-PC</dc:creator>
  <cp:lastModifiedBy>Author-PC</cp:lastModifiedBy>
  <cp:revision>1</cp:revision>
  <dcterms:created xsi:type="dcterms:W3CDTF">2019-09-23T05:45:51Z</dcterms:created>
  <dcterms:modified xsi:type="dcterms:W3CDTF">2019-09-23T05:47:54Z</dcterms:modified>
</cp:coreProperties>
</file>