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EF5E-8004-4A0A-A221-ECA3E851A66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8788-0BB9-4B56-8753-2DFEC1F9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9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EF5E-8004-4A0A-A221-ECA3E851A66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8788-0BB9-4B56-8753-2DFEC1F9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5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EF5E-8004-4A0A-A221-ECA3E851A66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8788-0BB9-4B56-8753-2DFEC1F9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8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EF5E-8004-4A0A-A221-ECA3E851A66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8788-0BB9-4B56-8753-2DFEC1F9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EF5E-8004-4A0A-A221-ECA3E851A66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8788-0BB9-4B56-8753-2DFEC1F9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EF5E-8004-4A0A-A221-ECA3E851A66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8788-0BB9-4B56-8753-2DFEC1F9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EF5E-8004-4A0A-A221-ECA3E851A66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8788-0BB9-4B56-8753-2DFEC1F9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9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EF5E-8004-4A0A-A221-ECA3E851A66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8788-0BB9-4B56-8753-2DFEC1F9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EF5E-8004-4A0A-A221-ECA3E851A66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8788-0BB9-4B56-8753-2DFEC1F9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EF5E-8004-4A0A-A221-ECA3E851A66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8788-0BB9-4B56-8753-2DFEC1F9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8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EF5E-8004-4A0A-A221-ECA3E851A66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8788-0BB9-4B56-8753-2DFEC1F9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3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FEF5E-8004-4A0A-A221-ECA3E851A66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D8788-0BB9-4B56-8753-2DFEC1F9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3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 "/>
          <p:cNvPicPr>
            <a:picLocks noChangeAspect="1" noChangeArrowheads="1"/>
          </p:cNvPicPr>
          <p:nvPr/>
        </p:nvPicPr>
        <p:blipFill>
          <a:blip r:embed="rId2"/>
          <a:srcRect b="7123"/>
          <a:stretch>
            <a:fillRect/>
          </a:stretch>
        </p:blipFill>
        <p:spPr bwMode="auto">
          <a:xfrm>
            <a:off x="3507058" y="1202473"/>
            <a:ext cx="4648200" cy="525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53629" y="567598"/>
            <a:ext cx="6222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Safety in Welding Shop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31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Author-PC</dc:creator>
  <cp:lastModifiedBy>Author-PC</cp:lastModifiedBy>
  <cp:revision>1</cp:revision>
  <dcterms:created xsi:type="dcterms:W3CDTF">2019-09-23T05:54:43Z</dcterms:created>
  <dcterms:modified xsi:type="dcterms:W3CDTF">2019-09-23T05:56:34Z</dcterms:modified>
</cp:coreProperties>
</file>