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363D-9987-4C05-B6C5-A86EC12256A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B6EB-19A5-4ECE-A24F-D158B48B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363D-9987-4C05-B6C5-A86EC12256A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B6EB-19A5-4ECE-A24F-D158B48B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363D-9987-4C05-B6C5-A86EC12256A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B6EB-19A5-4ECE-A24F-D158B48B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5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363D-9987-4C05-B6C5-A86EC12256A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B6EB-19A5-4ECE-A24F-D158B48B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2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363D-9987-4C05-B6C5-A86EC12256A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B6EB-19A5-4ECE-A24F-D158B48B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363D-9987-4C05-B6C5-A86EC12256A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B6EB-19A5-4ECE-A24F-D158B48B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1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363D-9987-4C05-B6C5-A86EC12256A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B6EB-19A5-4ECE-A24F-D158B48B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363D-9987-4C05-B6C5-A86EC12256A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B6EB-19A5-4ECE-A24F-D158B48B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363D-9987-4C05-B6C5-A86EC12256A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B6EB-19A5-4ECE-A24F-D158B48B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0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363D-9987-4C05-B6C5-A86EC12256A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B6EB-19A5-4ECE-A24F-D158B48B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3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363D-9987-4C05-B6C5-A86EC12256A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B6EB-19A5-4ECE-A24F-D158B48B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363D-9987-4C05-B6C5-A86EC12256A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6B6EB-19A5-4ECE-A24F-D158B48B2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4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0" y="571500"/>
            <a:ext cx="8229600" cy="617538"/>
          </a:xfrm>
        </p:spPr>
        <p:txBody>
          <a:bodyPr/>
          <a:lstStyle/>
          <a:p>
            <a:pPr algn="ctr" eaLnBrk="1" hangingPunct="1"/>
            <a:r>
              <a:rPr lang="en-US" sz="3200" b="1" dirty="0">
                <a:latin typeface="Agency FB" pitchFamily="34" charset="0"/>
              </a:rPr>
              <a:t>Be Mindful of these </a:t>
            </a:r>
            <a:r>
              <a:rPr lang="en-US" sz="3200" b="1" dirty="0" smtClean="0">
                <a:latin typeface="Agency FB" pitchFamily="34" charset="0"/>
              </a:rPr>
              <a:t>Causes </a:t>
            </a:r>
            <a:r>
              <a:rPr lang="en-US" sz="3200" b="1" dirty="0">
                <a:latin typeface="Agency FB" pitchFamily="34" charset="0"/>
              </a:rPr>
              <a:t>of </a:t>
            </a:r>
            <a:r>
              <a:rPr lang="en-US" sz="3200" b="1" dirty="0" smtClean="0">
                <a:latin typeface="Agency FB" pitchFamily="34" charset="0"/>
              </a:rPr>
              <a:t>Injuries </a:t>
            </a:r>
            <a:r>
              <a:rPr lang="en-US" sz="3200" b="1" smtClean="0">
                <a:latin typeface="Agency FB" pitchFamily="34" charset="0"/>
              </a:rPr>
              <a:t>in Workshop</a:t>
            </a:r>
            <a:endParaRPr lang="en-US" sz="3200" b="1" dirty="0">
              <a:latin typeface="Agency FB" pitchFamily="34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6350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gency FB" pitchFamily="34" charset="0"/>
              </a:rPr>
              <a:t>Bites</a:t>
            </a:r>
            <a:endParaRPr lang="en-US" sz="2400" dirty="0">
              <a:latin typeface="Agency FB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gency FB" pitchFamily="34" charset="0"/>
              </a:rPr>
              <a:t>Vehicle – cars, golf carts, buses, etc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gency FB" pitchFamily="34" charset="0"/>
              </a:rPr>
              <a:t>Burns</a:t>
            </a:r>
            <a:endParaRPr lang="en-US" sz="2400" dirty="0">
              <a:latin typeface="Agency FB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gency FB" pitchFamily="34" charset="0"/>
              </a:rPr>
              <a:t>Needles/Scales – sticks, pricks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gency FB" pitchFamily="34" charset="0"/>
              </a:rPr>
              <a:t>Electrical devise - shocks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Agency FB" pitchFamily="34" charset="0"/>
              </a:rPr>
              <a:t>Falling </a:t>
            </a:r>
            <a:r>
              <a:rPr lang="en-US" sz="2400" dirty="0">
                <a:latin typeface="Agency FB" pitchFamily="34" charset="0"/>
              </a:rPr>
              <a:t>objects</a:t>
            </a:r>
            <a:endParaRPr lang="en-US" sz="2400" dirty="0">
              <a:latin typeface="Agency FB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          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gency FB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gency FB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gency FB" pitchFamily="34" charset="0"/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       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	CARE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MUST BE TAKEN TO PREVENT INJURIES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gency FB" pitchFamily="34" charset="0"/>
              </a:rPr>
              <a:t>THAT MEANS YOU!</a:t>
            </a:r>
          </a:p>
        </p:txBody>
      </p:sp>
      <p:pic>
        <p:nvPicPr>
          <p:cNvPr id="18436" name="Picture 2" descr="http://www.sad6.k12.me.us/~geverett/021D1D8B-000F51DF.2/12222009_93712_1.gif?src=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0" y="1943100"/>
            <a:ext cx="37973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2388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Wingdings</vt:lpstr>
      <vt:lpstr>Office Theme</vt:lpstr>
      <vt:lpstr>Be Mindful of these Causes of Injuries in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Mindful of these Causes of Injuries in Workshop</dc:title>
  <dc:creator>Author-PC</dc:creator>
  <cp:lastModifiedBy>Author-PC</cp:lastModifiedBy>
  <cp:revision>1</cp:revision>
  <dcterms:created xsi:type="dcterms:W3CDTF">2019-09-23T06:00:07Z</dcterms:created>
  <dcterms:modified xsi:type="dcterms:W3CDTF">2019-09-23T06:00:26Z</dcterms:modified>
</cp:coreProperties>
</file>