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presProps" Target="presProps.xml"/>
  <Relationship Id="rId57" Type="http://schemas.openxmlformats.org/officeDocument/2006/relationships/viewProps" Target="viewProps.xml"/>
  <Relationship Id="rId5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040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141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24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343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444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545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646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747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848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949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050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151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252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353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2019-08-23T07:36:44Z</dcterms:created>
  <dcterms:modified xsi:type="dcterms:W3CDTF">2019-08-23T07:36:44Z</dcterms:modified>
  <dc:title>Untitled Presentation</dc:title>
  <dc:description/>
  <dc:subject/>
  <cp:keywords/>
  <cp:category/>
</cp:coreProperties>
</file>