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slide" Target="slides/slide63.xml"/>
  <Relationship Id="rId66" Type="http://schemas.openxmlformats.org/officeDocument/2006/relationships/slide" Target="slides/slide64.xml"/>
  <Relationship Id="rId67" Type="http://schemas.openxmlformats.org/officeDocument/2006/relationships/slide" Target="slides/slide65.xml"/>
  <Relationship Id="rId68" Type="http://schemas.openxmlformats.org/officeDocument/2006/relationships/slide" Target="slides/slide66.xml"/>
  <Relationship Id="rId69" Type="http://schemas.openxmlformats.org/officeDocument/2006/relationships/presProps" Target="presProps.xml"/>
  <Relationship Id="rId70" Type="http://schemas.openxmlformats.org/officeDocument/2006/relationships/viewProps" Target="viewProps.xml"/>
  <Relationship Id="rId7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727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828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929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030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131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232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333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434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535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636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737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838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939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040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141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242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343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444.pn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545.pn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646.pn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747.pn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848.pn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949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050.pn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151.pn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252.pn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353.pn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454.pn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555.pn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656.pn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757.pn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858.pn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959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060.pn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161.pn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262.png"/>
</Relationships>

</file>

<file path=ppt/slides/_rels/slide6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363.png"/>
</Relationships>

</file>

<file path=ppt/slides/_rels/slide6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464.png"/>
</Relationships>

</file>

<file path=ppt/slides/_rels/slide6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565.png"/>
</Relationships>

</file>

<file path=ppt/slides/_rels/slide6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6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2019-08-23T07:30:22Z</dcterms:created>
  <dcterms:modified xsi:type="dcterms:W3CDTF">2019-08-23T07:30:22Z</dcterms:modified>
  <dc:title>Untitled Presentation</dc:title>
  <dc:description/>
  <dc:subject/>
  <cp:keywords/>
  <cp:category/>
</cp:coreProperties>
</file>