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3" Type="http://schemas.openxmlformats.org/officeDocument/2006/relationships/extended-properties" Target="docProps/app.xml"/>
  <Relationship Id="rId2" Type="http://schemas.openxmlformats.org/package/2006/relationships/metadata/core-properties" Target="docProps/core.xml"/>
  <Relationship Id="rId1" Type="http://schemas.openxmlformats.org/officeDocument/2006/relationships/officeDocument" Target="ppt/presentation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316" r:id="rId63"/>
    <p:sldId id="317" r:id="rId64"/>
    <p:sldId id="318" r:id="rId65"/>
    <p:sldId id="319" r:id="rId66"/>
    <p:sldId id="320" r:id="rId67"/>
    <p:sldId id="321" r:id="rId68"/>
    <p:sldId id="322" r:id="rId69"/>
    <p:sldId id="323" r:id="rId70"/>
    <p:sldId id="324" r:id="rId71"/>
    <p:sldId id="325" r:id="rId72"/>
    <p:sldId id="326" r:id="rId73"/>
    <p:sldId id="327" r:id="rId74"/>
    <p:sldId id="328" r:id="rId75"/>
  </p:sldIdLst>
  <p:sldSz cx="9144000" cy="6858000" type="screen4x3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/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slide" Target="slides/slide2.xml"/>
  <Relationship Id="rId5" Type="http://schemas.openxmlformats.org/officeDocument/2006/relationships/slide" Target="slides/slide3.xml"/>
  <Relationship Id="rId6" Type="http://schemas.openxmlformats.org/officeDocument/2006/relationships/slide" Target="slides/slide4.xml"/>
  <Relationship Id="rId7" Type="http://schemas.openxmlformats.org/officeDocument/2006/relationships/slide" Target="slides/slide5.xml"/>
  <Relationship Id="rId8" Type="http://schemas.openxmlformats.org/officeDocument/2006/relationships/slide" Target="slides/slide6.xml"/>
  <Relationship Id="rId9" Type="http://schemas.openxmlformats.org/officeDocument/2006/relationships/slide" Target="slides/slide7.xml"/>
  <Relationship Id="rId10" Type="http://schemas.openxmlformats.org/officeDocument/2006/relationships/slide" Target="slides/slide8.xml"/>
  <Relationship Id="rId11" Type="http://schemas.openxmlformats.org/officeDocument/2006/relationships/slide" Target="slides/slide9.xml"/>
  <Relationship Id="rId12" Type="http://schemas.openxmlformats.org/officeDocument/2006/relationships/slide" Target="slides/slide10.xml"/>
  <Relationship Id="rId13" Type="http://schemas.openxmlformats.org/officeDocument/2006/relationships/slide" Target="slides/slide11.xml"/>
  <Relationship Id="rId14" Type="http://schemas.openxmlformats.org/officeDocument/2006/relationships/slide" Target="slides/slide12.xml"/>
  <Relationship Id="rId15" Type="http://schemas.openxmlformats.org/officeDocument/2006/relationships/slide" Target="slides/slide13.xml"/>
  <Relationship Id="rId16" Type="http://schemas.openxmlformats.org/officeDocument/2006/relationships/slide" Target="slides/slide14.xml"/>
  <Relationship Id="rId17" Type="http://schemas.openxmlformats.org/officeDocument/2006/relationships/slide" Target="slides/slide15.xml"/>
  <Relationship Id="rId18" Type="http://schemas.openxmlformats.org/officeDocument/2006/relationships/slide" Target="slides/slide16.xml"/>
  <Relationship Id="rId19" Type="http://schemas.openxmlformats.org/officeDocument/2006/relationships/slide" Target="slides/slide17.xml"/>
  <Relationship Id="rId20" Type="http://schemas.openxmlformats.org/officeDocument/2006/relationships/slide" Target="slides/slide18.xml"/>
  <Relationship Id="rId21" Type="http://schemas.openxmlformats.org/officeDocument/2006/relationships/slide" Target="slides/slide19.xml"/>
  <Relationship Id="rId22" Type="http://schemas.openxmlformats.org/officeDocument/2006/relationships/slide" Target="slides/slide20.xml"/>
  <Relationship Id="rId23" Type="http://schemas.openxmlformats.org/officeDocument/2006/relationships/slide" Target="slides/slide21.xml"/>
  <Relationship Id="rId24" Type="http://schemas.openxmlformats.org/officeDocument/2006/relationships/slide" Target="slides/slide22.xml"/>
  <Relationship Id="rId25" Type="http://schemas.openxmlformats.org/officeDocument/2006/relationships/slide" Target="slides/slide23.xml"/>
  <Relationship Id="rId26" Type="http://schemas.openxmlformats.org/officeDocument/2006/relationships/slide" Target="slides/slide24.xml"/>
  <Relationship Id="rId27" Type="http://schemas.openxmlformats.org/officeDocument/2006/relationships/slide" Target="slides/slide25.xml"/>
  <Relationship Id="rId28" Type="http://schemas.openxmlformats.org/officeDocument/2006/relationships/slide" Target="slides/slide26.xml"/>
  <Relationship Id="rId29" Type="http://schemas.openxmlformats.org/officeDocument/2006/relationships/slide" Target="slides/slide27.xml"/>
  <Relationship Id="rId30" Type="http://schemas.openxmlformats.org/officeDocument/2006/relationships/slide" Target="slides/slide28.xml"/>
  <Relationship Id="rId31" Type="http://schemas.openxmlformats.org/officeDocument/2006/relationships/slide" Target="slides/slide29.xml"/>
  <Relationship Id="rId32" Type="http://schemas.openxmlformats.org/officeDocument/2006/relationships/slide" Target="slides/slide30.xml"/>
  <Relationship Id="rId33" Type="http://schemas.openxmlformats.org/officeDocument/2006/relationships/slide" Target="slides/slide31.xml"/>
  <Relationship Id="rId34" Type="http://schemas.openxmlformats.org/officeDocument/2006/relationships/slide" Target="slides/slide32.xml"/>
  <Relationship Id="rId35" Type="http://schemas.openxmlformats.org/officeDocument/2006/relationships/slide" Target="slides/slide33.xml"/>
  <Relationship Id="rId36" Type="http://schemas.openxmlformats.org/officeDocument/2006/relationships/slide" Target="slides/slide34.xml"/>
  <Relationship Id="rId37" Type="http://schemas.openxmlformats.org/officeDocument/2006/relationships/slide" Target="slides/slide35.xml"/>
  <Relationship Id="rId38" Type="http://schemas.openxmlformats.org/officeDocument/2006/relationships/slide" Target="slides/slide36.xml"/>
  <Relationship Id="rId39" Type="http://schemas.openxmlformats.org/officeDocument/2006/relationships/slide" Target="slides/slide37.xml"/>
  <Relationship Id="rId40" Type="http://schemas.openxmlformats.org/officeDocument/2006/relationships/slide" Target="slides/slide38.xml"/>
  <Relationship Id="rId41" Type="http://schemas.openxmlformats.org/officeDocument/2006/relationships/slide" Target="slides/slide39.xml"/>
  <Relationship Id="rId42" Type="http://schemas.openxmlformats.org/officeDocument/2006/relationships/slide" Target="slides/slide40.xml"/>
  <Relationship Id="rId43" Type="http://schemas.openxmlformats.org/officeDocument/2006/relationships/slide" Target="slides/slide41.xml"/>
  <Relationship Id="rId44" Type="http://schemas.openxmlformats.org/officeDocument/2006/relationships/slide" Target="slides/slide42.xml"/>
  <Relationship Id="rId45" Type="http://schemas.openxmlformats.org/officeDocument/2006/relationships/slide" Target="slides/slide43.xml"/>
  <Relationship Id="rId46" Type="http://schemas.openxmlformats.org/officeDocument/2006/relationships/slide" Target="slides/slide44.xml"/>
  <Relationship Id="rId47" Type="http://schemas.openxmlformats.org/officeDocument/2006/relationships/slide" Target="slides/slide45.xml"/>
  <Relationship Id="rId48" Type="http://schemas.openxmlformats.org/officeDocument/2006/relationships/slide" Target="slides/slide46.xml"/>
  <Relationship Id="rId49" Type="http://schemas.openxmlformats.org/officeDocument/2006/relationships/slide" Target="slides/slide47.xml"/>
  <Relationship Id="rId50" Type="http://schemas.openxmlformats.org/officeDocument/2006/relationships/slide" Target="slides/slide48.xml"/>
  <Relationship Id="rId51" Type="http://schemas.openxmlformats.org/officeDocument/2006/relationships/slide" Target="slides/slide49.xml"/>
  <Relationship Id="rId52" Type="http://schemas.openxmlformats.org/officeDocument/2006/relationships/slide" Target="slides/slide50.xml"/>
  <Relationship Id="rId53" Type="http://schemas.openxmlformats.org/officeDocument/2006/relationships/slide" Target="slides/slide51.xml"/>
  <Relationship Id="rId54" Type="http://schemas.openxmlformats.org/officeDocument/2006/relationships/slide" Target="slides/slide52.xml"/>
  <Relationship Id="rId55" Type="http://schemas.openxmlformats.org/officeDocument/2006/relationships/slide" Target="slides/slide53.xml"/>
  <Relationship Id="rId56" Type="http://schemas.openxmlformats.org/officeDocument/2006/relationships/slide" Target="slides/slide54.xml"/>
  <Relationship Id="rId57" Type="http://schemas.openxmlformats.org/officeDocument/2006/relationships/slide" Target="slides/slide55.xml"/>
  <Relationship Id="rId58" Type="http://schemas.openxmlformats.org/officeDocument/2006/relationships/slide" Target="slides/slide56.xml"/>
  <Relationship Id="rId59" Type="http://schemas.openxmlformats.org/officeDocument/2006/relationships/slide" Target="slides/slide57.xml"/>
  <Relationship Id="rId60" Type="http://schemas.openxmlformats.org/officeDocument/2006/relationships/slide" Target="slides/slide58.xml"/>
  <Relationship Id="rId61" Type="http://schemas.openxmlformats.org/officeDocument/2006/relationships/slide" Target="slides/slide59.xml"/>
  <Relationship Id="rId62" Type="http://schemas.openxmlformats.org/officeDocument/2006/relationships/slide" Target="slides/slide60.xml"/>
  <Relationship Id="rId63" Type="http://schemas.openxmlformats.org/officeDocument/2006/relationships/slide" Target="slides/slide61.xml"/>
  <Relationship Id="rId64" Type="http://schemas.openxmlformats.org/officeDocument/2006/relationships/slide" Target="slides/slide62.xml"/>
  <Relationship Id="rId65" Type="http://schemas.openxmlformats.org/officeDocument/2006/relationships/slide" Target="slides/slide63.xml"/>
  <Relationship Id="rId66" Type="http://schemas.openxmlformats.org/officeDocument/2006/relationships/slide" Target="slides/slide64.xml"/>
  <Relationship Id="rId67" Type="http://schemas.openxmlformats.org/officeDocument/2006/relationships/slide" Target="slides/slide65.xml"/>
  <Relationship Id="rId68" Type="http://schemas.openxmlformats.org/officeDocument/2006/relationships/slide" Target="slides/slide66.xml"/>
  <Relationship Id="rId69" Type="http://schemas.openxmlformats.org/officeDocument/2006/relationships/slide" Target="slides/slide67.xml"/>
  <Relationship Id="rId70" Type="http://schemas.openxmlformats.org/officeDocument/2006/relationships/slide" Target="slides/slide68.xml"/>
  <Relationship Id="rId71" Type="http://schemas.openxmlformats.org/officeDocument/2006/relationships/slide" Target="slides/slide69.xml"/>
  <Relationship Id="rId72" Type="http://schemas.openxmlformats.org/officeDocument/2006/relationships/slide" Target="slides/slide70.xml"/>
  <Relationship Id="rId73" Type="http://schemas.openxmlformats.org/officeDocument/2006/relationships/slide" Target="slides/slide71.xml"/>
  <Relationship Id="rId74" Type="http://schemas.openxmlformats.org/officeDocument/2006/relationships/slide" Target="slides/slide72.xml"/>
  <Relationship Id="rId75" Type="http://schemas.openxmlformats.org/officeDocument/2006/relationships/slide" Target="slides/slide73.xml"/>
  <Relationship Id="rId76" Type="http://schemas.openxmlformats.org/officeDocument/2006/relationships/presProps" Target="presProps.xml"/>
  <Relationship Id="rId77" Type="http://schemas.openxmlformats.org/officeDocument/2006/relationships/viewProps" Target="viewProps.xml"/>
  <Relationship Id="rId78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0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2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3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4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5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6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7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8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9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slideLayout" Target="../slideLayouts/slideLayout2.xml"/>
  <Relationship Id="rId3" Type="http://schemas.openxmlformats.org/officeDocument/2006/relationships/slideLayout" Target="../slideLayouts/slideLayout3.xml"/>
  <Relationship Id="rId4" Type="http://schemas.openxmlformats.org/officeDocument/2006/relationships/slideLayout" Target="../slideLayouts/slideLayout4.xml"/>
  <Relationship Id="rId5" Type="http://schemas.openxmlformats.org/officeDocument/2006/relationships/slideLayout" Target="../slideLayouts/slideLayout5.xml"/>
  <Relationship Id="rId6" Type="http://schemas.openxmlformats.org/officeDocument/2006/relationships/slideLayout" Target="../slideLayouts/slideLayout6.xml"/>
  <Relationship Id="rId7" Type="http://schemas.openxmlformats.org/officeDocument/2006/relationships/slideLayout" Target="../slideLayouts/slideLayout7.xml"/>
  <Relationship Id="rId8" Type="http://schemas.openxmlformats.org/officeDocument/2006/relationships/slideLayout" Target="../slideLayouts/slideLayout8.xml"/>
  <Relationship Id="rId9" Type="http://schemas.openxmlformats.org/officeDocument/2006/relationships/slideLayout" Target="../slideLayouts/slideLayout9.xml"/>
  <Relationship Id="rId10" Type="http://schemas.openxmlformats.org/officeDocument/2006/relationships/slideLayout" Target="../slideLayouts/slideLayout10.xml"/>
  <Relationship Id="rId11" Type="http://schemas.openxmlformats.org/officeDocument/2006/relationships/slideLayout" Target="../slideLayouts/slideLayout11.xml"/>
  <Relationship Id="rId1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30DBB-9FD5-43E7-88F1-55A569E9525E}" type="datetimeFigureOut">
              <a:rPr lang="nl-BE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36665-E7E9-4861-9ADF-F11A47CBAD79}" type="slidenum">
              <a:rPr lang="nl-BE"/>
              <a:t>&lt;#&gt;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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-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011.png"/>
</Relationships>

</file>

<file path=ppt/slides/_rels/slide10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1010.png"/>
</Relationships>

</file>

<file path=ppt/slides/_rels/slide1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1111.png"/>
</Relationships>

</file>

<file path=ppt/slides/_rels/slide1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1212.png"/>
</Relationships>

</file>

<file path=ppt/slides/_rels/slide1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1313.png"/>
</Relationships>

</file>

<file path=ppt/slides/_rels/slide14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1414.png"/>
</Relationships>

</file>

<file path=ppt/slides/_rels/slide15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1515.png"/>
</Relationships>

</file>

<file path=ppt/slides/_rels/slide16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1616.png"/>
</Relationships>

</file>

<file path=ppt/slides/_rels/slide17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1717.png"/>
</Relationships>

</file>

<file path=ppt/slides/_rels/slide18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1818.png"/>
</Relationships>

</file>

<file path=ppt/slides/_rels/slide19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1919.png"/>
</Relationships>

</file>

<file path=ppt/slides/_rels/slide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022.png"/>
</Relationships>

</file>

<file path=ppt/slides/_rels/slide20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2020.png"/>
</Relationships>

</file>

<file path=ppt/slides/_rels/slide2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2121.png"/>
</Relationships>

</file>

<file path=ppt/slides/_rels/slide2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2222.png"/>
</Relationships>

</file>

<file path=ppt/slides/_rels/slide2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2323.png"/>
</Relationships>

</file>

<file path=ppt/slides/_rels/slide24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2424.png"/>
</Relationships>

</file>

<file path=ppt/slides/_rels/slide25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2525.png"/>
</Relationships>

</file>

<file path=ppt/slides/_rels/slide26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2626.png"/>
</Relationships>

</file>

<file path=ppt/slides/_rels/slide27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2727.png"/>
</Relationships>

</file>

<file path=ppt/slides/_rels/slide28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2828.png"/>
</Relationships>

</file>

<file path=ppt/slides/_rels/slide29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2929.png"/>
</Relationships>

</file>

<file path=ppt/slides/_rels/slide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033.png"/>
</Relationships>

</file>

<file path=ppt/slides/_rels/slide30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3030.png"/>
</Relationships>

</file>

<file path=ppt/slides/_rels/slide3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3131.png"/>
</Relationships>

</file>

<file path=ppt/slides/_rels/slide3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3232.png"/>
</Relationships>

</file>

<file path=ppt/slides/_rels/slide3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3333.png"/>
</Relationships>

</file>

<file path=ppt/slides/_rels/slide34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3434.png"/>
</Relationships>

</file>

<file path=ppt/slides/_rels/slide35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3535.png"/>
</Relationships>

</file>

<file path=ppt/slides/_rels/slide36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3636.png"/>
</Relationships>

</file>

<file path=ppt/slides/_rels/slide37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3737.png"/>
</Relationships>

</file>

<file path=ppt/slides/_rels/slide38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3838.png"/>
</Relationships>

</file>

<file path=ppt/slides/_rels/slide39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3939.png"/>
</Relationships>

</file>

<file path=ppt/slides/_rels/slide4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044.png"/>
</Relationships>

</file>

<file path=ppt/slides/_rels/slide40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4040.png"/>
</Relationships>

</file>

<file path=ppt/slides/_rels/slide4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4141.png"/>
</Relationships>

</file>

<file path=ppt/slides/_rels/slide4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4242.png"/>
</Relationships>

</file>

<file path=ppt/slides/_rels/slide4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4343.png"/>
</Relationships>

</file>

<file path=ppt/slides/_rels/slide44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4444.png"/>
</Relationships>

</file>

<file path=ppt/slides/_rels/slide45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4545.png"/>
</Relationships>

</file>

<file path=ppt/slides/_rels/slide46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4646.png"/>
</Relationships>

</file>

<file path=ppt/slides/_rels/slide47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4747.png"/>
</Relationships>

</file>

<file path=ppt/slides/_rels/slide48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4848.png"/>
</Relationships>

</file>

<file path=ppt/slides/_rels/slide49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4949.png"/>
</Relationships>

</file>

<file path=ppt/slides/_rels/slide5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055.png"/>
</Relationships>

</file>

<file path=ppt/slides/_rels/slide50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5050.png"/>
</Relationships>

</file>

<file path=ppt/slides/_rels/slide5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5151.png"/>
</Relationships>

</file>

<file path=ppt/slides/_rels/slide5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5252.png"/>
</Relationships>

</file>

<file path=ppt/slides/_rels/slide5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5353.png"/>
</Relationships>

</file>

<file path=ppt/slides/_rels/slide54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5454.png"/>
</Relationships>

</file>

<file path=ppt/slides/_rels/slide55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5555.png"/>
</Relationships>

</file>

<file path=ppt/slides/_rels/slide56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5656.png"/>
</Relationships>

</file>

<file path=ppt/slides/_rels/slide57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5757.png"/>
</Relationships>

</file>

<file path=ppt/slides/_rels/slide58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5858.png"/>
</Relationships>

</file>

<file path=ppt/slides/_rels/slide59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5959.png"/>
</Relationships>

</file>

<file path=ppt/slides/_rels/slide6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066.png"/>
</Relationships>

</file>

<file path=ppt/slides/_rels/slide60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6060.png"/>
</Relationships>

</file>

<file path=ppt/slides/_rels/slide6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6161.png"/>
</Relationships>

</file>

<file path=ppt/slides/_rels/slide6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6262.png"/>
</Relationships>

</file>

<file path=ppt/slides/_rels/slide6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6363.png"/>
</Relationships>

</file>

<file path=ppt/slides/_rels/slide64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6464.png"/>
</Relationships>

</file>

<file path=ppt/slides/_rels/slide65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6565.png"/>
</Relationships>

</file>

<file path=ppt/slides/_rels/slide66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6666.png"/>
</Relationships>

</file>

<file path=ppt/slides/_rels/slide67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6767.png"/>
</Relationships>

</file>

<file path=ppt/slides/_rels/slide68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6868.png"/>
</Relationships>

</file>

<file path=ppt/slides/_rels/slide69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6969.png"/>
</Relationships>

</file>

<file path=ppt/slides/_rels/slide7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077.png"/>
</Relationships>

</file>

<file path=ppt/slides/_rels/slide70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7070.png"/>
</Relationships>

</file>

<file path=ppt/slides/_rels/slide7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7171.png"/>
</Relationships>

</file>

<file path=ppt/slides/_rels/slide7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7272.png"/>
</Relationships>

</file>

<file path=ppt/slides/_rels/slide7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7373.png"/>
</Relationships>

</file>

<file path=ppt/slides/_rels/slide8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088.png"/>
</Relationships>

</file>

<file path=ppt/slides/_rels/slide9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099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
<Relationships xmlns="http://schemas.openxmlformats.org/package/2006/relationships"/>
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73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2019-09-09T18:14:41Z</dcterms:created>
  <dcterms:modified xsi:type="dcterms:W3CDTF">2019-09-09T18:14:41Z</dcterms:modified>
  <dc:title>Untitled Presentation</dc:title>
  <dc:description/>
  <dc:subject/>
  <cp:keywords/>
  <cp:category/>
</cp:coreProperties>
</file>