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slide" Target="slides/slide50.xml"/>
  <Relationship Id="rId53" Type="http://schemas.openxmlformats.org/officeDocument/2006/relationships/slide" Target="slides/slide51.xml"/>
  <Relationship Id="rId54" Type="http://schemas.openxmlformats.org/officeDocument/2006/relationships/slide" Target="slides/slide52.xml"/>
  <Relationship Id="rId55" Type="http://schemas.openxmlformats.org/officeDocument/2006/relationships/slide" Target="slides/slide53.xml"/>
  <Relationship Id="rId56" Type="http://schemas.openxmlformats.org/officeDocument/2006/relationships/slide" Target="slides/slide54.xml"/>
  <Relationship Id="rId57" Type="http://schemas.openxmlformats.org/officeDocument/2006/relationships/slide" Target="slides/slide55.xml"/>
  <Relationship Id="rId58" Type="http://schemas.openxmlformats.org/officeDocument/2006/relationships/slide" Target="slides/slide56.xml"/>
  <Relationship Id="rId59" Type="http://schemas.openxmlformats.org/officeDocument/2006/relationships/slide" Target="slides/slide57.xml"/>
  <Relationship Id="rId60" Type="http://schemas.openxmlformats.org/officeDocument/2006/relationships/slide" Target="slides/slide58.xml"/>
  <Relationship Id="rId61" Type="http://schemas.openxmlformats.org/officeDocument/2006/relationships/slide" Target="slides/slide59.xml"/>
  <Relationship Id="rId62" Type="http://schemas.openxmlformats.org/officeDocument/2006/relationships/slide" Target="slides/slide60.xml"/>
  <Relationship Id="rId63" Type="http://schemas.openxmlformats.org/officeDocument/2006/relationships/slide" Target="slides/slide61.xml"/>
  <Relationship Id="rId64" Type="http://schemas.openxmlformats.org/officeDocument/2006/relationships/slide" Target="slides/slide62.xml"/>
  <Relationship Id="rId65" Type="http://schemas.openxmlformats.org/officeDocument/2006/relationships/slide" Target="slides/slide63.xml"/>
  <Relationship Id="rId66" Type="http://schemas.openxmlformats.org/officeDocument/2006/relationships/slide" Target="slides/slide64.xml"/>
  <Relationship Id="rId67" Type="http://schemas.openxmlformats.org/officeDocument/2006/relationships/slide" Target="slides/slide65.xml"/>
  <Relationship Id="rId68" Type="http://schemas.openxmlformats.org/officeDocument/2006/relationships/slide" Target="slides/slide66.xml"/>
  <Relationship Id="rId69" Type="http://schemas.openxmlformats.org/officeDocument/2006/relationships/slide" Target="slides/slide67.xml"/>
  <Relationship Id="rId70" Type="http://schemas.openxmlformats.org/officeDocument/2006/relationships/slide" Target="slides/slide68.xml"/>
  <Relationship Id="rId71" Type="http://schemas.openxmlformats.org/officeDocument/2006/relationships/slide" Target="slides/slide69.xml"/>
  <Relationship Id="rId72" Type="http://schemas.openxmlformats.org/officeDocument/2006/relationships/slide" Target="slides/slide70.xml"/>
  <Relationship Id="rId73" Type="http://schemas.openxmlformats.org/officeDocument/2006/relationships/slide" Target="slides/slide71.xml"/>
  <Relationship Id="rId74" Type="http://schemas.openxmlformats.org/officeDocument/2006/relationships/slide" Target="slides/slide72.xml"/>
  <Relationship Id="rId75" Type="http://schemas.openxmlformats.org/officeDocument/2006/relationships/slide" Target="slides/slide73.xml"/>
  <Relationship Id="rId76" Type="http://schemas.openxmlformats.org/officeDocument/2006/relationships/slide" Target="slides/slide74.xml"/>
  <Relationship Id="rId77" Type="http://schemas.openxmlformats.org/officeDocument/2006/relationships/slide" Target="slides/slide75.xml"/>
  <Relationship Id="rId78" Type="http://schemas.openxmlformats.org/officeDocument/2006/relationships/slide" Target="slides/slide76.xml"/>
  <Relationship Id="rId79" Type="http://schemas.openxmlformats.org/officeDocument/2006/relationships/slide" Target="slides/slide77.xml"/>
  <Relationship Id="rId80" Type="http://schemas.openxmlformats.org/officeDocument/2006/relationships/slide" Target="slides/slide78.xml"/>
  <Relationship Id="rId81" Type="http://schemas.openxmlformats.org/officeDocument/2006/relationships/slide" Target="slides/slide79.xml"/>
  <Relationship Id="rId82" Type="http://schemas.openxmlformats.org/officeDocument/2006/relationships/slide" Target="slides/slide80.xml"/>
  <Relationship Id="rId83" Type="http://schemas.openxmlformats.org/officeDocument/2006/relationships/slide" Target="slides/slide81.xml"/>
  <Relationship Id="rId84" Type="http://schemas.openxmlformats.org/officeDocument/2006/relationships/slide" Target="slides/slide82.xml"/>
  <Relationship Id="rId85" Type="http://schemas.openxmlformats.org/officeDocument/2006/relationships/slide" Target="slides/slide83.xml"/>
  <Relationship Id="rId86" Type="http://schemas.openxmlformats.org/officeDocument/2006/relationships/presProps" Target="presProps.xml"/>
  <Relationship Id="rId87" Type="http://schemas.openxmlformats.org/officeDocument/2006/relationships/viewProps" Target="viewProps.xml"/>
  <Relationship Id="rId8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020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121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222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323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424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525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626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727.pn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828.pn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929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030.pn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131.pn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232.pn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333.pn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434.pn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535.pn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636.pn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737.pn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838.pn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939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040.pn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141.pn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242.pn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343.pn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444.pn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545.pn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646.pn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747.pn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848.pn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949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050.png"/>
</Relationships>

</file>

<file path=ppt/slides/_rels/slide5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151.png"/>
</Relationships>

</file>

<file path=ppt/slides/_rels/slide5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252.png"/>
</Relationships>

</file>

<file path=ppt/slides/_rels/slide5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353.png"/>
</Relationships>

</file>

<file path=ppt/slides/_rels/slide5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454.png"/>
</Relationships>

</file>

<file path=ppt/slides/_rels/slide5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555.png"/>
</Relationships>

</file>

<file path=ppt/slides/_rels/slide5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656.png"/>
</Relationships>

</file>

<file path=ppt/slides/_rels/slide5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757.png"/>
</Relationships>

</file>

<file path=ppt/slides/_rels/slide5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858.png"/>
</Relationships>

</file>

<file path=ppt/slides/_rels/slide5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959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6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060.png"/>
</Relationships>

</file>

<file path=ppt/slides/_rels/slide6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161.png"/>
</Relationships>

</file>

<file path=ppt/slides/_rels/slide6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262.png"/>
</Relationships>

</file>

<file path=ppt/slides/_rels/slide6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363.png"/>
</Relationships>

</file>

<file path=ppt/slides/_rels/slide6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464.png"/>
</Relationships>

</file>

<file path=ppt/slides/_rels/slide6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565.png"/>
</Relationships>

</file>

<file path=ppt/slides/_rels/slide6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666.png"/>
</Relationships>

</file>

<file path=ppt/slides/_rels/slide6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767.png"/>
</Relationships>

</file>

<file path=ppt/slides/_rels/slide6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868.png"/>
</Relationships>

</file>

<file path=ppt/slides/_rels/slide6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969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7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070.png"/>
</Relationships>

</file>

<file path=ppt/slides/_rels/slide7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171.png"/>
</Relationships>

</file>

<file path=ppt/slides/_rels/slide7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272.png"/>
</Relationships>

</file>

<file path=ppt/slides/_rels/slide7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373.png"/>
</Relationships>

</file>

<file path=ppt/slides/_rels/slide7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474.png"/>
</Relationships>

</file>

<file path=ppt/slides/_rels/slide7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575.png"/>
</Relationships>

</file>

<file path=ppt/slides/_rels/slide7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676.png"/>
</Relationships>

</file>

<file path=ppt/slides/_rels/slide7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777.png"/>
</Relationships>

</file>

<file path=ppt/slides/_rels/slide7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878.png"/>
</Relationships>

</file>

<file path=ppt/slides/_rels/slide7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979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8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8080.png"/>
</Relationships>

</file>

<file path=ppt/slides/_rels/slide8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8181.png"/>
</Relationships>

</file>

<file path=ppt/slides/_rels/slide8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8282.png"/>
</Relationships>

</file>

<file path=ppt/slides/_rels/slide8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8383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2019-09-03T13:16:36Z</dcterms:created>
  <dcterms:modified xsi:type="dcterms:W3CDTF">2019-09-03T13:16:36Z</dcterms:modified>
  <dc:title>Untitled Presentation</dc:title>
  <dc:description/>
  <dc:subject/>
  <cp:keywords/>
  <cp:category/>
</cp:coreProperties>
</file>