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handoutMasterIdLst>
    <p:handoutMasterId r:id="rId37"/>
  </p:handoutMasterIdLst>
  <p:sldIdLst>
    <p:sldId id="526" r:id="rId3"/>
    <p:sldId id="489" r:id="rId4"/>
    <p:sldId id="491" r:id="rId5"/>
    <p:sldId id="492" r:id="rId6"/>
    <p:sldId id="493" r:id="rId7"/>
    <p:sldId id="494" r:id="rId8"/>
    <p:sldId id="495" r:id="rId9"/>
    <p:sldId id="496" r:id="rId10"/>
    <p:sldId id="497" r:id="rId11"/>
    <p:sldId id="498" r:id="rId12"/>
    <p:sldId id="499" r:id="rId13"/>
    <p:sldId id="500" r:id="rId14"/>
    <p:sldId id="501" r:id="rId15"/>
    <p:sldId id="502" r:id="rId16"/>
    <p:sldId id="503" r:id="rId17"/>
    <p:sldId id="505" r:id="rId18"/>
    <p:sldId id="506" r:id="rId19"/>
    <p:sldId id="523" r:id="rId20"/>
    <p:sldId id="507" r:id="rId21"/>
    <p:sldId id="508" r:id="rId22"/>
    <p:sldId id="511" r:id="rId23"/>
    <p:sldId id="512" r:id="rId24"/>
    <p:sldId id="513" r:id="rId25"/>
    <p:sldId id="514" r:id="rId26"/>
    <p:sldId id="515" r:id="rId27"/>
    <p:sldId id="516" r:id="rId28"/>
    <p:sldId id="517" r:id="rId29"/>
    <p:sldId id="518" r:id="rId30"/>
    <p:sldId id="519" r:id="rId31"/>
    <p:sldId id="520" r:id="rId32"/>
    <p:sldId id="521" r:id="rId33"/>
    <p:sldId id="524" r:id="rId34"/>
    <p:sldId id="527"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820" autoAdjust="0"/>
  </p:normalViewPr>
  <p:slideViewPr>
    <p:cSldViewPr>
      <p:cViewPr varScale="1">
        <p:scale>
          <a:sx n="87" d="100"/>
          <a:sy n="87" d="100"/>
        </p:scale>
        <p:origin x="13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a:t>ME 111 Projection of Points lecture 8</a:t>
            </a: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CE1EF4C-8853-491B-95EC-94BE6B743CBB}" type="datetimeFigureOut">
              <a:rPr lang="en-US" smtClean="0"/>
              <a:pPr/>
              <a:t>11/12/2019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a:t>S Senthilvelan</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39B3A54-B537-4AFF-B1A2-4AA249F2519B}" type="slidenum">
              <a:rPr lang="en-US" smtClean="0"/>
              <a:pPr/>
              <a:t>‹#›</a:t>
            </a:fld>
            <a:endParaRPr lang="en-US"/>
          </a:p>
        </p:txBody>
      </p:sp>
    </p:spTree>
    <p:extLst>
      <p:ext uri="{BB962C8B-B14F-4D97-AF65-F5344CB8AC3E}">
        <p14:creationId xmlns:p14="http://schemas.microsoft.com/office/powerpoint/2010/main" val="3963616950"/>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1:23:35.1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2346 11800 0,'18'0'78,"17"0"-62,0 18-1,71 17 1,-88-17-16,52 0 31,-17-18-31,53 35 16,17 0 0,54 18-1,-18-18 1,-107-17-1,-16-18 1,-1 35 0,-17-35 15,17 0-15,18 18-1,0 0 16,0-1-15,-18-17 0,88 53-1,-34-53 1,105 35 0,-53-17-1,-88-18 1,53 0-1,-54 0 1,-16 0 0,-19 0-1,89 0 1,0 0 15,-18 35-15,-53-35-1,18 0 1,-35 0 0,0 0 15,70 0-31,-18 0 16,89 0-1,123 0 1,-123 0-16,70 0 15,-123 0 1,-70 0 0,-19 0-1,1 0 32,-1 0-16,19 0-15,123 0 0,-18 0-1,70 0 1,-87-17-16,264-19 16,-35-17-1,-18 18 1,0-35-1,-123 52 1,-36 18 0,53-35-1,-17-18 1,-89 18 15,1 17-15,-1 18-1,-34 0 17,-72-18-17,71 18 1,-17 0 0,-36 0-1,-17 0 1,-1 0 15,36 0-15,106 71-1,18 17 1,-72-53 0,-69-17-16,34-18 15,18 53 16,1-53-15,52 0 0,-35 17-1,52-17 1,-52 18 0,106-18-1,-89 0 1,54 0-1,17 0 1,-71-18 0,71-17-1,-106 35 1,-17 0 0,-1 0-1,-34 0 16,34 0-15,36 18 0,-53 17-1,229 36 1,-211-71 0,70 17-1,53-17 1,159 0-1,-195 0 1,-34 0 0,17 0-1,53 0 1,-88 0 0,70 0-1,107 0 16,-19 0-31,-87 0 32,-142 0-17,18 0 1,53 0 0,211 0-1,-123 0 1,35 0-1,-158 0 1,52-17 0,89 17-1,88 0 1,-106-36 0,-71 19-1,-87 17 16,17-36-15,35 36 0,35 0-1,18 0 1,-105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1:25:40.4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741 16034 0,'35'0'140,"18"0"-140,35 17 16,0 1 0,36 17-1,17-35 1,-53 0-16,106 0 16,-53 0-1,-17 0 1,-71 0-1,-18 0-15,0 0 16,-17 0 15,17 0-15,0 0 0,18 0-1,-35 0 32,0 0-31,52 0-1,-17 0 1,0 0 0,-18 0-1,-17 0 1,17 0-1,-17 0 1,52 0 0,19 0-1,52 0 1,35 0 0,-123 0-16,106 0 15,-36 0 1,1 0-1,34 0 17,1 0-17,-35 0 1,-18 0 0,-18 0-1,-53 0 1,-17 0-1,-1 0 1,36 0 0,18 0-1,-18 0 1,35 0 0,-18 0-1,-34 0 1,87 0-1,-17 0 17,35 0-17,-88 0 1,-18 0 0,1 0-1,-1 0 1,0 0-1,-17 0 1,17 0 0,0 0-1,18 0 1,-17 0 0,52 0-1,-35 0 1,35 0-1,-18 0 17,54 0-17,35 0 1,70 0 0,18 0-1,-35 0 1,-71 0-1,17 0 1,-52 0 0,0 0-1,18 0 1,70 0 0,-18 0-1,0 0 1,54 0 15,-160 0-15,71 36-1,-17-19 1,-36 18 0,-35-35-1,-18 0 1,36 0-1,-1 53 1,1-53 0,70 53-1,53 0 1,18 0 0,-71 0-1,-88-53 1,-36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1:25:42.7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15628 17321 0,'0'18'156,"35"-18"-156,177 0 16,-71 0-1,159 0 1,0 0 0,-53 0-1,-159 0 1,-17 0-1,-36 0 1,18 0 15,-18-18-15,18-35 0,0 36-1,-36 17-15,54 0 16,0 0-1,87 0 1,19 0 0,-36 0-1,35 0 1,-17 0 0,17 0-1,1 0 1,-1 0-1,36 0 17,52 0-17,-87 0 1,-1 0 0,-35 0-1,-17 17 1,17 36-1,35-35 1,-17-18 0,-106 0-1,-18 0 1,-17 0 0,70 35-1,124 18 1,-18-35-1,53 35 17,17-53-17,-105 35 1,-18-35 0,35 18-1,71-1 1,36-17-1,17 0 1,35 0 0,-35 18-1,52 17 1,213 36 0,-230-54-1,-123-17 1,-142 0-1,-52 0 1,-1 0 15,1 18 63</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1:25:49.4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7796 18344 0,'-53'0'109,"36"0"-109,-1 0 16,1 0-1,-36 0 1,-71 0-1,36 0 1,-18 0 0,-17 0-1,-1 0 1,18 0 0,53 0-1,18 0 1,0 0-1,-53 36 17,17-36-17,-17 0 1,0 35 0,70-35-16,-17 0 15,17 0 16,-17 0-15,35 18 0,-71-18-1,1 0 1,-54 35 0,1-35-1,17 0 1,-106 0-1,124 0 1,-53 0 0,-71 0-1,36 0 1,88 0 0,0 18-1,52-18 1,1 0-1,0 0 1,-18 0 0,0 0-1,-18 0 1,18 0 0,-70 0-1,17 0 1,-17 0-1,-89 0 17,53 0-17,1 0 1,34 0 0,1 0-1,87 0 1,-17 0-1,-17 0 1,-54 0 0,-52 0-1,0 0 1,70 0 0,18 0-1,-18 0 1,18 0-1,17 0 17,18 0-17,18 0 1,17 0 15,0 0-15,1 0-1,-18 0 1,-18 0 0,-18 0-1,-17 0 1,17 0 0,-17 0-1,-53 0 1,35 0-1,36 0 17,52 0-32,0 0 31,1 0-15,-19 0-1,-16-18-15,-1 0 16,-18 1-1,18 17 1,-35 0 0,35 0-1,-18 0 1,19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1:28:50.455"/>
    </inkml:context>
    <inkml:brush xml:id="br0">
      <inkml:brushProperty name="width" value="0.05292" units="cm"/>
      <inkml:brushProperty name="height" value="0.05292" units="cm"/>
      <inkml:brushProperty name="color" value="#FF0000"/>
    </inkml:brush>
  </inkml:definitions>
  <inkml:trace contextRef="#ctx0" brushRef="#br0">21996 3334 0,'0'0'0,"17"35"15,1 106 1,0 159-1,35 123 1,-53-193 0,0-19-1,0 107 1,0-195 0,0-105-1,0-71 48,0-53-63,0 36 15,0-124 1,0-283 0,0-140-1,17 493 1,-17 72-1,0 16 1,0 19 15,18-1 32,-1 18-48,54 35-15,-36 36 16,142 229 0,211 211-1,-230-317 1,-105-141 0,-17 0-1,-19-35 1,-34-18 93,-89 0-93,35 0-16,-17 0 15,-582 0 1,-830-71 0,954-17-1,457 88 1,54 0 0,123-35 62,1 35-63,87-71 1,388-158 0,54-53-1,-354 158 1,19 1-16,299-142 15,-106 71 1,-264 106 0,-177 70-1,0-17 1,-17 17 0,-53 89 62,-1-18-63,-52 70 1,-53 89 0,0-18-16,-247 159 15,0 17 1,-71 36-1,106-18 1,124-106 0,88-105-1,141-213 126,18-52-125,-18 53-1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1:32:50.3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18503 16792 0,'-17'0'78,"-19"0"-63,19 0 1,-72 0 0,54 0-1,-4075 0 1,8114 0-1,-4092 0 1,-18 0 0,-52-70-1,87 52-15,-52-17 32,52-1-17,53 36 1,-35-17-1,-17-18 1,-18-1 0,52 19-1,1-1 1,17 18 0,1-18-1,-36-17 1,0 17-1,0 1 1,0-1 0,36 18-1,-36 0 282,0 0-281,17 0-1,-87 0 1,88 0-16,-36 0 16,53 0-1,-17 0 1,-106 0 0,-18 0-1,71 0 1,53 0-1,-18 0 1,-18 0 0,-52 0-1,-36-35 1,-17-18 15,-106 35-15,193 18-1,-16 0 1,-54-35 0,53 17-1,-106-17 1,-141 17 0,18 18-1,106 0 1,141 0-1,17 18 1,36 17 0,-18-35-1,-53 53 1,-35 36 0,18-19-1,-1-35 1,54 18-1,17-35 17,35-18-17,-17 18 1,0-1 15,-1 18-15,-17-17-1,36 17 1,-1-35 0,-17 0-1,-18 36 1,18-19 0,-36-17-1,0 36 1,-70-36-1,53 17 1,35 18 15,-70 1-15,70-19 0,-124 89-1,72-70 1,16 34-1,37-35 1,16 1 0,19 17-1,-19-36 1,19 18 0,-1-35-1,-17 53 1,35 36-1,0 16 1,35 1 15,53 71-15,89 52 0,-19 18-1,54-53 1,-18-106-1,35-17 1,-87-71 0,210 0-1,36 0 1,0 0 0,-35 0-1,-176 0-15,122-36 16,-122-52 15,-36 35-15,71 36-1,-36-36 1,36 17 0,105-52-1,-52-35 1,-71-1-1,-35 1 1,-89 88 0,-17 17-1,-18 18 1,1 0 0,16-35 15,19 17-16,176-35 17,-141 53-17,123 0 1,-105-35 0,-72 17-1,72 1 1,-36-36-1,18 17 1,35 1 0,-70 0-1,-1 17 1,-17-17 0,-18 17-1,1-17 16,-1 0-15,-17 35 0,-1-18-1,54-17 1,-36-36 0,-4021-35-1,8043 36-15</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2:56:19.830"/>
    </inkml:context>
    <inkml:brush xml:id="br0">
      <inkml:brushProperty name="width" value="0.05292" units="cm"/>
      <inkml:brushProperty name="height" value="0.05292" units="cm"/>
      <inkml:brushProperty name="color" value="#FF0000"/>
    </inkml:brush>
  </inkml:definitions>
  <inkml:trace contextRef="#ctx0" brushRef="#br0">1005 3563 0,'18'18'47,"17"-1"-32,1 89 1,-19 88 0,19-141-1,34 194 1,-35-123 0,-35-72-16,0 19 15,0-36 16,0-52 63,0-36-94,0-71 16,0 36-1,0-35 1,-35-71 0,35 88-1,0 18 1,0-1 0,0 19-1,0 52-15,0-35 16,0-17-1,0 17 1,0 35 0,0-17-1,0 0 1,71 70 156,70 88-172,-71-35 15,265 230 1,-158-142 0,-107-105-1,-17-1 1,-17-34 0,-19-36-1,-52 0 63,0 0-62,17 0 0,-17 0-16,-36 0 15,18 0 1,-88-18-1,-71 0 1,-70-52 0,159 52-16,-71-17 15,158 17 1,-34 1 0,-1-1 15,-52-17-16,88 17 1,-1 18 15,19 0-15,-36-17 0,0-1-1,0 0 1,-18-17-16,36 35 15,53 0 79,52-35-94,19 17 16,-37 0-1,160-70 1,106 18 0,-71-1-1,-1 1 1,19-19 0,-36 19-1,-140-1 1,-19 18-1,-17 0 1,-18 18-16,18 0 16,-88 123 124,-53-17-140,17-36 16,18-35 0,-35 88-16,-88 88 15,52-17 1,18 0-1,1 17 1,52-17 0,-18-53-1,36-71 1,17 18 0,1-35 15,-19 17-16,36-17 1,-35 52 62,0-34-78,35 16 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10-30T13:37:10.004"/>
    </inkml:context>
    <inkml:brush xml:id="br0">
      <inkml:brushProperty name="width" value="0.05292" units="cm"/>
      <inkml:brushProperty name="height" value="0.05292" units="cm"/>
      <inkml:brushProperty name="color" value="#FF0000"/>
    </inkml:brush>
  </inkml:definitions>
  <inkml:trace contextRef="#ctx0" brushRef="#br0">23125 14005 0,'-18'71'141,"18"-1"-141,18 1 16,-18-1-1,52 54 1,-34-124-1,-18 35 110,0-17-109,0 0 0,0-1-16,18 1 93</inkml:trace>
  <inkml:trace contextRef="#ctx0" brushRef="#br0" timeOffset="1765.283">23107 14058 0,'0'-17'172,"53"17"-172,-18 0 15,89 0 1,-71 0 0,35-36-1,-88 19 1,17-1-16,1 0 15</inkml:trace>
  <inkml:trace contextRef="#ctx0" brushRef="#br0" timeOffset="2815.276">23177 14252 0,'36'0'125,"17"0"-110,-18-17 1,-17 17-16,17 0 16,35-18-1,-52 18 1,17 0-1,-17-35 1,17 35 0,18 0-1,18-36 1,-18 36 0</inkml:trace>
  <inkml:trace contextRef="#ctx0" brushRef="#br0" timeOffset="4081.025">23742 13847 0,'35'52'78,"0"-16"-62,1 70-16,34 35 15,-34 0 1,34-88 0,-70-18-1,18-17 1,-1 35-1,1-53 1,-18 35 78,0-18-94,18 19 15,35 17 1,-53-71 93,0-17-93,0-1-16,0-69 16,0 16 15,0-34-15,0 52-16,0-17 15,35-18 1,35 18-1,-70 35 1</inkml:trace>
  <inkml:trace contextRef="#ctx0" brushRef="#br0" timeOffset="7817.09">12259 17022 0,'0'17'63,"35"-17"-48,53 0-15,124-176 16,35-71 0,0-18-1,-106 106 1,-70 54 0,-54 69-16,1 1 15,17 0 1,1 0 218</inkml:trace>
  <inkml:trace contextRef="#ctx0" brushRef="#br0" timeOffset="9301.093">13406 15946 0,'-18'0'109,"-35"35"-93,18-18-1,17 1 1,0-18-1,-17 0 157,0 0-156,53 0 234,17 0-234,-18 0-1,19 0 1,-19 0-16,19 0 15,-1 0 1,-35 71 250,0-18-251,0 17-15,0 1 16,0 35 0,0-18 15,0-53-31,0-17 15</inkml:trace>
  <inkml:trace contextRef="#ctx0" brushRef="#br0" timeOffset="10988.107">10583 15787 0,'18'-18'62,"0"18"-46,-1 0-16,-17 35 15,0 54 1,0-1 0,0 18-1,0 17 1,0-88-1,0-17 1,18 0 156,0-18-94,34 0 0,-34 0-62,0 0-1,17 0 17,18 0-32,-35 0 15,34-18-15,1 18 16,-17 0 0,-19 0-1,54 0 16,-54 0-15,19 0 15,-54-18 157,18 1-188,-35-1 15</inkml:trace>
  <inkml:trace contextRef="#ctx0" brushRef="#br0" timeOffset="11363.094">11024 16069 0</inkml:trace>
  <inkml:trace contextRef="#ctx0" brushRef="#br0" timeOffset="12440.955">11501 15681 0,'17'0'78,"-17"53"-62,35 35-1,-35-17 1,36 34 0,-36-34-1,0 0 1,0-36 0,0-18-1,0 19 1,0-19-1,0 19 1,0-19 0,0 1 15,0 0-15</inkml:trace>
  <inkml:trace contextRef="#ctx0" brushRef="#br0" timeOffset="13924.898">11624 15946 0,'18'-18'125,"35"18"-125,-18 0 16,0 0-16,53 0 16,-35 0 15,-53-71 156,36 1-187,-36 52 16,0-52-16,17-36 16,1 53 15,-18 0-16,0 35 32,17 1-31,-17 87 156,0-17-172,-17 35 15,-18 71 1,35 17 0,0-105-1,-36 17 1,36-53 0,0-17-1,0 17 1</inkml:trace>
  <inkml:trace contextRef="#ctx0" brushRef="#br0" timeOffset="14596.608">12259 15963 0</inkml:trace>
  <inkml:trace contextRef="#ctx0" brushRef="#br0" timeOffset="16814.867">12929 15416 0,'-53'-35'78,"36"35"-63,-19-35 1,1 17-16,-18 18 16,36 0-1,-1-35 1,-17 35 0,17 0 15,-17 0 16,0 0-16,17 0-31,-35 0 16,18 0-1,-18 0 1,17 35-1,-34 71 1,70-71 0,-35 18 15,35-18-15,0-17-1,0 0 16,0 17-15,0 0 0,0-17-1,17 17 1,1-17 0,0-18-1,17 0 16,-18 18-31,19-18 79,-19 0-79,19 0 15,17 0 1,-18 0-1,-17 0 1,34-18 0,-34 0-1,-18 1 32,18 17 47,35 0-63,-53 17-31,0 1 16,17 17-1,-17 0 1,0-17 0,0 17-1,36 18 1,-36-17 31,0-19-32,0 18 1,0 1 0,0-19-1,0 36 1,-18-35 0,0 0 15,18 17-16,-17 0 1,-19-35 0,19 35-1,-1-17 1,-17 17 0,0-35-1,17 0 32,-17 0-31,17 0-1,-17 0 32,17 0-31,-17 0-1,17-53 1,36 53 140,-18-17-140,17 17 0</inkml:trace>
  <inkml:trace contextRef="#ctx0" brushRef="#br0" timeOffset="17314.779">13053 15699 0</inkml:trace>
  <inkml:trace contextRef="#ctx0" brushRef="#br0" timeOffset="18267.689">13300 15240 0,'0'18'63,"0"-1"-63,0 19 0,0-1 15,0 18 1,17 0 0,-17-18-16,0-17 15,36 70 17,-36-35-32,0-18 31,0 18-16,17-53 110,19-35-109,-36-18-16,105-141 31,-105 141-15,36 0-16,-36 18 16</inkml:trace>
  <inkml:trace contextRef="#ctx0" brushRef="#br0" timeOffset="20563.99">18609 4198 0,'0'0'0,"0"71"16,0-1 0,0 36-1,0-88 1,0 87-1,0 1 1,0 0 0,0 71-1,0-19 1,0-17 0,0 36-1,0-18 1,0-54-1,0-52 1,0 53 0,0-53-1,-35 0 17,35 0-17,0 0 1,0 17-1,0 1 17,0-1-17,0-52-15,-36 53 16</inkml:trace>
  <inkml:trace contextRef="#ctx0" brushRef="#br0" timeOffset="22426.336">18380 5909 0,'0'18'109,"0"-1"-93,35 1-1,0 17 16,1 0-15,-36-17 0,0 17-1,0-17 1,17 53 0,1-36-1,-1-17 1,-17 34-1,18-34 1,17 0 15,-35-1-31,0 19 16,18-36 15,17 0 141,1-18-156,-1-17-16,-18-18 15,54-18 1,-36 18 0,-17 18-1,-18 0 16,35 17-15,-35-17 265,88-89-281</inkml:trace>
  <inkml:trace contextRef="#ctx0" brushRef="#br0" timeOffset="23097.92">19879 4445 0,'0'18'47,"0"17"-32,0 18-15,0 17 16,35 19-1,-35-37 1,18 19 15,-18-53-15,0 17 0,0 0-1,18-35 110</inkml:trace>
  <inkml:trace contextRef="#ctx0" brushRef="#br0" timeOffset="24191.447">19720 4586 0,'71'-35'172,"-36"35"-172,-17 0 16,52-35-1,-34-1-15,16 36 16,-34 0 0,0 0-1,-1 0 95,1 0-110,0 0 15</inkml:trace>
  <inkml:trace contextRef="#ctx0" brushRef="#br0" timeOffset="24722.571">20338 4657 0</inkml:trace>
  <inkml:trace contextRef="#ctx0" brushRef="#br0" timeOffset="25675.467">20496 4498 0,'18'-18'31,"17"18"-15,-35 53-1,18 18 1,17-36-16,0 18 31,-35-35-15,36 17-1,-36 0 17,35-88 46,-35-17-63,0 34-15,88-122 16,-17 17 0,-36 35-1,-35 88 1,0-35-16</inkml:trace>
  <inkml:trace contextRef="#ctx0" brushRef="#br0" timeOffset="26082.041">21078 4463 0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a:t>ME 111 Projection of Points lecture 8</a:t>
            </a: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69CE3E0-C80E-4611-8B66-4302BC89F143}" type="datetimeFigureOut">
              <a:rPr lang="en-US" smtClean="0"/>
              <a:pPr/>
              <a:t>11/12/2019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a:t>S Senthilvelan</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4B2127C-C721-4FAC-9BE7-9897A9F4DA30}" type="slidenum">
              <a:rPr lang="en-US" smtClean="0"/>
              <a:pPr/>
              <a:t>‹#›</a:t>
            </a:fld>
            <a:endParaRPr lang="en-US"/>
          </a:p>
        </p:txBody>
      </p:sp>
    </p:spTree>
    <p:extLst>
      <p:ext uri="{BB962C8B-B14F-4D97-AF65-F5344CB8AC3E}">
        <p14:creationId xmlns:p14="http://schemas.microsoft.com/office/powerpoint/2010/main" val="426181956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54EA00-3FE7-45BB-8861-608A115B0E74}" type="slidenum">
              <a:rPr kumimoji="0" lang="en-US" sz="13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553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CEB8F9F-C610-4718-91BB-2A64C8E59689}" type="slidenum">
              <a:rPr lang="en-US" smtClean="0"/>
              <a:pPr/>
              <a:t>2</a:t>
            </a:fld>
            <a:endParaRPr lang="en-US"/>
          </a:p>
        </p:txBody>
      </p:sp>
      <p:sp>
        <p:nvSpPr>
          <p:cNvPr id="5" name="Footer Placeholder 4"/>
          <p:cNvSpPr>
            <a:spLocks noGrp="1"/>
          </p:cNvSpPr>
          <p:nvPr>
            <p:ph type="ftr" sz="quarter" idx="11"/>
          </p:nvPr>
        </p:nvSpPr>
        <p:spPr/>
        <p:txBody>
          <a:bodyPr/>
          <a:lstStyle/>
          <a:p>
            <a:r>
              <a:rPr lang="en-US"/>
              <a:t>S.Senthilvelan</a:t>
            </a:r>
          </a:p>
        </p:txBody>
      </p:sp>
      <p:sp>
        <p:nvSpPr>
          <p:cNvPr id="6" name="Header Placeholder 5"/>
          <p:cNvSpPr>
            <a:spLocks noGrp="1"/>
          </p:cNvSpPr>
          <p:nvPr>
            <p:ph type="hdr" sz="quarter" idx="12"/>
          </p:nvPr>
        </p:nvSpPr>
        <p:spPr/>
        <p:txBody>
          <a:bodyPr/>
          <a:lstStyle/>
          <a:p>
            <a:r>
              <a:rPr lang="en-US"/>
              <a:t>ME 111 Lecture 6 Orthographic Projections</a:t>
            </a:r>
          </a:p>
        </p:txBody>
      </p:sp>
    </p:spTree>
    <p:extLst>
      <p:ext uri="{BB962C8B-B14F-4D97-AF65-F5344CB8AC3E}">
        <p14:creationId xmlns:p14="http://schemas.microsoft.com/office/powerpoint/2010/main" val="1804775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Slide Number Placeholder 3"/>
          <p:cNvSpPr>
            <a:spLocks noGrp="1"/>
          </p:cNvSpPr>
          <p:nvPr>
            <p:ph type="sldNum" sz="quarter" idx="5"/>
          </p:nvPr>
        </p:nvSpPr>
        <p:spPr>
          <a:noFill/>
        </p:spPr>
        <p:txBody>
          <a:bodyPr/>
          <a:lstStyle/>
          <a:p>
            <a:fld id="{0EF3CA78-BBDC-48D3-942B-43A5C3F3C8B8}" type="slidenum">
              <a:rPr lang="en-US" smtClean="0"/>
              <a:pPr/>
              <a:t>3</a:t>
            </a:fld>
            <a:endParaRPr lang="th-TH"/>
          </a:p>
        </p:txBody>
      </p:sp>
    </p:spTree>
    <p:extLst>
      <p:ext uri="{BB962C8B-B14F-4D97-AF65-F5344CB8AC3E}">
        <p14:creationId xmlns:p14="http://schemas.microsoft.com/office/powerpoint/2010/main" val="55695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 ABCD and its sense(i.e. anticlockwise ) in this case should be same In all the four views.</a:t>
            </a:r>
            <a:endParaRPr lang="en-IN" dirty="0"/>
          </a:p>
        </p:txBody>
      </p:sp>
      <p:sp>
        <p:nvSpPr>
          <p:cNvPr id="4" name="Header Placeholder 3"/>
          <p:cNvSpPr>
            <a:spLocks noGrp="1"/>
          </p:cNvSpPr>
          <p:nvPr>
            <p:ph type="hdr" sz="quarter"/>
          </p:nvPr>
        </p:nvSpPr>
        <p:spPr/>
        <p:txBody>
          <a:bodyPr/>
          <a:lstStyle/>
          <a:p>
            <a:r>
              <a:rPr lang="en-US"/>
              <a:t>ME 111 Projection of Points lecture 8</a:t>
            </a:r>
          </a:p>
        </p:txBody>
      </p:sp>
      <p:sp>
        <p:nvSpPr>
          <p:cNvPr id="5" name="Footer Placeholder 4"/>
          <p:cNvSpPr>
            <a:spLocks noGrp="1"/>
          </p:cNvSpPr>
          <p:nvPr>
            <p:ph type="ftr" sz="quarter" idx="4"/>
          </p:nvPr>
        </p:nvSpPr>
        <p:spPr/>
        <p:txBody>
          <a:bodyPr/>
          <a:lstStyle/>
          <a:p>
            <a:r>
              <a:rPr lang="en-US"/>
              <a:t>S Senthilvelan</a:t>
            </a:r>
          </a:p>
        </p:txBody>
      </p:sp>
      <p:sp>
        <p:nvSpPr>
          <p:cNvPr id="6" name="Slide Number Placeholder 5"/>
          <p:cNvSpPr>
            <a:spLocks noGrp="1"/>
          </p:cNvSpPr>
          <p:nvPr>
            <p:ph type="sldNum" sz="quarter" idx="5"/>
          </p:nvPr>
        </p:nvSpPr>
        <p:spPr/>
        <p:txBody>
          <a:bodyPr/>
          <a:lstStyle/>
          <a:p>
            <a:fld id="{64B2127C-C721-4FAC-9BE7-9897A9F4DA30}" type="slidenum">
              <a:rPr lang="en-US" smtClean="0"/>
              <a:pPr/>
              <a:t>10</a:t>
            </a:fld>
            <a:endParaRPr lang="en-US"/>
          </a:p>
        </p:txBody>
      </p:sp>
    </p:spTree>
    <p:extLst>
      <p:ext uri="{BB962C8B-B14F-4D97-AF65-F5344CB8AC3E}">
        <p14:creationId xmlns:p14="http://schemas.microsoft.com/office/powerpoint/2010/main" val="1129196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slide</a:t>
            </a:r>
            <a:endParaRPr lang="en-IN" dirty="0"/>
          </a:p>
        </p:txBody>
      </p:sp>
      <p:sp>
        <p:nvSpPr>
          <p:cNvPr id="4" name="Header Placeholder 3"/>
          <p:cNvSpPr>
            <a:spLocks noGrp="1"/>
          </p:cNvSpPr>
          <p:nvPr>
            <p:ph type="hdr" sz="quarter"/>
          </p:nvPr>
        </p:nvSpPr>
        <p:spPr/>
        <p:txBody>
          <a:bodyPr/>
          <a:lstStyle/>
          <a:p>
            <a:r>
              <a:rPr lang="en-US"/>
              <a:t>ME 111 Projection of Points lecture 8</a:t>
            </a:r>
          </a:p>
        </p:txBody>
      </p:sp>
      <p:sp>
        <p:nvSpPr>
          <p:cNvPr id="5" name="Footer Placeholder 4"/>
          <p:cNvSpPr>
            <a:spLocks noGrp="1"/>
          </p:cNvSpPr>
          <p:nvPr>
            <p:ph type="ftr" sz="quarter" idx="4"/>
          </p:nvPr>
        </p:nvSpPr>
        <p:spPr/>
        <p:txBody>
          <a:bodyPr/>
          <a:lstStyle/>
          <a:p>
            <a:r>
              <a:rPr lang="en-US"/>
              <a:t>S Senthilvelan</a:t>
            </a:r>
          </a:p>
        </p:txBody>
      </p:sp>
      <p:sp>
        <p:nvSpPr>
          <p:cNvPr id="6" name="Slide Number Placeholder 5"/>
          <p:cNvSpPr>
            <a:spLocks noGrp="1"/>
          </p:cNvSpPr>
          <p:nvPr>
            <p:ph type="sldNum" sz="quarter" idx="5"/>
          </p:nvPr>
        </p:nvSpPr>
        <p:spPr/>
        <p:txBody>
          <a:bodyPr/>
          <a:lstStyle/>
          <a:p>
            <a:fld id="{64B2127C-C721-4FAC-9BE7-9897A9F4DA30}" type="slidenum">
              <a:rPr lang="en-US" smtClean="0"/>
              <a:pPr/>
              <a:t>13</a:t>
            </a:fld>
            <a:endParaRPr lang="en-US"/>
          </a:p>
        </p:txBody>
      </p:sp>
    </p:spTree>
    <p:extLst>
      <p:ext uri="{BB962C8B-B14F-4D97-AF65-F5344CB8AC3E}">
        <p14:creationId xmlns:p14="http://schemas.microsoft.com/office/powerpoint/2010/main" val="31957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do </a:t>
            </a:r>
            <a:r>
              <a:rPr lang="en-US" dirty="0" err="1"/>
              <a:t>thre</a:t>
            </a:r>
            <a:endParaRPr lang="en-IN" dirty="0"/>
          </a:p>
        </p:txBody>
      </p:sp>
      <p:sp>
        <p:nvSpPr>
          <p:cNvPr id="4" name="Header Placeholder 3"/>
          <p:cNvSpPr>
            <a:spLocks noGrp="1"/>
          </p:cNvSpPr>
          <p:nvPr>
            <p:ph type="hdr" sz="quarter"/>
          </p:nvPr>
        </p:nvSpPr>
        <p:spPr/>
        <p:txBody>
          <a:bodyPr/>
          <a:lstStyle/>
          <a:p>
            <a:r>
              <a:rPr lang="en-US"/>
              <a:t>ME 111 Projection of Points lecture 8</a:t>
            </a:r>
          </a:p>
        </p:txBody>
      </p:sp>
      <p:sp>
        <p:nvSpPr>
          <p:cNvPr id="5" name="Footer Placeholder 4"/>
          <p:cNvSpPr>
            <a:spLocks noGrp="1"/>
          </p:cNvSpPr>
          <p:nvPr>
            <p:ph type="ftr" sz="quarter" idx="4"/>
          </p:nvPr>
        </p:nvSpPr>
        <p:spPr/>
        <p:txBody>
          <a:bodyPr/>
          <a:lstStyle/>
          <a:p>
            <a:r>
              <a:rPr lang="en-US"/>
              <a:t>S Senthilvelan</a:t>
            </a:r>
          </a:p>
        </p:txBody>
      </p:sp>
      <p:sp>
        <p:nvSpPr>
          <p:cNvPr id="6" name="Slide Number Placeholder 5"/>
          <p:cNvSpPr>
            <a:spLocks noGrp="1"/>
          </p:cNvSpPr>
          <p:nvPr>
            <p:ph type="sldNum" sz="quarter" idx="5"/>
          </p:nvPr>
        </p:nvSpPr>
        <p:spPr/>
        <p:txBody>
          <a:bodyPr/>
          <a:lstStyle/>
          <a:p>
            <a:fld id="{64B2127C-C721-4FAC-9BE7-9897A9F4DA30}" type="slidenum">
              <a:rPr lang="en-US" smtClean="0"/>
              <a:pPr/>
              <a:t>14</a:t>
            </a:fld>
            <a:endParaRPr lang="en-US"/>
          </a:p>
        </p:txBody>
      </p:sp>
    </p:spTree>
    <p:extLst>
      <p:ext uri="{BB962C8B-B14F-4D97-AF65-F5344CB8AC3E}">
        <p14:creationId xmlns:p14="http://schemas.microsoft.com/office/powerpoint/2010/main" val="4204981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rotate the TV anticlockwise and then draw</a:t>
            </a:r>
            <a:endParaRPr lang="en-IN" dirty="0"/>
          </a:p>
        </p:txBody>
      </p:sp>
      <p:sp>
        <p:nvSpPr>
          <p:cNvPr id="4" name="Header Placeholder 3"/>
          <p:cNvSpPr>
            <a:spLocks noGrp="1"/>
          </p:cNvSpPr>
          <p:nvPr>
            <p:ph type="hdr" sz="quarter"/>
          </p:nvPr>
        </p:nvSpPr>
        <p:spPr/>
        <p:txBody>
          <a:bodyPr/>
          <a:lstStyle/>
          <a:p>
            <a:r>
              <a:rPr lang="en-US"/>
              <a:t>ME 111 Projection of Points lecture 8</a:t>
            </a:r>
          </a:p>
        </p:txBody>
      </p:sp>
      <p:sp>
        <p:nvSpPr>
          <p:cNvPr id="5" name="Footer Placeholder 4"/>
          <p:cNvSpPr>
            <a:spLocks noGrp="1"/>
          </p:cNvSpPr>
          <p:nvPr>
            <p:ph type="ftr" sz="quarter" idx="4"/>
          </p:nvPr>
        </p:nvSpPr>
        <p:spPr/>
        <p:txBody>
          <a:bodyPr/>
          <a:lstStyle/>
          <a:p>
            <a:r>
              <a:rPr lang="en-US"/>
              <a:t>S Senthilvelan</a:t>
            </a:r>
          </a:p>
        </p:txBody>
      </p:sp>
      <p:sp>
        <p:nvSpPr>
          <p:cNvPr id="6" name="Slide Number Placeholder 5"/>
          <p:cNvSpPr>
            <a:spLocks noGrp="1"/>
          </p:cNvSpPr>
          <p:nvPr>
            <p:ph type="sldNum" sz="quarter" idx="5"/>
          </p:nvPr>
        </p:nvSpPr>
        <p:spPr/>
        <p:txBody>
          <a:bodyPr/>
          <a:lstStyle/>
          <a:p>
            <a:fld id="{64B2127C-C721-4FAC-9BE7-9897A9F4DA30}" type="slidenum">
              <a:rPr lang="en-US" smtClean="0"/>
              <a:pPr/>
              <a:t>24</a:t>
            </a:fld>
            <a:endParaRPr lang="en-US"/>
          </a:p>
        </p:txBody>
      </p:sp>
    </p:spTree>
    <p:extLst>
      <p:ext uri="{BB962C8B-B14F-4D97-AF65-F5344CB8AC3E}">
        <p14:creationId xmlns:p14="http://schemas.microsoft.com/office/powerpoint/2010/main" val="1336913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7F47E64-3EE4-4A5E-834A-9AAFE578F597}" type="datetime3">
              <a:rPr kumimoji="0" lang="en-US"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 November 2019</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rgbClr val="04617B">
                    <a:shade val="90000"/>
                  </a:srgbClr>
                </a:solidFill>
                <a:effectLst/>
                <a:uLnTx/>
                <a:uFillTx/>
                <a:latin typeface="Franklin Gothic Book"/>
                <a:ea typeface="+mn-ea"/>
                <a:cs typeface="+mn-cs"/>
              </a:rPr>
              <a:t>CE101 Lec2: Conics and Curves</a:t>
            </a:r>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E237F3A-BB05-4587-9A37-8B5E8F8C2482}" type="slidenum">
              <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Tree>
    <p:extLst>
      <p:ext uri="{BB962C8B-B14F-4D97-AF65-F5344CB8AC3E}">
        <p14:creationId xmlns:p14="http://schemas.microsoft.com/office/powerpoint/2010/main" val="37296306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7054"/>
          </a:xfrm>
        </p:spPr>
        <p:txBody>
          <a:bodyPr>
            <a:spAutoFit/>
          </a:bodyPr>
          <a:lstStyle>
            <a:lvl1pPr algn="ctr">
              <a:defRPr sz="2800" b="1" u="sng">
                <a:solidFill>
                  <a:srgbClr val="3333FF"/>
                </a:solidFill>
                <a:latin typeface="Times New Roman" pitchFamily="18" charset="0"/>
                <a:cs typeface="Times New Roman" pitchFamily="18" charset="0"/>
              </a:defRPr>
            </a:lvl1pPr>
          </a:lstStyle>
          <a:p>
            <a:r>
              <a:rPr lang="en-US" dirty="0"/>
              <a:t>Click to edit Master title style</a:t>
            </a:r>
          </a:p>
        </p:txBody>
      </p:sp>
      <p:sp>
        <p:nvSpPr>
          <p:cNvPr id="4" name="Date Placeholder 9"/>
          <p:cNvSpPr>
            <a:spLocks noGrp="1"/>
          </p:cNvSpPr>
          <p:nvPr>
            <p:ph type="dt" sz="half" idx="10"/>
          </p:nvPr>
        </p:nvSpPr>
        <p:spPr>
          <a:xfrm>
            <a:off x="228600" y="228600"/>
            <a:ext cx="1828800" cy="365125"/>
          </a:xfrm>
        </p:spPr>
        <p:txBody>
          <a:bodyPr anchor="ctr" anchorCtr="0"/>
          <a:lstStyle>
            <a:lvl1pPr algn="ctr">
              <a:defRPr sz="2400" b="1" i="1">
                <a:solidFill>
                  <a:schemeClr val="tx1"/>
                </a:solidFill>
                <a:latin typeface="Monotype Corsiva" pitchFamily="66" charset="0"/>
                <a:cs typeface="Times New Roman"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B02F53F-7AE5-4973-B54E-2DB46515C0B3}" type="datetime3">
              <a:rPr kumimoji="0" lang="en-US" sz="2400" b="1" i="1" u="none" strike="noStrike" kern="1200" cap="none" spc="0" normalizeH="0" baseline="0" noProof="0" smtClean="0">
                <a:ln>
                  <a:noFill/>
                </a:ln>
                <a:solidFill>
                  <a:prstClr val="black"/>
                </a:solidFill>
                <a:effectLst/>
                <a:uLnTx/>
                <a:uFillTx/>
                <a:latin typeface="Monotype Corsiva" pitchFamily="66" charset="0"/>
                <a:ea typeface="+mn-ea"/>
                <a:cs typeface="Times New Roman"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12 November 2019</a:t>
            </a:fld>
            <a:endParaRPr kumimoji="0" lang="en-US" sz="2400" b="1" i="1"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5" name="Footer Placeholder 21"/>
          <p:cNvSpPr>
            <a:spLocks noGrp="1"/>
          </p:cNvSpPr>
          <p:nvPr>
            <p:ph type="ftr" sz="quarter" idx="11"/>
          </p:nvPr>
        </p:nvSpPr>
        <p:spPr>
          <a:xfrm>
            <a:off x="1981200" y="228600"/>
            <a:ext cx="5562600" cy="369888"/>
          </a:xfrm>
        </p:spPr>
        <p:txBody>
          <a:bodyPr wrap="square" anchor="ctr" anchorCtr="0">
            <a:spAutoFit/>
          </a:bodyPr>
          <a:lstStyle>
            <a:lvl1pPr algn="ctr" fontAlgn="base">
              <a:spcBef>
                <a:spcPct val="0"/>
              </a:spcBef>
              <a:spcAft>
                <a:spcPct val="0"/>
              </a:spcAft>
              <a:defRPr sz="2400" b="1" dirty="0" smtClean="0">
                <a:solidFill>
                  <a:schemeClr val="tx1"/>
                </a:solidFill>
                <a:latin typeface="Monotype Corsiva" pitchFamily="66" charset="0"/>
                <a:cs typeface="Times New Roman"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Monotype Corsiva" pitchFamily="66" charset="0"/>
                <a:ea typeface="+mn-ea"/>
                <a:cs typeface="Times New Roman" pitchFamily="18" charset="0"/>
              </a:rPr>
              <a:t>CE101 Lec2: Conics and Curves</a:t>
            </a:r>
            <a:endParaRPr kumimoji="0" lang="en-US" sz="2400" b="1" i="0"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6" name="Slide Number Placeholder 17"/>
          <p:cNvSpPr>
            <a:spLocks noGrp="1"/>
          </p:cNvSpPr>
          <p:nvPr>
            <p:ph type="sldNum" sz="quarter" idx="12"/>
          </p:nvPr>
        </p:nvSpPr>
        <p:spPr>
          <a:xfrm>
            <a:off x="7772400" y="244475"/>
            <a:ext cx="914400" cy="365125"/>
          </a:xfrm>
        </p:spPr>
        <p:txBody>
          <a:bodyPr anchor="ctr" anchorCtr="0"/>
          <a:lstStyle>
            <a:lvl1pPr algn="ctr">
              <a:defRPr sz="2400" b="1">
                <a:solidFill>
                  <a:schemeClr val="tx1"/>
                </a:solidFill>
                <a:latin typeface="Monotype Corsiva" pitchFamily="66" charset="0"/>
                <a:cs typeface="Times New Roman" pitchFamily="18"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1F63554-3180-4DAB-8FBB-F3364C1A10A9}" type="slidenum">
              <a:rPr kumimoji="0" lang="en-US" sz="2400" b="1" i="0" u="none" strike="noStrike" kern="1200" cap="none" spc="0" normalizeH="0" baseline="0" noProof="0">
                <a:ln>
                  <a:noFill/>
                </a:ln>
                <a:solidFill>
                  <a:prstClr val="black"/>
                </a:solidFill>
                <a:effectLst/>
                <a:uLnTx/>
                <a:uFillTx/>
                <a:latin typeface="Monotype Corsiva" pitchFamily="66" charset="0"/>
                <a:ea typeface="+mn-ea"/>
                <a:cs typeface="Times New Roman"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2400" b="1" i="0" u="none" strike="noStrike" kern="1200" cap="none" spc="0" normalizeH="0" baseline="0" noProof="0" dirty="0">
              <a:ln>
                <a:noFill/>
              </a:ln>
              <a:solidFill>
                <a:prstClr val="black"/>
              </a:solidFill>
              <a:effectLst/>
              <a:uLnTx/>
              <a:uFillTx/>
              <a:latin typeface="Monotype Corsiva" pitchFamily="66" charset="0"/>
              <a:ea typeface="+mn-ea"/>
              <a:cs typeface="Times New Roman" pitchFamily="18" charset="0"/>
            </a:endParaRPr>
          </a:p>
        </p:txBody>
      </p:sp>
      <p:sp>
        <p:nvSpPr>
          <p:cNvPr id="3" name="Content Placeholder 2"/>
          <p:cNvSpPr>
            <a:spLocks noGrp="1"/>
          </p:cNvSpPr>
          <p:nvPr>
            <p:ph idx="1"/>
          </p:nvPr>
        </p:nvSpPr>
        <p:spPr>
          <a:xfrm>
            <a:off x="457200" y="1295400"/>
            <a:ext cx="8229600" cy="2046714"/>
          </a:xfrm>
        </p:spPr>
        <p:txBody>
          <a:bodyPr>
            <a:spAutoFit/>
          </a:bodyPr>
          <a:lstStyle>
            <a:lvl1pPr algn="just">
              <a:spcBef>
                <a:spcPts val="600"/>
              </a:spcBef>
              <a:spcAft>
                <a:spcPts val="300"/>
              </a:spcAft>
              <a:buClrTx/>
              <a:buSzPct val="80000"/>
              <a:defRPr sz="2400">
                <a:latin typeface="Times New Roman" pitchFamily="18" charset="0"/>
                <a:cs typeface="Times New Roman" pitchFamily="18" charset="0"/>
              </a:defRPr>
            </a:lvl1pPr>
            <a:lvl2pPr algn="just">
              <a:spcBef>
                <a:spcPts val="600"/>
              </a:spcBef>
              <a:spcAft>
                <a:spcPts val="300"/>
              </a:spcAft>
              <a:buClr>
                <a:srgbClr val="FF0000"/>
              </a:buClr>
              <a:buFont typeface="Wingdings" pitchFamily="2" charset="2"/>
              <a:buChar char="v"/>
              <a:defRPr sz="2000" i="0">
                <a:latin typeface="Times New Roman" pitchFamily="18" charset="0"/>
                <a:cs typeface="Times New Roman" pitchFamily="18" charset="0"/>
              </a:defRPr>
            </a:lvl2pPr>
            <a:lvl3pPr algn="just">
              <a:spcBef>
                <a:spcPts val="600"/>
              </a:spcBef>
              <a:spcAft>
                <a:spcPts val="300"/>
              </a:spcAft>
              <a:buClr>
                <a:srgbClr val="7030A0"/>
              </a:buClr>
              <a:buFont typeface="Wingdings" pitchFamily="2" charset="2"/>
              <a:buChar char="§"/>
              <a:defRPr sz="1800">
                <a:latin typeface="Times New Roman" pitchFamily="18" charset="0"/>
                <a:cs typeface="Times New Roman" pitchFamily="18" charset="0"/>
              </a:defRPr>
            </a:lvl3pPr>
            <a:lvl4pPr algn="just">
              <a:spcBef>
                <a:spcPts val="600"/>
              </a:spcBef>
              <a:spcAft>
                <a:spcPts val="300"/>
              </a:spcAft>
              <a:buClrTx/>
              <a:defRPr sz="1600"/>
            </a:lvl4pPr>
            <a:lvl5pPr algn="just">
              <a:spcBef>
                <a:spcPts val="600"/>
              </a:spcBef>
              <a:spcAft>
                <a:spcPts val="300"/>
              </a:spcAft>
              <a:buClr>
                <a:srgbClr val="FF0000"/>
              </a:buClr>
              <a:buFont typeface="Wingdings" pitchFamily="2" charset="2"/>
              <a:buChar char="Ø"/>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8049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E1B06D-4784-4CAA-82F2-A97A05E6B819}" type="datetime3">
              <a:rPr kumimoji="0" lang="en-US"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 November 2019</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t>CE101 Lec2: Conics and Curves</a:t>
            </a: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2E46E4-BA92-427D-A35F-E0F3BAA96972}" type="slidenum">
              <a:rPr kumimoji="0" lang="en-US" alt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Tree>
    <p:extLst>
      <p:ext uri="{BB962C8B-B14F-4D97-AF65-F5344CB8AC3E}">
        <p14:creationId xmlns:p14="http://schemas.microsoft.com/office/powerpoint/2010/main" val="83411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b="0"/>
            </a:lvl1pPr>
            <a:lvl2pPr>
              <a:defRPr>
                <a:solidFill>
                  <a:srgbClr val="C00000"/>
                </a:solidFill>
              </a:defRPr>
            </a:lvl2pPr>
            <a:lvl4pPr>
              <a:defRPr>
                <a:solidFill>
                  <a:srgbClr val="C000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685800"/>
          </a:xfrm>
          <a:prstGeom prst="rect">
            <a:avLst/>
          </a:prstGeom>
          <a:solidFill>
            <a:schemeClr val="tx2">
              <a:lumMod val="40000"/>
              <a:lumOff val="6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762000"/>
            <a:ext cx="8229600" cy="5943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000" kern="1200">
          <a:solidFill>
            <a:schemeClr val="tx1"/>
          </a:solidFill>
          <a:latin typeface="Adobe Caslon Pro Bold"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Garamond"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New Century Schoolbook"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1638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638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0C6FA8-9FD2-4020-9B92-AAD957B8F554}" type="datetime3">
              <a:rPr kumimoji="0" lang="en-US" sz="1200" b="0" i="0" u="none" strike="noStrike" kern="1200" cap="none" spc="0" normalizeH="0" baseline="0" noProof="0" smtClean="0">
                <a:ln>
                  <a:noFill/>
                </a:ln>
                <a:solidFill>
                  <a:srgbClr val="04617B">
                    <a:shade val="90000"/>
                  </a:srgbClr>
                </a:solidFill>
                <a:effectLst/>
                <a:uLnTx/>
                <a:uFillTx/>
                <a:latin typeface="Franklin Gothic Boo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 November 2019</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rgbClr val="04617B">
                    <a:shade val="90000"/>
                  </a:srgbClr>
                </a:solidFill>
                <a:effectLst/>
                <a:uLnTx/>
                <a:uFillTx/>
                <a:latin typeface="Franklin Gothic Book"/>
                <a:ea typeface="+mn-ea"/>
                <a:cs typeface="+mn-cs"/>
              </a:rPr>
              <a:t>CE101 Lec2: Conics and Curves</a:t>
            </a:r>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u="none">
                <a:solidFill>
                  <a:schemeClr val="tx2">
                    <a:shade val="90000"/>
                  </a:schemeClr>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25A11F-53B3-45DC-85D0-8C2518F7BDFB}" type="slidenum">
              <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4617B">
                  <a:shade val="90000"/>
                </a:srgbClr>
              </a:solidFill>
              <a:effectLst/>
              <a:uLnTx/>
              <a:uFillTx/>
              <a:latin typeface="Franklin Gothic Book"/>
              <a:ea typeface="+mn-ea"/>
              <a:cs typeface="+mn-cs"/>
            </a:endParaRPr>
          </a:p>
        </p:txBody>
      </p:sp>
      <p:grpSp>
        <p:nvGrpSpPr>
          <p:cNvPr id="1639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Franklin Gothic Book"/>
                <a:ea typeface="+mn-ea"/>
                <a:cs typeface="+mn-cs"/>
              </a:endParaRPr>
            </a:p>
          </p:txBody>
        </p:sp>
      </p:grpSp>
    </p:spTree>
    <p:extLst>
      <p:ext uri="{BB962C8B-B14F-4D97-AF65-F5344CB8AC3E}">
        <p14:creationId xmlns:p14="http://schemas.microsoft.com/office/powerpoint/2010/main" val="3537101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Franklin Gothic Medium" pitchFamily="34" charset="0"/>
        </a:defRPr>
      </a:lvl2pPr>
      <a:lvl3pPr algn="l" rtl="0" eaLnBrk="0" fontAlgn="base" hangingPunct="0">
        <a:spcBef>
          <a:spcPct val="0"/>
        </a:spcBef>
        <a:spcAft>
          <a:spcPct val="0"/>
        </a:spcAft>
        <a:defRPr sz="5000">
          <a:solidFill>
            <a:schemeClr val="tx2"/>
          </a:solidFill>
          <a:latin typeface="Franklin Gothic Medium" pitchFamily="34" charset="0"/>
        </a:defRPr>
      </a:lvl3pPr>
      <a:lvl4pPr algn="l" rtl="0" eaLnBrk="0" fontAlgn="base" hangingPunct="0">
        <a:spcBef>
          <a:spcPct val="0"/>
        </a:spcBef>
        <a:spcAft>
          <a:spcPct val="0"/>
        </a:spcAft>
        <a:defRPr sz="5000">
          <a:solidFill>
            <a:schemeClr val="tx2"/>
          </a:solidFill>
          <a:latin typeface="Franklin Gothic Medium" pitchFamily="34" charset="0"/>
        </a:defRPr>
      </a:lvl4pPr>
      <a:lvl5pPr algn="l" rtl="0" eaLnBrk="0" fontAlgn="base" hangingPunct="0">
        <a:spcBef>
          <a:spcPct val="0"/>
        </a:spcBef>
        <a:spcAft>
          <a:spcPct val="0"/>
        </a:spcAft>
        <a:defRPr sz="5000">
          <a:solidFill>
            <a:schemeClr val="tx2"/>
          </a:solidFill>
          <a:latin typeface="Franklin Gothic Medium" pitchFamily="34" charset="0"/>
        </a:defRPr>
      </a:lvl5pPr>
      <a:lvl6pPr marL="457200" algn="l" rtl="0" fontAlgn="base">
        <a:spcBef>
          <a:spcPct val="0"/>
        </a:spcBef>
        <a:spcAft>
          <a:spcPct val="0"/>
        </a:spcAft>
        <a:defRPr sz="5000">
          <a:solidFill>
            <a:schemeClr val="tx2"/>
          </a:solidFill>
          <a:latin typeface="Franklin Gothic Medium" pitchFamily="34" charset="0"/>
        </a:defRPr>
      </a:lvl6pPr>
      <a:lvl7pPr marL="914400" algn="l" rtl="0" fontAlgn="base">
        <a:spcBef>
          <a:spcPct val="0"/>
        </a:spcBef>
        <a:spcAft>
          <a:spcPct val="0"/>
        </a:spcAft>
        <a:defRPr sz="5000">
          <a:solidFill>
            <a:schemeClr val="tx2"/>
          </a:solidFill>
          <a:latin typeface="Franklin Gothic Medium" pitchFamily="34" charset="0"/>
        </a:defRPr>
      </a:lvl7pPr>
      <a:lvl8pPr marL="1371600" algn="l" rtl="0" fontAlgn="base">
        <a:spcBef>
          <a:spcPct val="0"/>
        </a:spcBef>
        <a:spcAft>
          <a:spcPct val="0"/>
        </a:spcAft>
        <a:defRPr sz="5000">
          <a:solidFill>
            <a:schemeClr val="tx2"/>
          </a:solidFill>
          <a:latin typeface="Franklin Gothic Medium" pitchFamily="34" charset="0"/>
        </a:defRPr>
      </a:lvl8pPr>
      <a:lvl9pPr marL="1828800" algn="l" rtl="0" fontAlgn="base">
        <a:spcBef>
          <a:spcPct val="0"/>
        </a:spcBef>
        <a:spcAft>
          <a:spcPct val="0"/>
        </a:spcAft>
        <a:defRPr sz="5000">
          <a:solidFill>
            <a:schemeClr val="tx2"/>
          </a:solidFill>
          <a:latin typeface="Franklin Gothic Medium"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6572250" y="4733925"/>
            <a:ext cx="1581150" cy="1581150"/>
          </a:xfrm>
          <a:prstGeom prst="rect">
            <a:avLst/>
          </a:prstGeom>
          <a:noFill/>
          <a:ln w="28575" algn="ctr">
            <a:noFill/>
            <a:miter lim="800000"/>
            <a:headEnd/>
            <a:tailEnd/>
          </a:ln>
        </p:spPr>
      </p:pic>
      <p:sp>
        <p:nvSpPr>
          <p:cNvPr id="2" name="Title 1"/>
          <p:cNvSpPr>
            <a:spLocks noGrp="1"/>
          </p:cNvSpPr>
          <p:nvPr>
            <p:ph type="ctrTitle"/>
          </p:nvPr>
        </p:nvSpPr>
        <p:spPr>
          <a:xfrm>
            <a:off x="217449" y="834747"/>
            <a:ext cx="8763000" cy="3508653"/>
          </a:xfrm>
        </p:spPr>
        <p:txBody>
          <a:bodyPr>
            <a:spAutoFit/>
          </a:bodyPr>
          <a:lstStyle/>
          <a:p>
            <a:pPr algn="ctr">
              <a:defRPr/>
            </a:pPr>
            <a:r>
              <a:rPr lang="en-US" sz="4000" dirty="0">
                <a:solidFill>
                  <a:srgbClr val="3333FF"/>
                </a:solidFill>
                <a:effectLst>
                  <a:outerShdw blurRad="38100" dist="38100" dir="2700000" algn="tl">
                    <a:srgbClr val="000000">
                      <a:alpha val="43137"/>
                    </a:srgbClr>
                  </a:outerShdw>
                </a:effectLst>
              </a:rPr>
              <a:t>CE101</a:t>
            </a:r>
            <a:br>
              <a:rPr lang="en-US" sz="4000" dirty="0">
                <a:solidFill>
                  <a:srgbClr val="3333FF"/>
                </a:solidFill>
                <a:effectLst>
                  <a:outerShdw blurRad="38100" dist="38100" dir="2700000" algn="tl">
                    <a:srgbClr val="000000">
                      <a:alpha val="43137"/>
                    </a:srgbClr>
                  </a:outerShdw>
                </a:effectLst>
              </a:rPr>
            </a:br>
            <a:br>
              <a:rPr lang="en-US" sz="4000" dirty="0">
                <a:solidFill>
                  <a:srgbClr val="3333FF"/>
                </a:solidFill>
                <a:effectLst>
                  <a:outerShdw blurRad="38100" dist="38100" dir="2700000" algn="tl">
                    <a:srgbClr val="000000">
                      <a:alpha val="43137"/>
                    </a:srgbClr>
                  </a:outerShdw>
                </a:effectLst>
              </a:rPr>
            </a:br>
            <a:r>
              <a:rPr lang="en-US" sz="4000" dirty="0">
                <a:solidFill>
                  <a:srgbClr val="3333FF"/>
                </a:solidFill>
                <a:effectLst>
                  <a:outerShdw blurRad="38100" dist="38100" dir="2700000" algn="tl">
                    <a:srgbClr val="000000">
                      <a:alpha val="43137"/>
                    </a:srgbClr>
                  </a:outerShdw>
                </a:effectLst>
              </a:rPr>
              <a:t>Engineering Drawing</a:t>
            </a:r>
            <a:br>
              <a:rPr lang="en-US" sz="4000" dirty="0">
                <a:solidFill>
                  <a:srgbClr val="3333FF"/>
                </a:solidFill>
                <a:effectLst>
                  <a:outerShdw blurRad="38100" dist="38100" dir="2700000" algn="tl">
                    <a:srgbClr val="000000">
                      <a:alpha val="43137"/>
                    </a:srgbClr>
                  </a:outerShdw>
                </a:effectLst>
              </a:rPr>
            </a:br>
            <a:br>
              <a:rPr lang="en-US" sz="4000" dirty="0">
                <a:solidFill>
                  <a:srgbClr val="3333FF"/>
                </a:solidFill>
                <a:effectLst>
                  <a:outerShdw blurRad="38100" dist="38100" dir="2700000" algn="tl">
                    <a:srgbClr val="000000">
                      <a:alpha val="43137"/>
                    </a:srgbClr>
                  </a:outerShdw>
                </a:effectLst>
              </a:rPr>
            </a:br>
            <a:r>
              <a:rPr lang="en-US" sz="4000" dirty="0">
                <a:solidFill>
                  <a:srgbClr val="3333FF"/>
                </a:solidFill>
                <a:effectLst>
                  <a:outerShdw blurRad="38100" dist="38100" dir="2700000" algn="tl">
                    <a:srgbClr val="000000">
                      <a:alpha val="43137"/>
                    </a:srgbClr>
                  </a:outerShdw>
                </a:effectLst>
              </a:rPr>
              <a:t>Lec10: </a:t>
            </a:r>
            <a:r>
              <a:rPr lang="en-IN" sz="4000" dirty="0">
                <a:solidFill>
                  <a:srgbClr val="3333FF"/>
                </a:solidFill>
                <a:effectLst>
                  <a:outerShdw blurRad="38100" dist="38100" dir="2700000" algn="tl">
                    <a:srgbClr val="000000">
                      <a:alpha val="43137"/>
                    </a:srgbClr>
                  </a:outerShdw>
                </a:effectLst>
              </a:rPr>
              <a:t>Isometric Projections</a:t>
            </a:r>
            <a:br>
              <a:rPr lang="en-US" sz="4000" dirty="0">
                <a:solidFill>
                  <a:srgbClr val="3333FF"/>
                </a:solidFill>
                <a:effectLst>
                  <a:outerShdw blurRad="38100" dist="38100" dir="2700000" algn="tl">
                    <a:srgbClr val="000000">
                      <a:alpha val="43137"/>
                    </a:srgbClr>
                  </a:outerShdw>
                </a:effectLst>
              </a:rPr>
            </a:br>
            <a:endParaRPr lang="en-US" sz="2800" dirty="0">
              <a:solidFill>
                <a:srgbClr val="3333FF"/>
              </a:solidFill>
              <a:effectLst>
                <a:outerShdw blurRad="38100" dist="38100" dir="2700000" algn="tl">
                  <a:srgbClr val="000000">
                    <a:alpha val="43137"/>
                  </a:srgbClr>
                </a:outerShdw>
              </a:effectLst>
            </a:endParaRPr>
          </a:p>
        </p:txBody>
      </p:sp>
      <p:sp>
        <p:nvSpPr>
          <p:cNvPr id="3" name="Rectangle 2"/>
          <p:cNvSpPr/>
          <p:nvPr/>
        </p:nvSpPr>
        <p:spPr>
          <a:xfrm>
            <a:off x="533400" y="5518404"/>
            <a:ext cx="5943600" cy="461665"/>
          </a:xfrm>
          <a:prstGeom prst="rect">
            <a:avLst/>
          </a:prstGeom>
        </p:spPr>
        <p:txBody>
          <a:bodyPr wrap="square">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charset="0"/>
                <a:ea typeface="+mn-ea"/>
                <a:cs typeface="Arial" panose="020B0604020202020204" pitchFamily="34" charset="0"/>
              </a:rPr>
              <a:t>Indian Institute of Technology Guwahati</a:t>
            </a:r>
            <a:endParaRPr kumimoji="0" lang="en-US" sz="2400" b="1" i="0" u="none" strike="noStrike" kern="1200" cap="none" spc="0" normalizeH="0" baseline="0" noProof="0" dirty="0">
              <a:ln>
                <a:noFill/>
              </a:ln>
              <a:solidFill>
                <a:prstClr val="black"/>
              </a:solidFill>
              <a:effectLst/>
              <a:uLnTx/>
              <a:uFillTx/>
              <a:latin typeface="Arial" charset="0"/>
              <a:ea typeface="+mn-ea"/>
              <a:cs typeface="Arial" panose="020B0604020202020204" pitchFamily="34" charset="0"/>
            </a:endParaRPr>
          </a:p>
        </p:txBody>
      </p:sp>
    </p:spTree>
    <p:extLst>
      <p:ext uri="{BB962C8B-B14F-4D97-AF65-F5344CB8AC3E}">
        <p14:creationId xmlns:p14="http://schemas.microsoft.com/office/powerpoint/2010/main" val="81116446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Rectangle/Square</a:t>
            </a:r>
          </a:p>
        </p:txBody>
      </p:sp>
      <p:grpSp>
        <p:nvGrpSpPr>
          <p:cNvPr id="4" name="Group 8"/>
          <p:cNvGrpSpPr>
            <a:grpSpLocks/>
          </p:cNvGrpSpPr>
          <p:nvPr/>
        </p:nvGrpSpPr>
        <p:grpSpPr bwMode="auto">
          <a:xfrm>
            <a:off x="1184275" y="1519238"/>
            <a:ext cx="1931988" cy="1436687"/>
            <a:chOff x="1476" y="583"/>
            <a:chExt cx="1217" cy="905"/>
          </a:xfrm>
        </p:grpSpPr>
        <p:sp>
          <p:nvSpPr>
            <p:cNvPr id="5" name="Text Box 9"/>
            <p:cNvSpPr txBox="1">
              <a:spLocks noChangeArrowheads="1"/>
            </p:cNvSpPr>
            <p:nvPr/>
          </p:nvSpPr>
          <p:spPr bwMode="auto">
            <a:xfrm>
              <a:off x="1476" y="68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6" name="Text Box 10"/>
            <p:cNvSpPr txBox="1">
              <a:spLocks noChangeArrowheads="1"/>
            </p:cNvSpPr>
            <p:nvPr/>
          </p:nvSpPr>
          <p:spPr bwMode="auto">
            <a:xfrm>
              <a:off x="1488" y="1296"/>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nvGrpSpPr>
            <p:cNvPr id="7" name="Group 11"/>
            <p:cNvGrpSpPr>
              <a:grpSpLocks/>
            </p:cNvGrpSpPr>
            <p:nvPr/>
          </p:nvGrpSpPr>
          <p:grpSpPr bwMode="auto">
            <a:xfrm>
              <a:off x="1603" y="583"/>
              <a:ext cx="1090" cy="905"/>
              <a:chOff x="1603" y="583"/>
              <a:chExt cx="1090" cy="905"/>
            </a:xfrm>
          </p:grpSpPr>
          <p:sp>
            <p:nvSpPr>
              <p:cNvPr id="8" name="Rectangle 12"/>
              <p:cNvSpPr>
                <a:spLocks noChangeArrowheads="1"/>
              </p:cNvSpPr>
              <p:nvPr/>
            </p:nvSpPr>
            <p:spPr bwMode="auto">
              <a:xfrm>
                <a:off x="1603" y="837"/>
                <a:ext cx="985" cy="500"/>
              </a:xfrm>
              <a:prstGeom prst="rect">
                <a:avLst/>
              </a:prstGeom>
              <a:noFill/>
              <a:ln w="1588">
                <a:solidFill>
                  <a:srgbClr val="1F1A17"/>
                </a:solidFill>
                <a:miter lim="800000"/>
                <a:headEnd/>
                <a:tailEnd/>
              </a:ln>
            </p:spPr>
            <p:txBody>
              <a:bodyPr/>
              <a:lstStyle/>
              <a:p>
                <a:endParaRPr lang="en-IN"/>
              </a:p>
            </p:txBody>
          </p:sp>
          <p:sp>
            <p:nvSpPr>
              <p:cNvPr id="9" name="Text Box 13"/>
              <p:cNvSpPr txBox="1">
                <a:spLocks noChangeArrowheads="1"/>
              </p:cNvSpPr>
              <p:nvPr/>
            </p:nvSpPr>
            <p:spPr bwMode="auto">
              <a:xfrm>
                <a:off x="1692" y="583"/>
                <a:ext cx="781" cy="192"/>
              </a:xfrm>
              <a:prstGeom prst="rect">
                <a:avLst/>
              </a:prstGeom>
              <a:noFill/>
              <a:ln w="9525">
                <a:noFill/>
                <a:miter lim="800000"/>
                <a:headEnd/>
                <a:tailEnd/>
              </a:ln>
            </p:spPr>
            <p:txBody>
              <a:bodyPr wrap="none">
                <a:spAutoFit/>
              </a:bodyPr>
              <a:lstStyle/>
              <a:p>
                <a:r>
                  <a:rPr lang="en-US" sz="1400">
                    <a:latin typeface="Times New Roman" charset="0"/>
                  </a:rPr>
                  <a:t>RECTANGLE</a:t>
                </a:r>
              </a:p>
            </p:txBody>
          </p:sp>
          <p:sp>
            <p:nvSpPr>
              <p:cNvPr id="10" name="Text Box 14"/>
              <p:cNvSpPr txBox="1">
                <a:spLocks noChangeArrowheads="1"/>
              </p:cNvSpPr>
              <p:nvPr/>
            </p:nvSpPr>
            <p:spPr bwMode="auto">
              <a:xfrm>
                <a:off x="2496" y="690"/>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11" name="Text Box 15"/>
              <p:cNvSpPr txBox="1">
                <a:spLocks noChangeArrowheads="1"/>
              </p:cNvSpPr>
              <p:nvPr/>
            </p:nvSpPr>
            <p:spPr bwMode="auto">
              <a:xfrm>
                <a:off x="2472" y="1296"/>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grpSp>
      </p:grpSp>
      <p:sp>
        <p:nvSpPr>
          <p:cNvPr id="12" name="Line 16"/>
          <p:cNvSpPr>
            <a:spLocks noChangeShapeType="1"/>
          </p:cNvSpPr>
          <p:nvPr/>
        </p:nvSpPr>
        <p:spPr bwMode="auto">
          <a:xfrm>
            <a:off x="3032125" y="2717800"/>
            <a:ext cx="4800600" cy="0"/>
          </a:xfrm>
          <a:prstGeom prst="line">
            <a:avLst/>
          </a:prstGeom>
          <a:noFill/>
          <a:ln w="9525">
            <a:solidFill>
              <a:schemeClr val="tx1"/>
            </a:solidFill>
            <a:round/>
            <a:headEnd/>
            <a:tailEnd/>
          </a:ln>
        </p:spPr>
        <p:txBody>
          <a:bodyPr/>
          <a:lstStyle/>
          <a:p>
            <a:endParaRPr lang="en-IN"/>
          </a:p>
        </p:txBody>
      </p:sp>
      <p:grpSp>
        <p:nvGrpSpPr>
          <p:cNvPr id="13" name="Group 17"/>
          <p:cNvGrpSpPr>
            <a:grpSpLocks/>
          </p:cNvGrpSpPr>
          <p:nvPr/>
        </p:nvGrpSpPr>
        <p:grpSpPr bwMode="auto">
          <a:xfrm>
            <a:off x="3470275" y="1247775"/>
            <a:ext cx="1962150" cy="1482725"/>
            <a:chOff x="2928" y="450"/>
            <a:chExt cx="1236" cy="934"/>
          </a:xfrm>
        </p:grpSpPr>
        <p:sp>
          <p:nvSpPr>
            <p:cNvPr id="14" name="Line 18"/>
            <p:cNvSpPr>
              <a:spLocks noChangeShapeType="1"/>
            </p:cNvSpPr>
            <p:nvPr/>
          </p:nvSpPr>
          <p:spPr bwMode="auto">
            <a:xfrm flipV="1">
              <a:off x="3052" y="600"/>
              <a:ext cx="0" cy="768"/>
            </a:xfrm>
            <a:prstGeom prst="line">
              <a:avLst/>
            </a:prstGeom>
            <a:noFill/>
            <a:ln w="9525">
              <a:solidFill>
                <a:schemeClr val="tx1"/>
              </a:solidFill>
              <a:round/>
              <a:headEnd/>
              <a:tailEnd/>
            </a:ln>
          </p:spPr>
          <p:txBody>
            <a:bodyPr/>
            <a:lstStyle/>
            <a:p>
              <a:endParaRPr lang="en-IN"/>
            </a:p>
          </p:txBody>
        </p:sp>
        <p:sp>
          <p:nvSpPr>
            <p:cNvPr id="15" name="Line 19"/>
            <p:cNvSpPr>
              <a:spLocks noChangeShapeType="1"/>
            </p:cNvSpPr>
            <p:nvPr/>
          </p:nvSpPr>
          <p:spPr bwMode="auto">
            <a:xfrm flipV="1">
              <a:off x="3036" y="808"/>
              <a:ext cx="1056" cy="576"/>
            </a:xfrm>
            <a:prstGeom prst="line">
              <a:avLst/>
            </a:prstGeom>
            <a:noFill/>
            <a:ln w="9525">
              <a:solidFill>
                <a:schemeClr val="tx1"/>
              </a:solidFill>
              <a:round/>
              <a:headEnd/>
              <a:tailEnd/>
            </a:ln>
          </p:spPr>
          <p:txBody>
            <a:bodyPr/>
            <a:lstStyle/>
            <a:p>
              <a:endParaRPr lang="en-IN"/>
            </a:p>
          </p:txBody>
        </p:sp>
        <p:sp>
          <p:nvSpPr>
            <p:cNvPr id="16" name="Text Box 20"/>
            <p:cNvSpPr txBox="1">
              <a:spLocks noChangeArrowheads="1"/>
            </p:cNvSpPr>
            <p:nvPr/>
          </p:nvSpPr>
          <p:spPr bwMode="auto">
            <a:xfrm>
              <a:off x="2928" y="450"/>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17" name="Text Box 21"/>
            <p:cNvSpPr txBox="1">
              <a:spLocks noChangeArrowheads="1"/>
            </p:cNvSpPr>
            <p:nvPr/>
          </p:nvSpPr>
          <p:spPr bwMode="auto">
            <a:xfrm rot="-1044540">
              <a:off x="3980" y="672"/>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8" name="Group 22"/>
          <p:cNvGrpSpPr>
            <a:grpSpLocks/>
          </p:cNvGrpSpPr>
          <p:nvPr/>
        </p:nvGrpSpPr>
        <p:grpSpPr bwMode="auto">
          <a:xfrm>
            <a:off x="3443288" y="1143000"/>
            <a:ext cx="1654175" cy="1809750"/>
            <a:chOff x="2911" y="384"/>
            <a:chExt cx="1042" cy="1140"/>
          </a:xfrm>
        </p:grpSpPr>
        <p:sp>
          <p:nvSpPr>
            <p:cNvPr id="19" name="Text Box 23"/>
            <p:cNvSpPr txBox="1">
              <a:spLocks noChangeArrowheads="1"/>
            </p:cNvSpPr>
            <p:nvPr/>
          </p:nvSpPr>
          <p:spPr bwMode="auto">
            <a:xfrm>
              <a:off x="3756" y="384"/>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20" name="Freeform 24"/>
            <p:cNvSpPr>
              <a:spLocks/>
            </p:cNvSpPr>
            <p:nvPr/>
          </p:nvSpPr>
          <p:spPr bwMode="auto">
            <a:xfrm>
              <a:off x="3053" y="528"/>
              <a:ext cx="737" cy="839"/>
            </a:xfrm>
            <a:custGeom>
              <a:avLst/>
              <a:gdLst>
                <a:gd name="T0" fmla="*/ 0 w 821"/>
                <a:gd name="T1" fmla="*/ 436 h 935"/>
                <a:gd name="T2" fmla="*/ 821 w 821"/>
                <a:gd name="T3" fmla="*/ 0 h 935"/>
                <a:gd name="T4" fmla="*/ 821 w 821"/>
                <a:gd name="T5" fmla="*/ 500 h 935"/>
                <a:gd name="T6" fmla="*/ 0 w 821"/>
                <a:gd name="T7" fmla="*/ 935 h 935"/>
                <a:gd name="T8" fmla="*/ 0 w 821"/>
                <a:gd name="T9" fmla="*/ 436 h 935"/>
                <a:gd name="T10" fmla="*/ 0 60000 65536"/>
                <a:gd name="T11" fmla="*/ 0 60000 65536"/>
                <a:gd name="T12" fmla="*/ 0 60000 65536"/>
                <a:gd name="T13" fmla="*/ 0 60000 65536"/>
                <a:gd name="T14" fmla="*/ 0 60000 65536"/>
                <a:gd name="T15" fmla="*/ 0 w 821"/>
                <a:gd name="T16" fmla="*/ 0 h 935"/>
                <a:gd name="T17" fmla="*/ 821 w 821"/>
                <a:gd name="T18" fmla="*/ 935 h 935"/>
              </a:gdLst>
              <a:ahLst/>
              <a:cxnLst>
                <a:cxn ang="T10">
                  <a:pos x="T0" y="T1"/>
                </a:cxn>
                <a:cxn ang="T11">
                  <a:pos x="T2" y="T3"/>
                </a:cxn>
                <a:cxn ang="T12">
                  <a:pos x="T4" y="T5"/>
                </a:cxn>
                <a:cxn ang="T13">
                  <a:pos x="T6" y="T7"/>
                </a:cxn>
                <a:cxn ang="T14">
                  <a:pos x="T8" y="T9"/>
                </a:cxn>
              </a:cxnLst>
              <a:rect l="T15" t="T16" r="T17" b="T18"/>
              <a:pathLst>
                <a:path w="821" h="935">
                  <a:moveTo>
                    <a:pt x="0" y="436"/>
                  </a:moveTo>
                  <a:lnTo>
                    <a:pt x="821" y="0"/>
                  </a:lnTo>
                  <a:lnTo>
                    <a:pt x="821" y="500"/>
                  </a:lnTo>
                  <a:lnTo>
                    <a:pt x="0" y="935"/>
                  </a:lnTo>
                  <a:lnTo>
                    <a:pt x="0" y="436"/>
                  </a:lnTo>
                  <a:close/>
                </a:path>
              </a:pathLst>
            </a:custGeom>
            <a:noFill/>
            <a:ln w="1588">
              <a:solidFill>
                <a:srgbClr val="1F1A17"/>
              </a:solidFill>
              <a:round/>
              <a:headEnd/>
              <a:tailEnd/>
            </a:ln>
          </p:spPr>
          <p:txBody>
            <a:bodyPr/>
            <a:lstStyle/>
            <a:p>
              <a:endParaRPr lang="en-IN"/>
            </a:p>
          </p:txBody>
        </p:sp>
        <p:sp>
          <p:nvSpPr>
            <p:cNvPr id="21" name="Text Box 25"/>
            <p:cNvSpPr txBox="1">
              <a:spLocks noChangeArrowheads="1"/>
            </p:cNvSpPr>
            <p:nvPr/>
          </p:nvSpPr>
          <p:spPr bwMode="auto">
            <a:xfrm>
              <a:off x="2911" y="720"/>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22" name="Text Box 26"/>
            <p:cNvSpPr txBox="1">
              <a:spLocks noChangeArrowheads="1"/>
            </p:cNvSpPr>
            <p:nvPr/>
          </p:nvSpPr>
          <p:spPr bwMode="auto">
            <a:xfrm>
              <a:off x="2923" y="1332"/>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sp>
          <p:nvSpPr>
            <p:cNvPr id="23" name="Text Box 27"/>
            <p:cNvSpPr txBox="1">
              <a:spLocks noChangeArrowheads="1"/>
            </p:cNvSpPr>
            <p:nvPr/>
          </p:nvSpPr>
          <p:spPr bwMode="auto">
            <a:xfrm>
              <a:off x="3750" y="912"/>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grpSp>
      <p:grpSp>
        <p:nvGrpSpPr>
          <p:cNvPr id="24" name="Group 28"/>
          <p:cNvGrpSpPr>
            <a:grpSpLocks/>
          </p:cNvGrpSpPr>
          <p:nvPr/>
        </p:nvGrpSpPr>
        <p:grpSpPr bwMode="auto">
          <a:xfrm>
            <a:off x="5222875" y="1447800"/>
            <a:ext cx="2625725" cy="1524000"/>
            <a:chOff x="4032" y="576"/>
            <a:chExt cx="1654" cy="960"/>
          </a:xfrm>
        </p:grpSpPr>
        <p:sp>
          <p:nvSpPr>
            <p:cNvPr id="25" name="Text Box 29"/>
            <p:cNvSpPr txBox="1">
              <a:spLocks noChangeArrowheads="1"/>
            </p:cNvSpPr>
            <p:nvPr/>
          </p:nvSpPr>
          <p:spPr bwMode="auto">
            <a:xfrm rot="-1357885">
              <a:off x="4032" y="93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grpSp>
          <p:nvGrpSpPr>
            <p:cNvPr id="26" name="Group 30"/>
            <p:cNvGrpSpPr>
              <a:grpSpLocks/>
            </p:cNvGrpSpPr>
            <p:nvPr/>
          </p:nvGrpSpPr>
          <p:grpSpPr bwMode="auto">
            <a:xfrm>
              <a:off x="4129" y="576"/>
              <a:ext cx="1557" cy="960"/>
              <a:chOff x="4129" y="576"/>
              <a:chExt cx="1557" cy="960"/>
            </a:xfrm>
          </p:grpSpPr>
          <p:sp>
            <p:nvSpPr>
              <p:cNvPr id="27" name="Freeform 31"/>
              <p:cNvSpPr>
                <a:spLocks/>
              </p:cNvSpPr>
              <p:nvPr/>
            </p:nvSpPr>
            <p:spPr bwMode="auto">
              <a:xfrm>
                <a:off x="4293" y="773"/>
                <a:ext cx="1227" cy="600"/>
              </a:xfrm>
              <a:custGeom>
                <a:avLst/>
                <a:gdLst>
                  <a:gd name="T0" fmla="*/ 0 w 1340"/>
                  <a:gd name="T1" fmla="*/ 417 h 655"/>
                  <a:gd name="T2" fmla="*/ 787 w 1340"/>
                  <a:gd name="T3" fmla="*/ 0 h 655"/>
                  <a:gd name="T4" fmla="*/ 1340 w 1340"/>
                  <a:gd name="T5" fmla="*/ 238 h 655"/>
                  <a:gd name="T6" fmla="*/ 552 w 1340"/>
                  <a:gd name="T7" fmla="*/ 655 h 655"/>
                  <a:gd name="T8" fmla="*/ 0 w 1340"/>
                  <a:gd name="T9" fmla="*/ 417 h 655"/>
                  <a:gd name="T10" fmla="*/ 0 60000 65536"/>
                  <a:gd name="T11" fmla="*/ 0 60000 65536"/>
                  <a:gd name="T12" fmla="*/ 0 60000 65536"/>
                  <a:gd name="T13" fmla="*/ 0 60000 65536"/>
                  <a:gd name="T14" fmla="*/ 0 60000 65536"/>
                  <a:gd name="T15" fmla="*/ 0 w 1340"/>
                  <a:gd name="T16" fmla="*/ 0 h 655"/>
                  <a:gd name="T17" fmla="*/ 1340 w 1340"/>
                  <a:gd name="T18" fmla="*/ 655 h 655"/>
                </a:gdLst>
                <a:ahLst/>
                <a:cxnLst>
                  <a:cxn ang="T10">
                    <a:pos x="T0" y="T1"/>
                  </a:cxn>
                  <a:cxn ang="T11">
                    <a:pos x="T2" y="T3"/>
                  </a:cxn>
                  <a:cxn ang="T12">
                    <a:pos x="T4" y="T5"/>
                  </a:cxn>
                  <a:cxn ang="T13">
                    <a:pos x="T6" y="T7"/>
                  </a:cxn>
                  <a:cxn ang="T14">
                    <a:pos x="T8" y="T9"/>
                  </a:cxn>
                </a:cxnLst>
                <a:rect l="T15" t="T16" r="T17" b="T18"/>
                <a:pathLst>
                  <a:path w="1340" h="655">
                    <a:moveTo>
                      <a:pt x="0" y="417"/>
                    </a:moveTo>
                    <a:lnTo>
                      <a:pt x="787" y="0"/>
                    </a:lnTo>
                    <a:lnTo>
                      <a:pt x="1340" y="238"/>
                    </a:lnTo>
                    <a:lnTo>
                      <a:pt x="552" y="655"/>
                    </a:lnTo>
                    <a:lnTo>
                      <a:pt x="0" y="417"/>
                    </a:lnTo>
                    <a:close/>
                  </a:path>
                </a:pathLst>
              </a:custGeom>
              <a:noFill/>
              <a:ln w="1588">
                <a:solidFill>
                  <a:srgbClr val="1F1A17"/>
                </a:solidFill>
                <a:round/>
                <a:headEnd/>
                <a:tailEnd/>
              </a:ln>
            </p:spPr>
            <p:txBody>
              <a:bodyPr/>
              <a:lstStyle/>
              <a:p>
                <a:endParaRPr lang="en-IN"/>
              </a:p>
            </p:txBody>
          </p:sp>
          <p:sp>
            <p:nvSpPr>
              <p:cNvPr id="28" name="Line 32"/>
              <p:cNvSpPr>
                <a:spLocks noChangeShapeType="1"/>
              </p:cNvSpPr>
              <p:nvPr/>
            </p:nvSpPr>
            <p:spPr bwMode="auto">
              <a:xfrm flipV="1">
                <a:off x="4807" y="929"/>
                <a:ext cx="835" cy="438"/>
              </a:xfrm>
              <a:prstGeom prst="line">
                <a:avLst/>
              </a:prstGeom>
              <a:noFill/>
              <a:ln w="1588">
                <a:solidFill>
                  <a:srgbClr val="1F1A17"/>
                </a:solidFill>
                <a:round/>
                <a:headEnd/>
                <a:tailEnd/>
              </a:ln>
            </p:spPr>
            <p:txBody>
              <a:bodyPr/>
              <a:lstStyle/>
              <a:p>
                <a:endParaRPr lang="en-IN"/>
              </a:p>
            </p:txBody>
          </p:sp>
          <p:sp>
            <p:nvSpPr>
              <p:cNvPr id="29" name="Line 33"/>
              <p:cNvSpPr>
                <a:spLocks noChangeShapeType="1"/>
              </p:cNvSpPr>
              <p:nvPr/>
            </p:nvSpPr>
            <p:spPr bwMode="auto">
              <a:xfrm flipH="1" flipV="1">
                <a:off x="4129" y="1085"/>
                <a:ext cx="671" cy="291"/>
              </a:xfrm>
              <a:prstGeom prst="line">
                <a:avLst/>
              </a:prstGeom>
              <a:noFill/>
              <a:ln w="1588">
                <a:solidFill>
                  <a:srgbClr val="1F1A17"/>
                </a:solidFill>
                <a:round/>
                <a:headEnd/>
                <a:tailEnd/>
              </a:ln>
            </p:spPr>
            <p:txBody>
              <a:bodyPr/>
              <a:lstStyle/>
              <a:p>
                <a:endParaRPr lang="en-IN"/>
              </a:p>
            </p:txBody>
          </p:sp>
          <p:sp>
            <p:nvSpPr>
              <p:cNvPr id="30" name="Text Box 34"/>
              <p:cNvSpPr txBox="1">
                <a:spLocks noChangeArrowheads="1"/>
              </p:cNvSpPr>
              <p:nvPr/>
            </p:nvSpPr>
            <p:spPr bwMode="auto">
              <a:xfrm>
                <a:off x="4176" y="110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31" name="Text Box 35"/>
              <p:cNvSpPr txBox="1">
                <a:spLocks noChangeArrowheads="1"/>
              </p:cNvSpPr>
              <p:nvPr/>
            </p:nvSpPr>
            <p:spPr bwMode="auto">
              <a:xfrm>
                <a:off x="4704" y="134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sp>
            <p:nvSpPr>
              <p:cNvPr id="32" name="Text Box 36"/>
              <p:cNvSpPr txBox="1">
                <a:spLocks noChangeArrowheads="1"/>
              </p:cNvSpPr>
              <p:nvPr/>
            </p:nvSpPr>
            <p:spPr bwMode="auto">
              <a:xfrm>
                <a:off x="4956" y="576"/>
                <a:ext cx="197" cy="192"/>
              </a:xfrm>
              <a:prstGeom prst="rect">
                <a:avLst/>
              </a:prstGeom>
              <a:noFill/>
              <a:ln w="9525">
                <a:noFill/>
                <a:miter lim="800000"/>
                <a:headEnd/>
                <a:tailEnd/>
              </a:ln>
            </p:spPr>
            <p:txBody>
              <a:bodyPr wrap="none">
                <a:spAutoFit/>
              </a:bodyPr>
              <a:lstStyle/>
              <a:p>
                <a:r>
                  <a:rPr lang="en-US" sz="1400" b="1">
                    <a:latin typeface="Times New Roman" charset="0"/>
                  </a:rPr>
                  <a:t>D</a:t>
                </a:r>
              </a:p>
            </p:txBody>
          </p:sp>
          <p:sp>
            <p:nvSpPr>
              <p:cNvPr id="33" name="Text Box 37"/>
              <p:cNvSpPr txBox="1">
                <a:spLocks noChangeArrowheads="1"/>
              </p:cNvSpPr>
              <p:nvPr/>
            </p:nvSpPr>
            <p:spPr bwMode="auto">
              <a:xfrm>
                <a:off x="5424" y="960"/>
                <a:ext cx="197" cy="192"/>
              </a:xfrm>
              <a:prstGeom prst="rect">
                <a:avLst/>
              </a:prstGeom>
              <a:noFill/>
              <a:ln w="9525">
                <a:noFill/>
                <a:miter lim="800000"/>
                <a:headEnd/>
                <a:tailEnd/>
              </a:ln>
            </p:spPr>
            <p:txBody>
              <a:bodyPr wrap="none">
                <a:spAutoFit/>
              </a:bodyPr>
              <a:lstStyle/>
              <a:p>
                <a:r>
                  <a:rPr lang="en-US" sz="1400" b="1">
                    <a:latin typeface="Times New Roman" charset="0"/>
                  </a:rPr>
                  <a:t>C</a:t>
                </a:r>
              </a:p>
            </p:txBody>
          </p:sp>
          <p:sp>
            <p:nvSpPr>
              <p:cNvPr id="34" name="Text Box 38"/>
              <p:cNvSpPr txBox="1">
                <a:spLocks noChangeArrowheads="1"/>
              </p:cNvSpPr>
              <p:nvPr/>
            </p:nvSpPr>
            <p:spPr bwMode="auto">
              <a:xfrm rot="-1044540">
                <a:off x="5502" y="8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pic>
        <p:nvPicPr>
          <p:cNvPr id="36" name="Picture 3"/>
          <p:cNvPicPr>
            <a:picLocks noChangeAspect="1" noChangeArrowheads="1"/>
          </p:cNvPicPr>
          <p:nvPr/>
        </p:nvPicPr>
        <p:blipFill>
          <a:blip r:embed="rId3" cstate="print"/>
          <a:srcRect b="16675"/>
          <a:stretch>
            <a:fillRect/>
          </a:stretch>
        </p:blipFill>
        <p:spPr bwMode="auto">
          <a:xfrm>
            <a:off x="1524000" y="2895600"/>
            <a:ext cx="5715000" cy="1944279"/>
          </a:xfrm>
          <a:prstGeom prst="rect">
            <a:avLst/>
          </a:prstGeom>
          <a:noFill/>
          <a:ln w="9525">
            <a:noFill/>
            <a:miter lim="800000"/>
            <a:headEnd/>
            <a:tailEnd/>
          </a:ln>
        </p:spPr>
      </p:pic>
      <p:pic>
        <p:nvPicPr>
          <p:cNvPr id="37" name="Picture 3"/>
          <p:cNvPicPr>
            <a:picLocks noChangeAspect="1" noChangeArrowheads="1"/>
          </p:cNvPicPr>
          <p:nvPr/>
        </p:nvPicPr>
        <p:blipFill>
          <a:blip r:embed="rId4" cstate="print"/>
          <a:srcRect b="13922"/>
          <a:stretch>
            <a:fillRect/>
          </a:stretch>
        </p:blipFill>
        <p:spPr bwMode="auto">
          <a:xfrm>
            <a:off x="1447800" y="4693612"/>
            <a:ext cx="5638800" cy="2164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3"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upRight)">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up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blinds(horizontal)">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linds(horizontal)">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Triangle</a:t>
            </a:r>
          </a:p>
        </p:txBody>
      </p:sp>
      <p:sp>
        <p:nvSpPr>
          <p:cNvPr id="4" name="Text Box 7"/>
          <p:cNvSpPr txBox="1">
            <a:spLocks noChangeArrowheads="1"/>
          </p:cNvSpPr>
          <p:nvPr/>
        </p:nvSpPr>
        <p:spPr bwMode="auto">
          <a:xfrm>
            <a:off x="1431925" y="1035050"/>
            <a:ext cx="1071563" cy="304800"/>
          </a:xfrm>
          <a:prstGeom prst="rect">
            <a:avLst/>
          </a:prstGeom>
          <a:noFill/>
          <a:ln w="9525">
            <a:noFill/>
            <a:miter lim="800000"/>
            <a:headEnd/>
            <a:tailEnd/>
          </a:ln>
        </p:spPr>
        <p:txBody>
          <a:bodyPr wrap="none">
            <a:spAutoFit/>
          </a:bodyPr>
          <a:lstStyle/>
          <a:p>
            <a:r>
              <a:rPr lang="en-US" sz="1400">
                <a:latin typeface="Times New Roman" charset="0"/>
              </a:rPr>
              <a:t>TRIANGLE</a:t>
            </a:r>
          </a:p>
        </p:txBody>
      </p:sp>
      <p:grpSp>
        <p:nvGrpSpPr>
          <p:cNvPr id="5" name="Group 39"/>
          <p:cNvGrpSpPr>
            <a:grpSpLocks/>
          </p:cNvGrpSpPr>
          <p:nvPr/>
        </p:nvGrpSpPr>
        <p:grpSpPr bwMode="auto">
          <a:xfrm>
            <a:off x="2955925" y="838200"/>
            <a:ext cx="4800600" cy="1519238"/>
            <a:chOff x="2652" y="1584"/>
            <a:chExt cx="3024" cy="957"/>
          </a:xfrm>
        </p:grpSpPr>
        <p:sp>
          <p:nvSpPr>
            <p:cNvPr id="6" name="Line 40"/>
            <p:cNvSpPr>
              <a:spLocks noChangeShapeType="1"/>
            </p:cNvSpPr>
            <p:nvPr/>
          </p:nvSpPr>
          <p:spPr bwMode="auto">
            <a:xfrm flipV="1">
              <a:off x="3056" y="1935"/>
              <a:ext cx="1102" cy="606"/>
            </a:xfrm>
            <a:prstGeom prst="line">
              <a:avLst/>
            </a:prstGeom>
            <a:noFill/>
            <a:ln w="4763">
              <a:solidFill>
                <a:srgbClr val="1F1A17"/>
              </a:solidFill>
              <a:round/>
              <a:headEnd/>
              <a:tailEnd/>
            </a:ln>
          </p:spPr>
          <p:txBody>
            <a:bodyPr/>
            <a:lstStyle/>
            <a:p>
              <a:endParaRPr lang="en-IN"/>
            </a:p>
          </p:txBody>
        </p:sp>
        <p:sp>
          <p:nvSpPr>
            <p:cNvPr id="7" name="Line 41"/>
            <p:cNvSpPr>
              <a:spLocks noChangeShapeType="1"/>
            </p:cNvSpPr>
            <p:nvPr/>
          </p:nvSpPr>
          <p:spPr bwMode="auto">
            <a:xfrm flipV="1">
              <a:off x="3052" y="1756"/>
              <a:ext cx="0" cy="768"/>
            </a:xfrm>
            <a:prstGeom prst="line">
              <a:avLst/>
            </a:prstGeom>
            <a:noFill/>
            <a:ln w="9525">
              <a:solidFill>
                <a:schemeClr val="tx1"/>
              </a:solidFill>
              <a:round/>
              <a:headEnd/>
              <a:tailEnd/>
            </a:ln>
          </p:spPr>
          <p:txBody>
            <a:bodyPr/>
            <a:lstStyle/>
            <a:p>
              <a:endParaRPr lang="en-IN"/>
            </a:p>
          </p:txBody>
        </p:sp>
        <p:sp>
          <p:nvSpPr>
            <p:cNvPr id="8" name="Line 42"/>
            <p:cNvSpPr>
              <a:spLocks noChangeShapeType="1"/>
            </p:cNvSpPr>
            <p:nvPr/>
          </p:nvSpPr>
          <p:spPr bwMode="auto">
            <a:xfrm>
              <a:off x="2652" y="2532"/>
              <a:ext cx="3024" cy="0"/>
            </a:xfrm>
            <a:prstGeom prst="line">
              <a:avLst/>
            </a:prstGeom>
            <a:noFill/>
            <a:ln w="9525">
              <a:solidFill>
                <a:schemeClr val="tx1"/>
              </a:solidFill>
              <a:round/>
              <a:headEnd/>
              <a:tailEnd/>
            </a:ln>
          </p:spPr>
          <p:txBody>
            <a:bodyPr/>
            <a:lstStyle/>
            <a:p>
              <a:endParaRPr lang="en-IN"/>
            </a:p>
          </p:txBody>
        </p:sp>
        <p:sp>
          <p:nvSpPr>
            <p:cNvPr id="9" name="Text Box 43"/>
            <p:cNvSpPr txBox="1">
              <a:spLocks noChangeArrowheads="1"/>
            </p:cNvSpPr>
            <p:nvPr/>
          </p:nvSpPr>
          <p:spPr bwMode="auto">
            <a:xfrm>
              <a:off x="2928" y="15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10" name="Text Box 44"/>
            <p:cNvSpPr txBox="1">
              <a:spLocks noChangeArrowheads="1"/>
            </p:cNvSpPr>
            <p:nvPr/>
          </p:nvSpPr>
          <p:spPr bwMode="auto">
            <a:xfrm rot="-1044540">
              <a:off x="3980" y="1806"/>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1" name="Group 45"/>
          <p:cNvGrpSpPr>
            <a:grpSpLocks/>
          </p:cNvGrpSpPr>
          <p:nvPr/>
        </p:nvGrpSpPr>
        <p:grpSpPr bwMode="auto">
          <a:xfrm>
            <a:off x="5146675" y="1409700"/>
            <a:ext cx="2625725" cy="946150"/>
            <a:chOff x="4032" y="1944"/>
            <a:chExt cx="1654" cy="596"/>
          </a:xfrm>
        </p:grpSpPr>
        <p:sp>
          <p:nvSpPr>
            <p:cNvPr id="12" name="Line 46"/>
            <p:cNvSpPr>
              <a:spLocks noChangeShapeType="1"/>
            </p:cNvSpPr>
            <p:nvPr/>
          </p:nvSpPr>
          <p:spPr bwMode="auto">
            <a:xfrm flipV="1">
              <a:off x="4808" y="2094"/>
              <a:ext cx="835" cy="437"/>
            </a:xfrm>
            <a:prstGeom prst="line">
              <a:avLst/>
            </a:prstGeom>
            <a:noFill/>
            <a:ln w="1588">
              <a:solidFill>
                <a:srgbClr val="1F1A17"/>
              </a:solidFill>
              <a:round/>
              <a:headEnd/>
              <a:tailEnd/>
            </a:ln>
          </p:spPr>
          <p:txBody>
            <a:bodyPr/>
            <a:lstStyle/>
            <a:p>
              <a:endParaRPr lang="en-IN"/>
            </a:p>
          </p:txBody>
        </p:sp>
        <p:sp>
          <p:nvSpPr>
            <p:cNvPr id="13" name="Line 47"/>
            <p:cNvSpPr>
              <a:spLocks noChangeShapeType="1"/>
            </p:cNvSpPr>
            <p:nvPr/>
          </p:nvSpPr>
          <p:spPr bwMode="auto">
            <a:xfrm flipH="1" flipV="1">
              <a:off x="4131" y="2248"/>
              <a:ext cx="670" cy="292"/>
            </a:xfrm>
            <a:prstGeom prst="line">
              <a:avLst/>
            </a:prstGeom>
            <a:noFill/>
            <a:ln w="1588">
              <a:solidFill>
                <a:srgbClr val="1F1A17"/>
              </a:solidFill>
              <a:round/>
              <a:headEnd/>
              <a:tailEnd/>
            </a:ln>
          </p:spPr>
          <p:txBody>
            <a:bodyPr/>
            <a:lstStyle/>
            <a:p>
              <a:endParaRPr lang="en-IN"/>
            </a:p>
          </p:txBody>
        </p:sp>
        <p:sp>
          <p:nvSpPr>
            <p:cNvPr id="14" name="Text Box 48"/>
            <p:cNvSpPr txBox="1">
              <a:spLocks noChangeArrowheads="1"/>
            </p:cNvSpPr>
            <p:nvPr/>
          </p:nvSpPr>
          <p:spPr bwMode="auto">
            <a:xfrm rot="-1357885">
              <a:off x="4032" y="2064"/>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15" name="Text Box 49"/>
            <p:cNvSpPr txBox="1">
              <a:spLocks noChangeArrowheads="1"/>
            </p:cNvSpPr>
            <p:nvPr/>
          </p:nvSpPr>
          <p:spPr bwMode="auto">
            <a:xfrm rot="-1044540">
              <a:off x="5502" y="1944"/>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grpSp>
      <p:grpSp>
        <p:nvGrpSpPr>
          <p:cNvPr id="16" name="Group 50"/>
          <p:cNvGrpSpPr>
            <a:grpSpLocks/>
          </p:cNvGrpSpPr>
          <p:nvPr/>
        </p:nvGrpSpPr>
        <p:grpSpPr bwMode="auto">
          <a:xfrm>
            <a:off x="1108075" y="1219200"/>
            <a:ext cx="1958975" cy="1295400"/>
            <a:chOff x="1488" y="1824"/>
            <a:chExt cx="1234" cy="816"/>
          </a:xfrm>
        </p:grpSpPr>
        <p:sp>
          <p:nvSpPr>
            <p:cNvPr id="17" name="Freeform 51"/>
            <p:cNvSpPr>
              <a:spLocks noEditPoints="1"/>
            </p:cNvSpPr>
            <p:nvPr/>
          </p:nvSpPr>
          <p:spPr bwMode="auto">
            <a:xfrm>
              <a:off x="1605" y="1986"/>
              <a:ext cx="984" cy="528"/>
            </a:xfrm>
            <a:custGeom>
              <a:avLst/>
              <a:gdLst>
                <a:gd name="T0" fmla="*/ 7 w 984"/>
                <a:gd name="T1" fmla="*/ 3 h 528"/>
                <a:gd name="T2" fmla="*/ 984 w 984"/>
                <a:gd name="T3" fmla="*/ 272 h 528"/>
                <a:gd name="T4" fmla="*/ 981 w 984"/>
                <a:gd name="T5" fmla="*/ 284 h 528"/>
                <a:gd name="T6" fmla="*/ 4 w 984"/>
                <a:gd name="T7" fmla="*/ 15 h 528"/>
                <a:gd name="T8" fmla="*/ 7 w 984"/>
                <a:gd name="T9" fmla="*/ 3 h 528"/>
                <a:gd name="T10" fmla="*/ 984 w 984"/>
                <a:gd name="T11" fmla="*/ 272 h 528"/>
                <a:gd name="T12" fmla="*/ 984 w 984"/>
                <a:gd name="T13" fmla="*/ 284 h 528"/>
                <a:gd name="T14" fmla="*/ 983 w 984"/>
                <a:gd name="T15" fmla="*/ 278 h 528"/>
                <a:gd name="T16" fmla="*/ 984 w 984"/>
                <a:gd name="T17" fmla="*/ 272 h 528"/>
                <a:gd name="T18" fmla="*/ 984 w 984"/>
                <a:gd name="T19" fmla="*/ 284 h 528"/>
                <a:gd name="T20" fmla="*/ 7 w 984"/>
                <a:gd name="T21" fmla="*/ 527 h 528"/>
                <a:gd name="T22" fmla="*/ 4 w 984"/>
                <a:gd name="T23" fmla="*/ 515 h 528"/>
                <a:gd name="T24" fmla="*/ 981 w 984"/>
                <a:gd name="T25" fmla="*/ 272 h 528"/>
                <a:gd name="T26" fmla="*/ 984 w 984"/>
                <a:gd name="T27" fmla="*/ 284 h 528"/>
                <a:gd name="T28" fmla="*/ 7 w 984"/>
                <a:gd name="T29" fmla="*/ 527 h 528"/>
                <a:gd name="T30" fmla="*/ 0 w 984"/>
                <a:gd name="T31" fmla="*/ 528 h 528"/>
                <a:gd name="T32" fmla="*/ 0 w 984"/>
                <a:gd name="T33" fmla="*/ 521 h 528"/>
                <a:gd name="T34" fmla="*/ 6 w 984"/>
                <a:gd name="T35" fmla="*/ 521 h 528"/>
                <a:gd name="T36" fmla="*/ 7 w 984"/>
                <a:gd name="T37" fmla="*/ 527 h 528"/>
                <a:gd name="T38" fmla="*/ 0 w 984"/>
                <a:gd name="T39" fmla="*/ 521 h 528"/>
                <a:gd name="T40" fmla="*/ 0 w 984"/>
                <a:gd name="T41" fmla="*/ 9 h 528"/>
                <a:gd name="T42" fmla="*/ 12 w 984"/>
                <a:gd name="T43" fmla="*/ 9 h 528"/>
                <a:gd name="T44" fmla="*/ 12 w 984"/>
                <a:gd name="T45" fmla="*/ 521 h 528"/>
                <a:gd name="T46" fmla="*/ 0 w 984"/>
                <a:gd name="T47" fmla="*/ 521 h 528"/>
                <a:gd name="T48" fmla="*/ 0 w 984"/>
                <a:gd name="T49" fmla="*/ 9 h 528"/>
                <a:gd name="T50" fmla="*/ 0 w 984"/>
                <a:gd name="T51" fmla="*/ 0 h 528"/>
                <a:gd name="T52" fmla="*/ 7 w 984"/>
                <a:gd name="T53" fmla="*/ 3 h 528"/>
                <a:gd name="T54" fmla="*/ 6 w 984"/>
                <a:gd name="T55" fmla="*/ 9 h 528"/>
                <a:gd name="T56" fmla="*/ 0 w 984"/>
                <a:gd name="T57" fmla="*/ 9 h 5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4"/>
                <a:gd name="T88" fmla="*/ 0 h 528"/>
                <a:gd name="T89" fmla="*/ 984 w 984"/>
                <a:gd name="T90" fmla="*/ 528 h 5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4" h="528">
                  <a:moveTo>
                    <a:pt x="7" y="3"/>
                  </a:moveTo>
                  <a:lnTo>
                    <a:pt x="984" y="272"/>
                  </a:lnTo>
                  <a:lnTo>
                    <a:pt x="981" y="284"/>
                  </a:lnTo>
                  <a:lnTo>
                    <a:pt x="4" y="15"/>
                  </a:lnTo>
                  <a:lnTo>
                    <a:pt x="7" y="3"/>
                  </a:lnTo>
                  <a:close/>
                  <a:moveTo>
                    <a:pt x="984" y="272"/>
                  </a:moveTo>
                  <a:lnTo>
                    <a:pt x="984" y="284"/>
                  </a:lnTo>
                  <a:lnTo>
                    <a:pt x="983" y="278"/>
                  </a:lnTo>
                  <a:lnTo>
                    <a:pt x="984" y="272"/>
                  </a:lnTo>
                  <a:close/>
                  <a:moveTo>
                    <a:pt x="984" y="284"/>
                  </a:moveTo>
                  <a:lnTo>
                    <a:pt x="7" y="527"/>
                  </a:lnTo>
                  <a:lnTo>
                    <a:pt x="4" y="515"/>
                  </a:lnTo>
                  <a:lnTo>
                    <a:pt x="981" y="272"/>
                  </a:lnTo>
                  <a:lnTo>
                    <a:pt x="984" y="284"/>
                  </a:lnTo>
                  <a:close/>
                  <a:moveTo>
                    <a:pt x="7" y="527"/>
                  </a:moveTo>
                  <a:lnTo>
                    <a:pt x="0" y="528"/>
                  </a:lnTo>
                  <a:lnTo>
                    <a:pt x="0" y="521"/>
                  </a:lnTo>
                  <a:lnTo>
                    <a:pt x="6" y="521"/>
                  </a:lnTo>
                  <a:lnTo>
                    <a:pt x="7" y="527"/>
                  </a:lnTo>
                  <a:close/>
                  <a:moveTo>
                    <a:pt x="0" y="521"/>
                  </a:moveTo>
                  <a:lnTo>
                    <a:pt x="0" y="9"/>
                  </a:lnTo>
                  <a:lnTo>
                    <a:pt x="12" y="9"/>
                  </a:lnTo>
                  <a:lnTo>
                    <a:pt x="12" y="521"/>
                  </a:lnTo>
                  <a:lnTo>
                    <a:pt x="0" y="521"/>
                  </a:lnTo>
                  <a:close/>
                  <a:moveTo>
                    <a:pt x="0" y="9"/>
                  </a:moveTo>
                  <a:lnTo>
                    <a:pt x="0" y="0"/>
                  </a:lnTo>
                  <a:lnTo>
                    <a:pt x="7" y="3"/>
                  </a:lnTo>
                  <a:lnTo>
                    <a:pt x="6" y="9"/>
                  </a:lnTo>
                  <a:lnTo>
                    <a:pt x="0" y="9"/>
                  </a:lnTo>
                  <a:close/>
                </a:path>
              </a:pathLst>
            </a:custGeom>
            <a:solidFill>
              <a:srgbClr val="1F1A17"/>
            </a:solidFill>
            <a:ln w="9525">
              <a:noFill/>
              <a:round/>
              <a:headEnd/>
              <a:tailEnd/>
            </a:ln>
          </p:spPr>
          <p:txBody>
            <a:bodyPr/>
            <a:lstStyle/>
            <a:p>
              <a:endParaRPr lang="en-IN"/>
            </a:p>
          </p:txBody>
        </p:sp>
        <p:sp>
          <p:nvSpPr>
            <p:cNvPr id="18" name="Text Box 52"/>
            <p:cNvSpPr txBox="1">
              <a:spLocks noChangeArrowheads="1"/>
            </p:cNvSpPr>
            <p:nvPr/>
          </p:nvSpPr>
          <p:spPr bwMode="auto">
            <a:xfrm>
              <a:off x="1488" y="182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9" name="Text Box 53"/>
            <p:cNvSpPr txBox="1">
              <a:spLocks noChangeArrowheads="1"/>
            </p:cNvSpPr>
            <p:nvPr/>
          </p:nvSpPr>
          <p:spPr bwMode="auto">
            <a:xfrm>
              <a:off x="1488" y="2448"/>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20" name="Text Box 54"/>
            <p:cNvSpPr txBox="1">
              <a:spLocks noChangeArrowheads="1"/>
            </p:cNvSpPr>
            <p:nvPr/>
          </p:nvSpPr>
          <p:spPr bwMode="auto">
            <a:xfrm>
              <a:off x="2550" y="2160"/>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21" name="Group 55"/>
          <p:cNvGrpSpPr>
            <a:grpSpLocks/>
          </p:cNvGrpSpPr>
          <p:nvPr/>
        </p:nvGrpSpPr>
        <p:grpSpPr bwMode="auto">
          <a:xfrm>
            <a:off x="1293813" y="1295400"/>
            <a:ext cx="1793875" cy="1228725"/>
            <a:chOff x="1605" y="1872"/>
            <a:chExt cx="1130" cy="774"/>
          </a:xfrm>
        </p:grpSpPr>
        <p:sp>
          <p:nvSpPr>
            <p:cNvPr id="22" name="Rectangle 56"/>
            <p:cNvSpPr>
              <a:spLocks noChangeArrowheads="1"/>
            </p:cNvSpPr>
            <p:nvPr/>
          </p:nvSpPr>
          <p:spPr bwMode="auto">
            <a:xfrm>
              <a:off x="1605" y="2001"/>
              <a:ext cx="983" cy="498"/>
            </a:xfrm>
            <a:prstGeom prst="rect">
              <a:avLst/>
            </a:prstGeom>
            <a:noFill/>
            <a:ln w="4763">
              <a:solidFill>
                <a:srgbClr val="1F1A17"/>
              </a:solidFill>
              <a:miter lim="800000"/>
              <a:headEnd/>
              <a:tailEnd/>
            </a:ln>
          </p:spPr>
          <p:txBody>
            <a:bodyPr/>
            <a:lstStyle/>
            <a:p>
              <a:endParaRPr lang="en-IN"/>
            </a:p>
          </p:txBody>
        </p:sp>
        <p:sp>
          <p:nvSpPr>
            <p:cNvPr id="23" name="Text Box 57"/>
            <p:cNvSpPr txBox="1">
              <a:spLocks noChangeArrowheads="1"/>
            </p:cNvSpPr>
            <p:nvPr/>
          </p:nvSpPr>
          <p:spPr bwMode="auto">
            <a:xfrm>
              <a:off x="2508" y="2454"/>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24" name="Text Box 58"/>
            <p:cNvSpPr txBox="1">
              <a:spLocks noChangeArrowheads="1"/>
            </p:cNvSpPr>
            <p:nvPr/>
          </p:nvSpPr>
          <p:spPr bwMode="auto">
            <a:xfrm>
              <a:off x="2544" y="1872"/>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grpSp>
        <p:nvGrpSpPr>
          <p:cNvPr id="25" name="Group 59"/>
          <p:cNvGrpSpPr>
            <a:grpSpLocks/>
          </p:cNvGrpSpPr>
          <p:nvPr/>
        </p:nvGrpSpPr>
        <p:grpSpPr bwMode="auto">
          <a:xfrm>
            <a:off x="3614738" y="1104900"/>
            <a:ext cx="1482725" cy="1243013"/>
            <a:chOff x="3067" y="1752"/>
            <a:chExt cx="934" cy="783"/>
          </a:xfrm>
        </p:grpSpPr>
        <p:sp>
          <p:nvSpPr>
            <p:cNvPr id="26" name="Freeform 60"/>
            <p:cNvSpPr>
              <a:spLocks noEditPoints="1"/>
            </p:cNvSpPr>
            <p:nvPr/>
          </p:nvSpPr>
          <p:spPr bwMode="auto">
            <a:xfrm>
              <a:off x="3067" y="1842"/>
              <a:ext cx="812" cy="693"/>
            </a:xfrm>
            <a:custGeom>
              <a:avLst/>
              <a:gdLst>
                <a:gd name="T0" fmla="*/ 0 w 812"/>
                <a:gd name="T1" fmla="*/ 184 h 693"/>
                <a:gd name="T2" fmla="*/ 806 w 812"/>
                <a:gd name="T3" fmla="*/ 0 h 693"/>
                <a:gd name="T4" fmla="*/ 809 w 812"/>
                <a:gd name="T5" fmla="*/ 12 h 693"/>
                <a:gd name="T6" fmla="*/ 1 w 812"/>
                <a:gd name="T7" fmla="*/ 196 h 693"/>
                <a:gd name="T8" fmla="*/ 0 w 812"/>
                <a:gd name="T9" fmla="*/ 184 h 693"/>
                <a:gd name="T10" fmla="*/ 806 w 812"/>
                <a:gd name="T11" fmla="*/ 0 h 693"/>
                <a:gd name="T12" fmla="*/ 812 w 812"/>
                <a:gd name="T13" fmla="*/ 11 h 693"/>
                <a:gd name="T14" fmla="*/ 808 w 812"/>
                <a:gd name="T15" fmla="*/ 6 h 693"/>
                <a:gd name="T16" fmla="*/ 806 w 812"/>
                <a:gd name="T17" fmla="*/ 0 h 693"/>
                <a:gd name="T18" fmla="*/ 812 w 812"/>
                <a:gd name="T19" fmla="*/ 11 h 693"/>
                <a:gd name="T20" fmla="*/ 12 w 812"/>
                <a:gd name="T21" fmla="*/ 693 h 693"/>
                <a:gd name="T22" fmla="*/ 3 w 812"/>
                <a:gd name="T23" fmla="*/ 684 h 693"/>
                <a:gd name="T24" fmla="*/ 803 w 812"/>
                <a:gd name="T25" fmla="*/ 2 h 693"/>
                <a:gd name="T26" fmla="*/ 812 w 812"/>
                <a:gd name="T27" fmla="*/ 11 h 6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2"/>
                <a:gd name="T43" fmla="*/ 0 h 693"/>
                <a:gd name="T44" fmla="*/ 812 w 812"/>
                <a:gd name="T45" fmla="*/ 693 h 6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2" h="693">
                  <a:moveTo>
                    <a:pt x="0" y="184"/>
                  </a:moveTo>
                  <a:lnTo>
                    <a:pt x="806" y="0"/>
                  </a:lnTo>
                  <a:lnTo>
                    <a:pt x="809" y="12"/>
                  </a:lnTo>
                  <a:lnTo>
                    <a:pt x="1" y="196"/>
                  </a:lnTo>
                  <a:lnTo>
                    <a:pt x="0" y="184"/>
                  </a:lnTo>
                  <a:close/>
                  <a:moveTo>
                    <a:pt x="806" y="0"/>
                  </a:moveTo>
                  <a:lnTo>
                    <a:pt x="812" y="11"/>
                  </a:lnTo>
                  <a:lnTo>
                    <a:pt x="808" y="6"/>
                  </a:lnTo>
                  <a:lnTo>
                    <a:pt x="806" y="0"/>
                  </a:lnTo>
                  <a:close/>
                  <a:moveTo>
                    <a:pt x="812" y="11"/>
                  </a:moveTo>
                  <a:lnTo>
                    <a:pt x="12" y="693"/>
                  </a:lnTo>
                  <a:lnTo>
                    <a:pt x="3" y="684"/>
                  </a:lnTo>
                  <a:lnTo>
                    <a:pt x="803" y="2"/>
                  </a:lnTo>
                  <a:lnTo>
                    <a:pt x="812" y="11"/>
                  </a:lnTo>
                  <a:close/>
                </a:path>
              </a:pathLst>
            </a:custGeom>
            <a:solidFill>
              <a:srgbClr val="1F1A17"/>
            </a:solidFill>
            <a:ln w="9525">
              <a:noFill/>
              <a:round/>
              <a:headEnd/>
              <a:tailEnd/>
            </a:ln>
          </p:spPr>
          <p:txBody>
            <a:bodyPr/>
            <a:lstStyle/>
            <a:p>
              <a:endParaRPr lang="en-IN"/>
            </a:p>
          </p:txBody>
        </p:sp>
        <p:sp>
          <p:nvSpPr>
            <p:cNvPr id="27" name="Text Box 61"/>
            <p:cNvSpPr txBox="1">
              <a:spLocks noChangeArrowheads="1"/>
            </p:cNvSpPr>
            <p:nvPr/>
          </p:nvSpPr>
          <p:spPr bwMode="auto">
            <a:xfrm>
              <a:off x="3829" y="17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28" name="Group 68"/>
          <p:cNvGrpSpPr>
            <a:grpSpLocks/>
          </p:cNvGrpSpPr>
          <p:nvPr/>
        </p:nvGrpSpPr>
        <p:grpSpPr bwMode="auto">
          <a:xfrm>
            <a:off x="5476875" y="1257300"/>
            <a:ext cx="1857375" cy="1104900"/>
            <a:chOff x="4240" y="1848"/>
            <a:chExt cx="1170" cy="696"/>
          </a:xfrm>
        </p:grpSpPr>
        <p:sp>
          <p:nvSpPr>
            <p:cNvPr id="29" name="Freeform 69"/>
            <p:cNvSpPr>
              <a:spLocks noEditPoints="1"/>
            </p:cNvSpPr>
            <p:nvPr/>
          </p:nvSpPr>
          <p:spPr bwMode="auto">
            <a:xfrm>
              <a:off x="4240" y="1995"/>
              <a:ext cx="1083" cy="549"/>
            </a:xfrm>
            <a:custGeom>
              <a:avLst/>
              <a:gdLst>
                <a:gd name="T0" fmla="*/ 0 w 1083"/>
                <a:gd name="T1" fmla="*/ 289 h 549"/>
                <a:gd name="T2" fmla="*/ 1077 w 1083"/>
                <a:gd name="T3" fmla="*/ 0 h 549"/>
                <a:gd name="T4" fmla="*/ 1080 w 1083"/>
                <a:gd name="T5" fmla="*/ 12 h 549"/>
                <a:gd name="T6" fmla="*/ 4 w 1083"/>
                <a:gd name="T7" fmla="*/ 301 h 549"/>
                <a:gd name="T8" fmla="*/ 0 w 1083"/>
                <a:gd name="T9" fmla="*/ 289 h 549"/>
                <a:gd name="T10" fmla="*/ 1077 w 1083"/>
                <a:gd name="T11" fmla="*/ 0 h 549"/>
                <a:gd name="T12" fmla="*/ 1083 w 1083"/>
                <a:gd name="T13" fmla="*/ 10 h 549"/>
                <a:gd name="T14" fmla="*/ 1079 w 1083"/>
                <a:gd name="T15" fmla="*/ 6 h 549"/>
                <a:gd name="T16" fmla="*/ 1077 w 1083"/>
                <a:gd name="T17" fmla="*/ 0 h 549"/>
                <a:gd name="T18" fmla="*/ 1083 w 1083"/>
                <a:gd name="T19" fmla="*/ 10 h 549"/>
                <a:gd name="T20" fmla="*/ 564 w 1083"/>
                <a:gd name="T21" fmla="*/ 549 h 549"/>
                <a:gd name="T22" fmla="*/ 555 w 1083"/>
                <a:gd name="T23" fmla="*/ 540 h 549"/>
                <a:gd name="T24" fmla="*/ 1074 w 1083"/>
                <a:gd name="T25" fmla="*/ 1 h 549"/>
                <a:gd name="T26" fmla="*/ 1083 w 1083"/>
                <a:gd name="T27" fmla="*/ 10 h 5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83"/>
                <a:gd name="T43" fmla="*/ 0 h 549"/>
                <a:gd name="T44" fmla="*/ 1083 w 1083"/>
                <a:gd name="T45" fmla="*/ 549 h 54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83" h="549">
                  <a:moveTo>
                    <a:pt x="0" y="289"/>
                  </a:moveTo>
                  <a:lnTo>
                    <a:pt x="1077" y="0"/>
                  </a:lnTo>
                  <a:lnTo>
                    <a:pt x="1080" y="12"/>
                  </a:lnTo>
                  <a:lnTo>
                    <a:pt x="4" y="301"/>
                  </a:lnTo>
                  <a:lnTo>
                    <a:pt x="0" y="289"/>
                  </a:lnTo>
                  <a:close/>
                  <a:moveTo>
                    <a:pt x="1077" y="0"/>
                  </a:moveTo>
                  <a:lnTo>
                    <a:pt x="1083" y="10"/>
                  </a:lnTo>
                  <a:lnTo>
                    <a:pt x="1079" y="6"/>
                  </a:lnTo>
                  <a:lnTo>
                    <a:pt x="1077" y="0"/>
                  </a:lnTo>
                  <a:close/>
                  <a:moveTo>
                    <a:pt x="1083" y="10"/>
                  </a:moveTo>
                  <a:lnTo>
                    <a:pt x="564" y="549"/>
                  </a:lnTo>
                  <a:lnTo>
                    <a:pt x="555" y="540"/>
                  </a:lnTo>
                  <a:lnTo>
                    <a:pt x="1074" y="1"/>
                  </a:lnTo>
                  <a:lnTo>
                    <a:pt x="1083" y="10"/>
                  </a:lnTo>
                  <a:close/>
                </a:path>
              </a:pathLst>
            </a:custGeom>
            <a:solidFill>
              <a:srgbClr val="1F1A17"/>
            </a:solidFill>
            <a:ln w="9525">
              <a:noFill/>
              <a:round/>
              <a:headEnd/>
              <a:tailEnd/>
            </a:ln>
          </p:spPr>
          <p:txBody>
            <a:bodyPr/>
            <a:lstStyle/>
            <a:p>
              <a:endParaRPr lang="en-IN"/>
            </a:p>
          </p:txBody>
        </p:sp>
        <p:sp>
          <p:nvSpPr>
            <p:cNvPr id="30" name="Text Box 70"/>
            <p:cNvSpPr txBox="1">
              <a:spLocks noChangeArrowheads="1"/>
            </p:cNvSpPr>
            <p:nvPr/>
          </p:nvSpPr>
          <p:spPr bwMode="auto">
            <a:xfrm>
              <a:off x="5238" y="18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grpSp>
      <p:grpSp>
        <p:nvGrpSpPr>
          <p:cNvPr id="31" name="Group 71"/>
          <p:cNvGrpSpPr>
            <a:grpSpLocks/>
          </p:cNvGrpSpPr>
          <p:nvPr/>
        </p:nvGrpSpPr>
        <p:grpSpPr bwMode="auto">
          <a:xfrm>
            <a:off x="5299075" y="1076325"/>
            <a:ext cx="2465388" cy="1514475"/>
            <a:chOff x="4128" y="1734"/>
            <a:chExt cx="1553" cy="954"/>
          </a:xfrm>
        </p:grpSpPr>
        <p:sp>
          <p:nvSpPr>
            <p:cNvPr id="32" name="Freeform 72"/>
            <p:cNvSpPr>
              <a:spLocks/>
            </p:cNvSpPr>
            <p:nvPr/>
          </p:nvSpPr>
          <p:spPr bwMode="auto">
            <a:xfrm>
              <a:off x="4246" y="1875"/>
              <a:ext cx="1340" cy="656"/>
            </a:xfrm>
            <a:custGeom>
              <a:avLst/>
              <a:gdLst>
                <a:gd name="T0" fmla="*/ 0 w 1340"/>
                <a:gd name="T1" fmla="*/ 416 h 656"/>
                <a:gd name="T2" fmla="*/ 787 w 1340"/>
                <a:gd name="T3" fmla="*/ 0 h 656"/>
                <a:gd name="T4" fmla="*/ 1340 w 1340"/>
                <a:gd name="T5" fmla="*/ 240 h 656"/>
                <a:gd name="T6" fmla="*/ 552 w 1340"/>
                <a:gd name="T7" fmla="*/ 656 h 656"/>
                <a:gd name="T8" fmla="*/ 0 w 1340"/>
                <a:gd name="T9" fmla="*/ 416 h 656"/>
                <a:gd name="T10" fmla="*/ 0 60000 65536"/>
                <a:gd name="T11" fmla="*/ 0 60000 65536"/>
                <a:gd name="T12" fmla="*/ 0 60000 65536"/>
                <a:gd name="T13" fmla="*/ 0 60000 65536"/>
                <a:gd name="T14" fmla="*/ 0 60000 65536"/>
                <a:gd name="T15" fmla="*/ 0 w 1340"/>
                <a:gd name="T16" fmla="*/ 0 h 656"/>
                <a:gd name="T17" fmla="*/ 1340 w 1340"/>
                <a:gd name="T18" fmla="*/ 656 h 656"/>
              </a:gdLst>
              <a:ahLst/>
              <a:cxnLst>
                <a:cxn ang="T10">
                  <a:pos x="T0" y="T1"/>
                </a:cxn>
                <a:cxn ang="T11">
                  <a:pos x="T2" y="T3"/>
                </a:cxn>
                <a:cxn ang="T12">
                  <a:pos x="T4" y="T5"/>
                </a:cxn>
                <a:cxn ang="T13">
                  <a:pos x="T6" y="T7"/>
                </a:cxn>
                <a:cxn ang="T14">
                  <a:pos x="T8" y="T9"/>
                </a:cxn>
              </a:cxnLst>
              <a:rect l="T15" t="T16" r="T17" b="T18"/>
              <a:pathLst>
                <a:path w="1340" h="656">
                  <a:moveTo>
                    <a:pt x="0" y="416"/>
                  </a:moveTo>
                  <a:lnTo>
                    <a:pt x="787" y="0"/>
                  </a:lnTo>
                  <a:lnTo>
                    <a:pt x="1340" y="240"/>
                  </a:lnTo>
                  <a:lnTo>
                    <a:pt x="552" y="656"/>
                  </a:lnTo>
                  <a:lnTo>
                    <a:pt x="0" y="416"/>
                  </a:lnTo>
                  <a:close/>
                </a:path>
              </a:pathLst>
            </a:custGeom>
            <a:noFill/>
            <a:ln w="4763">
              <a:solidFill>
                <a:srgbClr val="1F1A17"/>
              </a:solidFill>
              <a:round/>
              <a:headEnd/>
              <a:tailEnd/>
            </a:ln>
          </p:spPr>
          <p:txBody>
            <a:bodyPr/>
            <a:lstStyle/>
            <a:p>
              <a:endParaRPr lang="en-IN"/>
            </a:p>
          </p:txBody>
        </p:sp>
        <p:sp>
          <p:nvSpPr>
            <p:cNvPr id="33" name="Text Box 73"/>
            <p:cNvSpPr txBox="1">
              <a:spLocks noChangeArrowheads="1"/>
            </p:cNvSpPr>
            <p:nvPr/>
          </p:nvSpPr>
          <p:spPr bwMode="auto">
            <a:xfrm>
              <a:off x="4128" y="225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4" name="Text Box 74"/>
            <p:cNvSpPr txBox="1">
              <a:spLocks noChangeArrowheads="1"/>
            </p:cNvSpPr>
            <p:nvPr/>
          </p:nvSpPr>
          <p:spPr bwMode="auto">
            <a:xfrm>
              <a:off x="4704" y="2496"/>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35" name="Text Box 75"/>
            <p:cNvSpPr txBox="1">
              <a:spLocks noChangeArrowheads="1"/>
            </p:cNvSpPr>
            <p:nvPr/>
          </p:nvSpPr>
          <p:spPr bwMode="auto">
            <a:xfrm>
              <a:off x="5484" y="2088"/>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36" name="Text Box 76"/>
            <p:cNvSpPr txBox="1">
              <a:spLocks noChangeArrowheads="1"/>
            </p:cNvSpPr>
            <p:nvPr/>
          </p:nvSpPr>
          <p:spPr bwMode="auto">
            <a:xfrm>
              <a:off x="4884" y="173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pic>
        <p:nvPicPr>
          <p:cNvPr id="37" name="Picture 3"/>
          <p:cNvPicPr>
            <a:picLocks noChangeAspect="1" noChangeArrowheads="1"/>
          </p:cNvPicPr>
          <p:nvPr/>
        </p:nvPicPr>
        <p:blipFill>
          <a:blip r:embed="rId2" cstate="print"/>
          <a:srcRect b="14278"/>
          <a:stretch>
            <a:fillRect/>
          </a:stretch>
        </p:blipFill>
        <p:spPr bwMode="auto">
          <a:xfrm>
            <a:off x="457200" y="3046413"/>
            <a:ext cx="8382000" cy="2287587"/>
          </a:xfrm>
          <a:prstGeom prst="rect">
            <a:avLst/>
          </a:prstGeom>
          <a:noFill/>
          <a:ln w="9525">
            <a:noFill/>
            <a:miter lim="800000"/>
            <a:headEnd/>
            <a:tailEnd/>
          </a:ln>
        </p:spPr>
      </p:pic>
      <p:grpSp>
        <p:nvGrpSpPr>
          <p:cNvPr id="38" name="Group 62"/>
          <p:cNvGrpSpPr>
            <a:grpSpLocks/>
          </p:cNvGrpSpPr>
          <p:nvPr/>
        </p:nvGrpSpPr>
        <p:grpSpPr bwMode="auto">
          <a:xfrm>
            <a:off x="3375378" y="651933"/>
            <a:ext cx="1739900" cy="1952625"/>
            <a:chOff x="2918" y="1464"/>
            <a:chExt cx="1096" cy="1230"/>
          </a:xfrm>
        </p:grpSpPr>
        <p:sp>
          <p:nvSpPr>
            <p:cNvPr id="39" name="Freeform 63"/>
            <p:cNvSpPr>
              <a:spLocks/>
            </p:cNvSpPr>
            <p:nvPr/>
          </p:nvSpPr>
          <p:spPr bwMode="auto">
            <a:xfrm>
              <a:off x="3048" y="1597"/>
              <a:ext cx="820" cy="934"/>
            </a:xfrm>
            <a:custGeom>
              <a:avLst/>
              <a:gdLst>
                <a:gd name="T0" fmla="*/ 0 w 820"/>
                <a:gd name="T1" fmla="*/ 435 h 934"/>
                <a:gd name="T2" fmla="*/ 820 w 820"/>
                <a:gd name="T3" fmla="*/ 0 h 934"/>
                <a:gd name="T4" fmla="*/ 820 w 820"/>
                <a:gd name="T5" fmla="*/ 498 h 934"/>
                <a:gd name="T6" fmla="*/ 0 w 820"/>
                <a:gd name="T7" fmla="*/ 934 h 934"/>
                <a:gd name="T8" fmla="*/ 0 w 820"/>
                <a:gd name="T9" fmla="*/ 435 h 934"/>
                <a:gd name="T10" fmla="*/ 0 60000 65536"/>
                <a:gd name="T11" fmla="*/ 0 60000 65536"/>
                <a:gd name="T12" fmla="*/ 0 60000 65536"/>
                <a:gd name="T13" fmla="*/ 0 60000 65536"/>
                <a:gd name="T14" fmla="*/ 0 60000 65536"/>
                <a:gd name="T15" fmla="*/ 0 w 820"/>
                <a:gd name="T16" fmla="*/ 0 h 934"/>
                <a:gd name="T17" fmla="*/ 820 w 820"/>
                <a:gd name="T18" fmla="*/ 934 h 934"/>
              </a:gdLst>
              <a:ahLst/>
              <a:cxnLst>
                <a:cxn ang="T10">
                  <a:pos x="T0" y="T1"/>
                </a:cxn>
                <a:cxn ang="T11">
                  <a:pos x="T2" y="T3"/>
                </a:cxn>
                <a:cxn ang="T12">
                  <a:pos x="T4" y="T5"/>
                </a:cxn>
                <a:cxn ang="T13">
                  <a:pos x="T6" y="T7"/>
                </a:cxn>
                <a:cxn ang="T14">
                  <a:pos x="T8" y="T9"/>
                </a:cxn>
              </a:cxnLst>
              <a:rect l="T15" t="T16" r="T17" b="T18"/>
              <a:pathLst>
                <a:path w="820" h="934">
                  <a:moveTo>
                    <a:pt x="0" y="435"/>
                  </a:moveTo>
                  <a:lnTo>
                    <a:pt x="820" y="0"/>
                  </a:lnTo>
                  <a:lnTo>
                    <a:pt x="820" y="498"/>
                  </a:lnTo>
                  <a:lnTo>
                    <a:pt x="0" y="934"/>
                  </a:lnTo>
                  <a:lnTo>
                    <a:pt x="0" y="435"/>
                  </a:lnTo>
                  <a:close/>
                </a:path>
              </a:pathLst>
            </a:custGeom>
            <a:noFill/>
            <a:ln w="4763">
              <a:solidFill>
                <a:srgbClr val="1F1A17"/>
              </a:solidFill>
              <a:round/>
              <a:headEnd/>
              <a:tailEnd/>
            </a:ln>
          </p:spPr>
          <p:txBody>
            <a:bodyPr/>
            <a:lstStyle/>
            <a:p>
              <a:endParaRPr lang="en-IN"/>
            </a:p>
          </p:txBody>
        </p:sp>
        <p:sp>
          <p:nvSpPr>
            <p:cNvPr id="40" name="Text Box 64"/>
            <p:cNvSpPr txBox="1">
              <a:spLocks noChangeArrowheads="1"/>
            </p:cNvSpPr>
            <p:nvPr/>
          </p:nvSpPr>
          <p:spPr bwMode="auto">
            <a:xfrm>
              <a:off x="2918" y="1878"/>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41" name="Text Box 65"/>
            <p:cNvSpPr txBox="1">
              <a:spLocks noChangeArrowheads="1"/>
            </p:cNvSpPr>
            <p:nvPr/>
          </p:nvSpPr>
          <p:spPr bwMode="auto">
            <a:xfrm>
              <a:off x="2918" y="2502"/>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2" name="Text Box 66"/>
            <p:cNvSpPr txBox="1">
              <a:spLocks noChangeArrowheads="1"/>
            </p:cNvSpPr>
            <p:nvPr/>
          </p:nvSpPr>
          <p:spPr bwMode="auto">
            <a:xfrm>
              <a:off x="3787" y="2046"/>
              <a:ext cx="197" cy="192"/>
            </a:xfrm>
            <a:prstGeom prst="rect">
              <a:avLst/>
            </a:prstGeom>
            <a:noFill/>
            <a:ln w="9525">
              <a:noFill/>
              <a:miter lim="800000"/>
              <a:headEnd/>
              <a:tailEnd/>
            </a:ln>
          </p:spPr>
          <p:txBody>
            <a:bodyPr wrap="none">
              <a:spAutoFit/>
            </a:bodyPr>
            <a:lstStyle/>
            <a:p>
              <a:r>
                <a:rPr lang="en-US" sz="1400" b="1">
                  <a:latin typeface="Times New Roman" charset="0"/>
                </a:rPr>
                <a:t>A</a:t>
              </a:r>
            </a:p>
          </p:txBody>
        </p:sp>
        <p:sp>
          <p:nvSpPr>
            <p:cNvPr id="43" name="Text Box 67"/>
            <p:cNvSpPr txBox="1">
              <a:spLocks noChangeArrowheads="1"/>
            </p:cNvSpPr>
            <p:nvPr/>
          </p:nvSpPr>
          <p:spPr bwMode="auto">
            <a:xfrm>
              <a:off x="3823" y="1464"/>
              <a:ext cx="191" cy="192"/>
            </a:xfrm>
            <a:prstGeom prst="rect">
              <a:avLst/>
            </a:prstGeom>
            <a:noFill/>
            <a:ln w="9525">
              <a:noFill/>
              <a:miter lim="800000"/>
              <a:headEnd/>
              <a:tailEnd/>
            </a:ln>
          </p:spPr>
          <p:txBody>
            <a:bodyPr wrap="none">
              <a:spAutoFit/>
            </a:bodyPr>
            <a:lstStyle/>
            <a:p>
              <a:r>
                <a:rPr lang="en-US" sz="1400" b="1">
                  <a:latin typeface="Times New Roman"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ppt_w/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ppt_w</p:attrName>
                                        </p:attrNameLst>
                                      </p:cBhvr>
                                      <p:tavLst>
                                        <p:tav tm="0">
                                          <p:val>
                                            <p:fltVal val="0"/>
                                          </p:val>
                                        </p:tav>
                                        <p:tav tm="100000">
                                          <p:val>
                                            <p:strVal val="#ppt_w"/>
                                          </p:val>
                                        </p:tav>
                                      </p:tavLst>
                                    </p:anim>
                                    <p:anim calcmode="lin" valueType="num">
                                      <p:cBhvr>
                                        <p:cTn id="1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upRigh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strips(upRigh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strips(upRight)">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strips(upRight)">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3"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upRigh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linds(horizont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Pentagon/Hexagon</a:t>
            </a:r>
          </a:p>
        </p:txBody>
      </p:sp>
      <p:sp>
        <p:nvSpPr>
          <p:cNvPr id="4" name="Line 77"/>
          <p:cNvSpPr>
            <a:spLocks noChangeShapeType="1"/>
          </p:cNvSpPr>
          <p:nvPr/>
        </p:nvSpPr>
        <p:spPr bwMode="auto">
          <a:xfrm>
            <a:off x="3048000" y="2819400"/>
            <a:ext cx="4800600" cy="0"/>
          </a:xfrm>
          <a:prstGeom prst="line">
            <a:avLst/>
          </a:prstGeom>
          <a:noFill/>
          <a:ln w="9525">
            <a:solidFill>
              <a:schemeClr val="tx1"/>
            </a:solidFill>
            <a:round/>
            <a:headEnd/>
            <a:tailEnd/>
          </a:ln>
        </p:spPr>
        <p:txBody>
          <a:bodyPr/>
          <a:lstStyle/>
          <a:p>
            <a:endParaRPr lang="en-IN"/>
          </a:p>
        </p:txBody>
      </p:sp>
      <p:grpSp>
        <p:nvGrpSpPr>
          <p:cNvPr id="5" name="Group 78"/>
          <p:cNvGrpSpPr>
            <a:grpSpLocks/>
          </p:cNvGrpSpPr>
          <p:nvPr/>
        </p:nvGrpSpPr>
        <p:grpSpPr bwMode="auto">
          <a:xfrm>
            <a:off x="3486150" y="838200"/>
            <a:ext cx="1844675" cy="1981200"/>
            <a:chOff x="2928" y="2784"/>
            <a:chExt cx="1162" cy="1248"/>
          </a:xfrm>
        </p:grpSpPr>
        <p:sp>
          <p:nvSpPr>
            <p:cNvPr id="6" name="Text Box 79"/>
            <p:cNvSpPr txBox="1">
              <a:spLocks noChangeArrowheads="1"/>
            </p:cNvSpPr>
            <p:nvPr/>
          </p:nvSpPr>
          <p:spPr bwMode="auto">
            <a:xfrm>
              <a:off x="2928" y="27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7" name="Text Box 80"/>
            <p:cNvSpPr txBox="1">
              <a:spLocks noChangeArrowheads="1"/>
            </p:cNvSpPr>
            <p:nvPr/>
          </p:nvSpPr>
          <p:spPr bwMode="auto">
            <a:xfrm rot="-1044540">
              <a:off x="3906" y="35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8" name="Line 81"/>
            <p:cNvSpPr>
              <a:spLocks noChangeShapeType="1"/>
            </p:cNvSpPr>
            <p:nvPr/>
          </p:nvSpPr>
          <p:spPr bwMode="auto">
            <a:xfrm flipV="1">
              <a:off x="3072" y="2880"/>
              <a:ext cx="0" cy="1152"/>
            </a:xfrm>
            <a:prstGeom prst="line">
              <a:avLst/>
            </a:prstGeom>
            <a:noFill/>
            <a:ln w="9525">
              <a:solidFill>
                <a:schemeClr val="tx1"/>
              </a:solidFill>
              <a:round/>
              <a:headEnd/>
              <a:tailEnd/>
            </a:ln>
          </p:spPr>
          <p:txBody>
            <a:bodyPr/>
            <a:lstStyle/>
            <a:p>
              <a:endParaRPr lang="en-IN"/>
            </a:p>
          </p:txBody>
        </p:sp>
        <p:sp>
          <p:nvSpPr>
            <p:cNvPr id="9" name="Line 82"/>
            <p:cNvSpPr>
              <a:spLocks noChangeShapeType="1"/>
            </p:cNvSpPr>
            <p:nvPr/>
          </p:nvSpPr>
          <p:spPr bwMode="auto">
            <a:xfrm flipV="1">
              <a:off x="3072" y="3648"/>
              <a:ext cx="960" cy="360"/>
            </a:xfrm>
            <a:prstGeom prst="line">
              <a:avLst/>
            </a:prstGeom>
            <a:noFill/>
            <a:ln w="9525">
              <a:solidFill>
                <a:schemeClr val="tx1"/>
              </a:solidFill>
              <a:round/>
              <a:headEnd/>
              <a:tailEnd/>
            </a:ln>
          </p:spPr>
          <p:txBody>
            <a:bodyPr/>
            <a:lstStyle/>
            <a:p>
              <a:endParaRPr lang="en-IN"/>
            </a:p>
          </p:txBody>
        </p:sp>
      </p:grpSp>
      <p:grpSp>
        <p:nvGrpSpPr>
          <p:cNvPr id="10" name="Group 83"/>
          <p:cNvGrpSpPr>
            <a:grpSpLocks/>
          </p:cNvGrpSpPr>
          <p:nvPr/>
        </p:nvGrpSpPr>
        <p:grpSpPr bwMode="auto">
          <a:xfrm>
            <a:off x="5162550" y="1752600"/>
            <a:ext cx="2876550" cy="1079500"/>
            <a:chOff x="3984" y="3360"/>
            <a:chExt cx="1812" cy="680"/>
          </a:xfrm>
        </p:grpSpPr>
        <p:sp>
          <p:nvSpPr>
            <p:cNvPr id="11" name="Text Box 84"/>
            <p:cNvSpPr txBox="1">
              <a:spLocks noChangeArrowheads="1"/>
            </p:cNvSpPr>
            <p:nvPr/>
          </p:nvSpPr>
          <p:spPr bwMode="auto">
            <a:xfrm rot="-1357885">
              <a:off x="3984" y="336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12" name="Text Box 85"/>
            <p:cNvSpPr txBox="1">
              <a:spLocks noChangeArrowheads="1"/>
            </p:cNvSpPr>
            <p:nvPr/>
          </p:nvSpPr>
          <p:spPr bwMode="auto">
            <a:xfrm rot="-1044540">
              <a:off x="5612" y="3408"/>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13" name="Line 86"/>
            <p:cNvSpPr>
              <a:spLocks noChangeShapeType="1"/>
            </p:cNvSpPr>
            <p:nvPr/>
          </p:nvSpPr>
          <p:spPr bwMode="auto">
            <a:xfrm flipH="1" flipV="1">
              <a:off x="4050" y="3504"/>
              <a:ext cx="894" cy="536"/>
            </a:xfrm>
            <a:prstGeom prst="line">
              <a:avLst/>
            </a:prstGeom>
            <a:noFill/>
            <a:ln w="9525">
              <a:solidFill>
                <a:schemeClr val="tx1"/>
              </a:solidFill>
              <a:round/>
              <a:headEnd/>
              <a:tailEnd/>
            </a:ln>
          </p:spPr>
          <p:txBody>
            <a:bodyPr/>
            <a:lstStyle/>
            <a:p>
              <a:endParaRPr lang="en-IN"/>
            </a:p>
          </p:txBody>
        </p:sp>
        <p:sp>
          <p:nvSpPr>
            <p:cNvPr id="14" name="Line 87"/>
            <p:cNvSpPr>
              <a:spLocks noChangeShapeType="1"/>
            </p:cNvSpPr>
            <p:nvPr/>
          </p:nvSpPr>
          <p:spPr bwMode="auto">
            <a:xfrm rot="21336172" flipV="1">
              <a:off x="4914" y="3564"/>
              <a:ext cx="864" cy="432"/>
            </a:xfrm>
            <a:prstGeom prst="line">
              <a:avLst/>
            </a:prstGeom>
            <a:noFill/>
            <a:ln w="9525">
              <a:solidFill>
                <a:schemeClr val="tx1"/>
              </a:solidFill>
              <a:round/>
              <a:headEnd/>
              <a:tailEnd/>
            </a:ln>
          </p:spPr>
          <p:txBody>
            <a:bodyPr/>
            <a:lstStyle/>
            <a:p>
              <a:endParaRPr lang="en-IN"/>
            </a:p>
          </p:txBody>
        </p:sp>
      </p:grpSp>
      <p:grpSp>
        <p:nvGrpSpPr>
          <p:cNvPr id="15" name="Group 88"/>
          <p:cNvGrpSpPr>
            <a:grpSpLocks/>
          </p:cNvGrpSpPr>
          <p:nvPr/>
        </p:nvGrpSpPr>
        <p:grpSpPr bwMode="auto">
          <a:xfrm>
            <a:off x="1171575" y="1143000"/>
            <a:ext cx="1930400" cy="1781175"/>
            <a:chOff x="1470" y="2976"/>
            <a:chExt cx="1216" cy="1122"/>
          </a:xfrm>
        </p:grpSpPr>
        <p:sp>
          <p:nvSpPr>
            <p:cNvPr id="16" name="Rectangle 89"/>
            <p:cNvSpPr>
              <a:spLocks noChangeArrowheads="1"/>
            </p:cNvSpPr>
            <p:nvPr/>
          </p:nvSpPr>
          <p:spPr bwMode="auto">
            <a:xfrm>
              <a:off x="1599" y="3084"/>
              <a:ext cx="960" cy="912"/>
            </a:xfrm>
            <a:prstGeom prst="rect">
              <a:avLst/>
            </a:prstGeom>
            <a:noFill/>
            <a:ln w="4763">
              <a:solidFill>
                <a:srgbClr val="1F1A17"/>
              </a:solidFill>
              <a:miter lim="800000"/>
              <a:headEnd/>
              <a:tailEnd/>
            </a:ln>
          </p:spPr>
          <p:txBody>
            <a:bodyPr/>
            <a:lstStyle/>
            <a:p>
              <a:endParaRPr lang="en-IN"/>
            </a:p>
          </p:txBody>
        </p:sp>
        <p:sp>
          <p:nvSpPr>
            <p:cNvPr id="17" name="Text Box 90"/>
            <p:cNvSpPr txBox="1">
              <a:spLocks noChangeArrowheads="1"/>
            </p:cNvSpPr>
            <p:nvPr/>
          </p:nvSpPr>
          <p:spPr bwMode="auto">
            <a:xfrm>
              <a:off x="1476"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8" name="Text Box 91"/>
            <p:cNvSpPr txBox="1">
              <a:spLocks noChangeArrowheads="1"/>
            </p:cNvSpPr>
            <p:nvPr/>
          </p:nvSpPr>
          <p:spPr bwMode="auto">
            <a:xfrm>
              <a:off x="1470" y="3858"/>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19" name="Text Box 92"/>
            <p:cNvSpPr txBox="1">
              <a:spLocks noChangeArrowheads="1"/>
            </p:cNvSpPr>
            <p:nvPr/>
          </p:nvSpPr>
          <p:spPr bwMode="auto">
            <a:xfrm>
              <a:off x="2514" y="3906"/>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20" name="Text Box 93"/>
            <p:cNvSpPr txBox="1">
              <a:spLocks noChangeArrowheads="1"/>
            </p:cNvSpPr>
            <p:nvPr/>
          </p:nvSpPr>
          <p:spPr bwMode="auto">
            <a:xfrm>
              <a:off x="2514" y="2988"/>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21" name="Group 94"/>
          <p:cNvGrpSpPr>
            <a:grpSpLocks/>
          </p:cNvGrpSpPr>
          <p:nvPr/>
        </p:nvGrpSpPr>
        <p:grpSpPr bwMode="auto">
          <a:xfrm>
            <a:off x="1143000" y="876300"/>
            <a:ext cx="1989138" cy="2093913"/>
            <a:chOff x="1452" y="2808"/>
            <a:chExt cx="1253" cy="1319"/>
          </a:xfrm>
        </p:grpSpPr>
        <p:sp>
          <p:nvSpPr>
            <p:cNvPr id="22" name="Text Box 95"/>
            <p:cNvSpPr txBox="1">
              <a:spLocks noChangeArrowheads="1"/>
            </p:cNvSpPr>
            <p:nvPr/>
          </p:nvSpPr>
          <p:spPr bwMode="auto">
            <a:xfrm>
              <a:off x="1692" y="2808"/>
              <a:ext cx="719" cy="192"/>
            </a:xfrm>
            <a:prstGeom prst="rect">
              <a:avLst/>
            </a:prstGeom>
            <a:noFill/>
            <a:ln w="9525">
              <a:noFill/>
              <a:miter lim="800000"/>
              <a:headEnd/>
              <a:tailEnd/>
            </a:ln>
          </p:spPr>
          <p:txBody>
            <a:bodyPr wrap="none">
              <a:spAutoFit/>
            </a:bodyPr>
            <a:lstStyle/>
            <a:p>
              <a:r>
                <a:rPr lang="en-US" sz="1400">
                  <a:latin typeface="Times New Roman" charset="0"/>
                </a:rPr>
                <a:t>PENTAGON</a:t>
              </a:r>
            </a:p>
          </p:txBody>
        </p:sp>
        <p:grpSp>
          <p:nvGrpSpPr>
            <p:cNvPr id="23" name="Group 96"/>
            <p:cNvGrpSpPr>
              <a:grpSpLocks/>
            </p:cNvGrpSpPr>
            <p:nvPr/>
          </p:nvGrpSpPr>
          <p:grpSpPr bwMode="auto">
            <a:xfrm>
              <a:off x="1452" y="2946"/>
              <a:ext cx="1253" cy="1181"/>
              <a:chOff x="1452" y="2946"/>
              <a:chExt cx="1253" cy="1181"/>
            </a:xfrm>
          </p:grpSpPr>
          <p:sp>
            <p:nvSpPr>
              <p:cNvPr id="24" name="Freeform 97"/>
              <p:cNvSpPr>
                <a:spLocks noEditPoints="1"/>
              </p:cNvSpPr>
              <p:nvPr/>
            </p:nvSpPr>
            <p:spPr bwMode="auto">
              <a:xfrm>
                <a:off x="1596" y="3082"/>
                <a:ext cx="964" cy="921"/>
              </a:xfrm>
              <a:custGeom>
                <a:avLst/>
                <a:gdLst>
                  <a:gd name="T0" fmla="*/ 186 w 964"/>
                  <a:gd name="T1" fmla="*/ 907 h 921"/>
                  <a:gd name="T2" fmla="*/ 773 w 964"/>
                  <a:gd name="T3" fmla="*/ 907 h 921"/>
                  <a:gd name="T4" fmla="*/ 773 w 964"/>
                  <a:gd name="T5" fmla="*/ 921 h 921"/>
                  <a:gd name="T6" fmla="*/ 186 w 964"/>
                  <a:gd name="T7" fmla="*/ 921 h 921"/>
                  <a:gd name="T8" fmla="*/ 186 w 964"/>
                  <a:gd name="T9" fmla="*/ 907 h 921"/>
                  <a:gd name="T10" fmla="*/ 780 w 964"/>
                  <a:gd name="T11" fmla="*/ 918 h 921"/>
                  <a:gd name="T12" fmla="*/ 778 w 964"/>
                  <a:gd name="T13" fmla="*/ 921 h 921"/>
                  <a:gd name="T14" fmla="*/ 773 w 964"/>
                  <a:gd name="T15" fmla="*/ 921 h 921"/>
                  <a:gd name="T16" fmla="*/ 773 w 964"/>
                  <a:gd name="T17" fmla="*/ 914 h 921"/>
                  <a:gd name="T18" fmla="*/ 780 w 964"/>
                  <a:gd name="T19" fmla="*/ 918 h 921"/>
                  <a:gd name="T20" fmla="*/ 766 w 964"/>
                  <a:gd name="T21" fmla="*/ 912 h 921"/>
                  <a:gd name="T22" fmla="*/ 949 w 964"/>
                  <a:gd name="T23" fmla="*/ 340 h 921"/>
                  <a:gd name="T24" fmla="*/ 963 w 964"/>
                  <a:gd name="T25" fmla="*/ 344 h 921"/>
                  <a:gd name="T26" fmla="*/ 780 w 964"/>
                  <a:gd name="T27" fmla="*/ 918 h 921"/>
                  <a:gd name="T28" fmla="*/ 766 w 964"/>
                  <a:gd name="T29" fmla="*/ 912 h 921"/>
                  <a:gd name="T30" fmla="*/ 961 w 964"/>
                  <a:gd name="T31" fmla="*/ 337 h 921"/>
                  <a:gd name="T32" fmla="*/ 964 w 964"/>
                  <a:gd name="T33" fmla="*/ 338 h 921"/>
                  <a:gd name="T34" fmla="*/ 963 w 964"/>
                  <a:gd name="T35" fmla="*/ 344 h 921"/>
                  <a:gd name="T36" fmla="*/ 956 w 964"/>
                  <a:gd name="T37" fmla="*/ 342 h 921"/>
                  <a:gd name="T38" fmla="*/ 961 w 964"/>
                  <a:gd name="T39" fmla="*/ 337 h 921"/>
                  <a:gd name="T40" fmla="*/ 953 w 964"/>
                  <a:gd name="T41" fmla="*/ 347 h 921"/>
                  <a:gd name="T42" fmla="*/ 478 w 964"/>
                  <a:gd name="T43" fmla="*/ 16 h 921"/>
                  <a:gd name="T44" fmla="*/ 486 w 964"/>
                  <a:gd name="T45" fmla="*/ 4 h 921"/>
                  <a:gd name="T46" fmla="*/ 961 w 964"/>
                  <a:gd name="T47" fmla="*/ 337 h 921"/>
                  <a:gd name="T48" fmla="*/ 953 w 964"/>
                  <a:gd name="T49" fmla="*/ 347 h 921"/>
                  <a:gd name="T50" fmla="*/ 478 w 964"/>
                  <a:gd name="T51" fmla="*/ 4 h 921"/>
                  <a:gd name="T52" fmla="*/ 483 w 964"/>
                  <a:gd name="T53" fmla="*/ 0 h 921"/>
                  <a:gd name="T54" fmla="*/ 486 w 964"/>
                  <a:gd name="T55" fmla="*/ 4 h 921"/>
                  <a:gd name="T56" fmla="*/ 483 w 964"/>
                  <a:gd name="T57" fmla="*/ 9 h 921"/>
                  <a:gd name="T58" fmla="*/ 478 w 964"/>
                  <a:gd name="T59" fmla="*/ 4 h 921"/>
                  <a:gd name="T60" fmla="*/ 486 w 964"/>
                  <a:gd name="T61" fmla="*/ 16 h 921"/>
                  <a:gd name="T62" fmla="*/ 13 w 964"/>
                  <a:gd name="T63" fmla="*/ 347 h 921"/>
                  <a:gd name="T64" fmla="*/ 5 w 964"/>
                  <a:gd name="T65" fmla="*/ 337 h 921"/>
                  <a:gd name="T66" fmla="*/ 478 w 964"/>
                  <a:gd name="T67" fmla="*/ 4 h 921"/>
                  <a:gd name="T68" fmla="*/ 486 w 964"/>
                  <a:gd name="T69" fmla="*/ 16 h 921"/>
                  <a:gd name="T70" fmla="*/ 2 w 964"/>
                  <a:gd name="T71" fmla="*/ 344 h 921"/>
                  <a:gd name="T72" fmla="*/ 0 w 964"/>
                  <a:gd name="T73" fmla="*/ 338 h 921"/>
                  <a:gd name="T74" fmla="*/ 5 w 964"/>
                  <a:gd name="T75" fmla="*/ 337 h 921"/>
                  <a:gd name="T76" fmla="*/ 8 w 964"/>
                  <a:gd name="T77" fmla="*/ 342 h 921"/>
                  <a:gd name="T78" fmla="*/ 2 w 964"/>
                  <a:gd name="T79" fmla="*/ 344 h 921"/>
                  <a:gd name="T80" fmla="*/ 15 w 964"/>
                  <a:gd name="T81" fmla="*/ 340 h 921"/>
                  <a:gd name="T82" fmla="*/ 193 w 964"/>
                  <a:gd name="T83" fmla="*/ 912 h 921"/>
                  <a:gd name="T84" fmla="*/ 179 w 964"/>
                  <a:gd name="T85" fmla="*/ 918 h 921"/>
                  <a:gd name="T86" fmla="*/ 2 w 964"/>
                  <a:gd name="T87" fmla="*/ 344 h 921"/>
                  <a:gd name="T88" fmla="*/ 15 w 964"/>
                  <a:gd name="T89" fmla="*/ 340 h 921"/>
                  <a:gd name="T90" fmla="*/ 186 w 964"/>
                  <a:gd name="T91" fmla="*/ 921 h 921"/>
                  <a:gd name="T92" fmla="*/ 181 w 964"/>
                  <a:gd name="T93" fmla="*/ 921 h 921"/>
                  <a:gd name="T94" fmla="*/ 179 w 964"/>
                  <a:gd name="T95" fmla="*/ 918 h 921"/>
                  <a:gd name="T96" fmla="*/ 186 w 964"/>
                  <a:gd name="T97" fmla="*/ 914 h 921"/>
                  <a:gd name="T98" fmla="*/ 186 w 964"/>
                  <a:gd name="T99" fmla="*/ 921 h 9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64"/>
                  <a:gd name="T151" fmla="*/ 0 h 921"/>
                  <a:gd name="T152" fmla="*/ 964 w 964"/>
                  <a:gd name="T153" fmla="*/ 921 h 92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64" h="921">
                    <a:moveTo>
                      <a:pt x="186" y="907"/>
                    </a:moveTo>
                    <a:lnTo>
                      <a:pt x="773" y="907"/>
                    </a:lnTo>
                    <a:lnTo>
                      <a:pt x="773" y="921"/>
                    </a:lnTo>
                    <a:lnTo>
                      <a:pt x="186" y="921"/>
                    </a:lnTo>
                    <a:lnTo>
                      <a:pt x="186" y="907"/>
                    </a:lnTo>
                    <a:close/>
                    <a:moveTo>
                      <a:pt x="780" y="918"/>
                    </a:moveTo>
                    <a:lnTo>
                      <a:pt x="778" y="921"/>
                    </a:lnTo>
                    <a:lnTo>
                      <a:pt x="773" y="921"/>
                    </a:lnTo>
                    <a:lnTo>
                      <a:pt x="773" y="914"/>
                    </a:lnTo>
                    <a:lnTo>
                      <a:pt x="780" y="918"/>
                    </a:lnTo>
                    <a:close/>
                    <a:moveTo>
                      <a:pt x="766" y="912"/>
                    </a:moveTo>
                    <a:lnTo>
                      <a:pt x="949" y="340"/>
                    </a:lnTo>
                    <a:lnTo>
                      <a:pt x="963" y="344"/>
                    </a:lnTo>
                    <a:lnTo>
                      <a:pt x="780" y="918"/>
                    </a:lnTo>
                    <a:lnTo>
                      <a:pt x="766" y="912"/>
                    </a:lnTo>
                    <a:close/>
                    <a:moveTo>
                      <a:pt x="961" y="337"/>
                    </a:moveTo>
                    <a:lnTo>
                      <a:pt x="964" y="338"/>
                    </a:lnTo>
                    <a:lnTo>
                      <a:pt x="963" y="344"/>
                    </a:lnTo>
                    <a:lnTo>
                      <a:pt x="956" y="342"/>
                    </a:lnTo>
                    <a:lnTo>
                      <a:pt x="961" y="337"/>
                    </a:lnTo>
                    <a:close/>
                    <a:moveTo>
                      <a:pt x="953" y="347"/>
                    </a:moveTo>
                    <a:lnTo>
                      <a:pt x="478" y="16"/>
                    </a:lnTo>
                    <a:lnTo>
                      <a:pt x="486" y="4"/>
                    </a:lnTo>
                    <a:lnTo>
                      <a:pt x="961" y="337"/>
                    </a:lnTo>
                    <a:lnTo>
                      <a:pt x="953" y="347"/>
                    </a:lnTo>
                    <a:close/>
                    <a:moveTo>
                      <a:pt x="478" y="4"/>
                    </a:moveTo>
                    <a:lnTo>
                      <a:pt x="483" y="0"/>
                    </a:lnTo>
                    <a:lnTo>
                      <a:pt x="486" y="4"/>
                    </a:lnTo>
                    <a:lnTo>
                      <a:pt x="483" y="9"/>
                    </a:lnTo>
                    <a:lnTo>
                      <a:pt x="478" y="4"/>
                    </a:lnTo>
                    <a:close/>
                    <a:moveTo>
                      <a:pt x="486" y="16"/>
                    </a:moveTo>
                    <a:lnTo>
                      <a:pt x="13" y="347"/>
                    </a:lnTo>
                    <a:lnTo>
                      <a:pt x="5" y="337"/>
                    </a:lnTo>
                    <a:lnTo>
                      <a:pt x="478" y="4"/>
                    </a:lnTo>
                    <a:lnTo>
                      <a:pt x="486" y="16"/>
                    </a:lnTo>
                    <a:close/>
                    <a:moveTo>
                      <a:pt x="2" y="344"/>
                    </a:moveTo>
                    <a:lnTo>
                      <a:pt x="0" y="338"/>
                    </a:lnTo>
                    <a:lnTo>
                      <a:pt x="5" y="337"/>
                    </a:lnTo>
                    <a:lnTo>
                      <a:pt x="8" y="342"/>
                    </a:lnTo>
                    <a:lnTo>
                      <a:pt x="2" y="344"/>
                    </a:lnTo>
                    <a:close/>
                    <a:moveTo>
                      <a:pt x="15" y="340"/>
                    </a:moveTo>
                    <a:lnTo>
                      <a:pt x="193" y="912"/>
                    </a:lnTo>
                    <a:lnTo>
                      <a:pt x="179" y="918"/>
                    </a:lnTo>
                    <a:lnTo>
                      <a:pt x="2" y="344"/>
                    </a:lnTo>
                    <a:lnTo>
                      <a:pt x="15" y="340"/>
                    </a:lnTo>
                    <a:close/>
                    <a:moveTo>
                      <a:pt x="186" y="921"/>
                    </a:moveTo>
                    <a:lnTo>
                      <a:pt x="181" y="921"/>
                    </a:lnTo>
                    <a:lnTo>
                      <a:pt x="179" y="918"/>
                    </a:lnTo>
                    <a:lnTo>
                      <a:pt x="186" y="914"/>
                    </a:lnTo>
                    <a:lnTo>
                      <a:pt x="186" y="921"/>
                    </a:lnTo>
                    <a:close/>
                  </a:path>
                </a:pathLst>
              </a:custGeom>
              <a:solidFill>
                <a:srgbClr val="1F1A17"/>
              </a:solidFill>
              <a:ln w="9525">
                <a:noFill/>
                <a:round/>
                <a:headEnd/>
                <a:tailEnd/>
              </a:ln>
            </p:spPr>
            <p:txBody>
              <a:bodyPr/>
              <a:lstStyle/>
              <a:p>
                <a:endParaRPr lang="en-IN"/>
              </a:p>
            </p:txBody>
          </p:sp>
          <p:sp>
            <p:nvSpPr>
              <p:cNvPr id="25" name="Text Box 98"/>
              <p:cNvSpPr txBox="1">
                <a:spLocks noChangeArrowheads="1"/>
              </p:cNvSpPr>
              <p:nvPr/>
            </p:nvSpPr>
            <p:spPr bwMode="auto">
              <a:xfrm>
                <a:off x="1452" y="3358"/>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26" name="Text Box 99"/>
              <p:cNvSpPr txBox="1">
                <a:spLocks noChangeArrowheads="1"/>
              </p:cNvSpPr>
              <p:nvPr/>
            </p:nvSpPr>
            <p:spPr bwMode="auto">
              <a:xfrm>
                <a:off x="1632" y="3936"/>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7" name="Text Box 100"/>
              <p:cNvSpPr txBox="1">
                <a:spLocks noChangeArrowheads="1"/>
              </p:cNvSpPr>
              <p:nvPr/>
            </p:nvSpPr>
            <p:spPr bwMode="auto">
              <a:xfrm>
                <a:off x="2256" y="3954"/>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8" name="Text Box 101"/>
              <p:cNvSpPr txBox="1">
                <a:spLocks noChangeArrowheads="1"/>
              </p:cNvSpPr>
              <p:nvPr/>
            </p:nvSpPr>
            <p:spPr bwMode="auto">
              <a:xfrm>
                <a:off x="2520" y="3330"/>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9" name="Text Box 102"/>
              <p:cNvSpPr txBox="1">
                <a:spLocks noChangeArrowheads="1"/>
              </p:cNvSpPr>
              <p:nvPr/>
            </p:nvSpPr>
            <p:spPr bwMode="auto">
              <a:xfrm>
                <a:off x="1992" y="2946"/>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grpSp>
        <p:nvGrpSpPr>
          <p:cNvPr id="30" name="Group 103"/>
          <p:cNvGrpSpPr>
            <a:grpSpLocks/>
          </p:cNvGrpSpPr>
          <p:nvPr/>
        </p:nvGrpSpPr>
        <p:grpSpPr bwMode="auto">
          <a:xfrm>
            <a:off x="3487914" y="577497"/>
            <a:ext cx="1720850" cy="2438400"/>
            <a:chOff x="2928" y="2640"/>
            <a:chExt cx="1084" cy="1536"/>
          </a:xfrm>
        </p:grpSpPr>
        <p:sp>
          <p:nvSpPr>
            <p:cNvPr id="31" name="Freeform 104"/>
            <p:cNvSpPr>
              <a:spLocks/>
            </p:cNvSpPr>
            <p:nvPr/>
          </p:nvSpPr>
          <p:spPr bwMode="auto">
            <a:xfrm>
              <a:off x="3072" y="2790"/>
              <a:ext cx="824" cy="1241"/>
            </a:xfrm>
            <a:custGeom>
              <a:avLst/>
              <a:gdLst>
                <a:gd name="T0" fmla="*/ 0 w 824"/>
                <a:gd name="T1" fmla="*/ 328 h 1241"/>
                <a:gd name="T2" fmla="*/ 824 w 824"/>
                <a:gd name="T3" fmla="*/ 0 h 1241"/>
                <a:gd name="T4" fmla="*/ 824 w 824"/>
                <a:gd name="T5" fmla="*/ 913 h 1241"/>
                <a:gd name="T6" fmla="*/ 0 w 824"/>
                <a:gd name="T7" fmla="*/ 1241 h 1241"/>
                <a:gd name="T8" fmla="*/ 0 w 824"/>
                <a:gd name="T9" fmla="*/ 328 h 1241"/>
                <a:gd name="T10" fmla="*/ 0 60000 65536"/>
                <a:gd name="T11" fmla="*/ 0 60000 65536"/>
                <a:gd name="T12" fmla="*/ 0 60000 65536"/>
                <a:gd name="T13" fmla="*/ 0 60000 65536"/>
                <a:gd name="T14" fmla="*/ 0 60000 65536"/>
                <a:gd name="T15" fmla="*/ 0 w 824"/>
                <a:gd name="T16" fmla="*/ 0 h 1241"/>
                <a:gd name="T17" fmla="*/ 824 w 824"/>
                <a:gd name="T18" fmla="*/ 1241 h 1241"/>
              </a:gdLst>
              <a:ahLst/>
              <a:cxnLst>
                <a:cxn ang="T10">
                  <a:pos x="T0" y="T1"/>
                </a:cxn>
                <a:cxn ang="T11">
                  <a:pos x="T2" y="T3"/>
                </a:cxn>
                <a:cxn ang="T12">
                  <a:pos x="T4" y="T5"/>
                </a:cxn>
                <a:cxn ang="T13">
                  <a:pos x="T6" y="T7"/>
                </a:cxn>
                <a:cxn ang="T14">
                  <a:pos x="T8" y="T9"/>
                </a:cxn>
              </a:cxnLst>
              <a:rect l="T15" t="T16" r="T17" b="T18"/>
              <a:pathLst>
                <a:path w="824" h="1241">
                  <a:moveTo>
                    <a:pt x="0" y="328"/>
                  </a:moveTo>
                  <a:lnTo>
                    <a:pt x="824" y="0"/>
                  </a:lnTo>
                  <a:lnTo>
                    <a:pt x="824" y="913"/>
                  </a:lnTo>
                  <a:lnTo>
                    <a:pt x="0" y="1241"/>
                  </a:lnTo>
                  <a:lnTo>
                    <a:pt x="0" y="328"/>
                  </a:lnTo>
                  <a:close/>
                </a:path>
              </a:pathLst>
            </a:custGeom>
            <a:noFill/>
            <a:ln w="4763">
              <a:solidFill>
                <a:srgbClr val="1F1A17"/>
              </a:solidFill>
              <a:round/>
              <a:headEnd/>
              <a:tailEnd/>
            </a:ln>
          </p:spPr>
          <p:txBody>
            <a:bodyPr/>
            <a:lstStyle/>
            <a:p>
              <a:endParaRPr lang="en-IN"/>
            </a:p>
          </p:txBody>
        </p:sp>
        <p:sp>
          <p:nvSpPr>
            <p:cNvPr id="32" name="Text Box 105"/>
            <p:cNvSpPr txBox="1">
              <a:spLocks noChangeArrowheads="1"/>
            </p:cNvSpPr>
            <p:nvPr/>
          </p:nvSpPr>
          <p:spPr bwMode="auto">
            <a:xfrm>
              <a:off x="2928"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3" name="Text Box 106"/>
            <p:cNvSpPr txBox="1">
              <a:spLocks noChangeArrowheads="1"/>
            </p:cNvSpPr>
            <p:nvPr/>
          </p:nvSpPr>
          <p:spPr bwMode="auto">
            <a:xfrm>
              <a:off x="2976"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34" name="Text Box 107"/>
            <p:cNvSpPr txBox="1">
              <a:spLocks noChangeArrowheads="1"/>
            </p:cNvSpPr>
            <p:nvPr/>
          </p:nvSpPr>
          <p:spPr bwMode="auto">
            <a:xfrm>
              <a:off x="3840" y="36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35" name="Text Box 108"/>
            <p:cNvSpPr txBox="1">
              <a:spLocks noChangeArrowheads="1"/>
            </p:cNvSpPr>
            <p:nvPr/>
          </p:nvSpPr>
          <p:spPr bwMode="auto">
            <a:xfrm>
              <a:off x="3792" y="2640"/>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36" name="Group 109"/>
          <p:cNvGrpSpPr>
            <a:grpSpLocks/>
          </p:cNvGrpSpPr>
          <p:nvPr/>
        </p:nvGrpSpPr>
        <p:grpSpPr bwMode="auto">
          <a:xfrm>
            <a:off x="3467100" y="895350"/>
            <a:ext cx="1760538" cy="2008188"/>
            <a:chOff x="2916" y="2820"/>
            <a:chExt cx="1109" cy="1265"/>
          </a:xfrm>
        </p:grpSpPr>
        <p:sp>
          <p:nvSpPr>
            <p:cNvPr id="37" name="Freeform 110"/>
            <p:cNvSpPr>
              <a:spLocks noEditPoints="1"/>
            </p:cNvSpPr>
            <p:nvPr/>
          </p:nvSpPr>
          <p:spPr bwMode="auto">
            <a:xfrm>
              <a:off x="3070" y="2953"/>
              <a:ext cx="830" cy="1025"/>
            </a:xfrm>
            <a:custGeom>
              <a:avLst/>
              <a:gdLst>
                <a:gd name="T0" fmla="*/ 157 w 830"/>
                <a:gd name="T1" fmla="*/ 1007 h 1025"/>
                <a:gd name="T2" fmla="*/ 661 w 830"/>
                <a:gd name="T3" fmla="*/ 808 h 1025"/>
                <a:gd name="T4" fmla="*/ 666 w 830"/>
                <a:gd name="T5" fmla="*/ 821 h 1025"/>
                <a:gd name="T6" fmla="*/ 162 w 830"/>
                <a:gd name="T7" fmla="*/ 1021 h 1025"/>
                <a:gd name="T8" fmla="*/ 157 w 830"/>
                <a:gd name="T9" fmla="*/ 1007 h 1025"/>
                <a:gd name="T10" fmla="*/ 669 w 830"/>
                <a:gd name="T11" fmla="*/ 816 h 1025"/>
                <a:gd name="T12" fmla="*/ 669 w 830"/>
                <a:gd name="T13" fmla="*/ 820 h 1025"/>
                <a:gd name="T14" fmla="*/ 666 w 830"/>
                <a:gd name="T15" fmla="*/ 821 h 1025"/>
                <a:gd name="T16" fmla="*/ 662 w 830"/>
                <a:gd name="T17" fmla="*/ 814 h 1025"/>
                <a:gd name="T18" fmla="*/ 669 w 830"/>
                <a:gd name="T19" fmla="*/ 816 h 1025"/>
                <a:gd name="T20" fmla="*/ 656 w 830"/>
                <a:gd name="T21" fmla="*/ 813 h 1025"/>
                <a:gd name="T22" fmla="*/ 814 w 830"/>
                <a:gd name="T23" fmla="*/ 177 h 1025"/>
                <a:gd name="T24" fmla="*/ 828 w 830"/>
                <a:gd name="T25" fmla="*/ 181 h 1025"/>
                <a:gd name="T26" fmla="*/ 669 w 830"/>
                <a:gd name="T27" fmla="*/ 816 h 1025"/>
                <a:gd name="T28" fmla="*/ 656 w 830"/>
                <a:gd name="T29" fmla="*/ 813 h 1025"/>
                <a:gd name="T30" fmla="*/ 823 w 830"/>
                <a:gd name="T31" fmla="*/ 172 h 1025"/>
                <a:gd name="T32" fmla="*/ 830 w 830"/>
                <a:gd name="T33" fmla="*/ 176 h 1025"/>
                <a:gd name="T34" fmla="*/ 828 w 830"/>
                <a:gd name="T35" fmla="*/ 181 h 1025"/>
                <a:gd name="T36" fmla="*/ 821 w 830"/>
                <a:gd name="T37" fmla="*/ 179 h 1025"/>
                <a:gd name="T38" fmla="*/ 823 w 830"/>
                <a:gd name="T39" fmla="*/ 172 h 1025"/>
                <a:gd name="T40" fmla="*/ 818 w 830"/>
                <a:gd name="T41" fmla="*/ 186 h 1025"/>
                <a:gd name="T42" fmla="*/ 411 w 830"/>
                <a:gd name="T43" fmla="*/ 15 h 1025"/>
                <a:gd name="T44" fmla="*/ 417 w 830"/>
                <a:gd name="T45" fmla="*/ 1 h 1025"/>
                <a:gd name="T46" fmla="*/ 823 w 830"/>
                <a:gd name="T47" fmla="*/ 172 h 1025"/>
                <a:gd name="T48" fmla="*/ 818 w 830"/>
                <a:gd name="T49" fmla="*/ 186 h 1025"/>
                <a:gd name="T50" fmla="*/ 408 w 830"/>
                <a:gd name="T51" fmla="*/ 3 h 1025"/>
                <a:gd name="T52" fmla="*/ 411 w 830"/>
                <a:gd name="T53" fmla="*/ 0 h 1025"/>
                <a:gd name="T54" fmla="*/ 417 w 830"/>
                <a:gd name="T55" fmla="*/ 1 h 1025"/>
                <a:gd name="T56" fmla="*/ 415 w 830"/>
                <a:gd name="T57" fmla="*/ 8 h 1025"/>
                <a:gd name="T58" fmla="*/ 408 w 830"/>
                <a:gd name="T59" fmla="*/ 3 h 1025"/>
                <a:gd name="T60" fmla="*/ 420 w 830"/>
                <a:gd name="T61" fmla="*/ 13 h 1025"/>
                <a:gd name="T62" fmla="*/ 14 w 830"/>
                <a:gd name="T63" fmla="*/ 507 h 1025"/>
                <a:gd name="T64" fmla="*/ 2 w 830"/>
                <a:gd name="T65" fmla="*/ 497 h 1025"/>
                <a:gd name="T66" fmla="*/ 408 w 830"/>
                <a:gd name="T67" fmla="*/ 3 h 1025"/>
                <a:gd name="T68" fmla="*/ 420 w 830"/>
                <a:gd name="T69" fmla="*/ 13 h 1025"/>
                <a:gd name="T70" fmla="*/ 0 w 830"/>
                <a:gd name="T71" fmla="*/ 504 h 1025"/>
                <a:gd name="T72" fmla="*/ 0 w 830"/>
                <a:gd name="T73" fmla="*/ 500 h 1025"/>
                <a:gd name="T74" fmla="*/ 2 w 830"/>
                <a:gd name="T75" fmla="*/ 497 h 1025"/>
                <a:gd name="T76" fmla="*/ 7 w 830"/>
                <a:gd name="T77" fmla="*/ 502 h 1025"/>
                <a:gd name="T78" fmla="*/ 0 w 830"/>
                <a:gd name="T79" fmla="*/ 504 h 1025"/>
                <a:gd name="T80" fmla="*/ 14 w 830"/>
                <a:gd name="T81" fmla="*/ 500 h 1025"/>
                <a:gd name="T82" fmla="*/ 166 w 830"/>
                <a:gd name="T83" fmla="*/ 1013 h 1025"/>
                <a:gd name="T84" fmla="*/ 152 w 830"/>
                <a:gd name="T85" fmla="*/ 1016 h 1025"/>
                <a:gd name="T86" fmla="*/ 0 w 830"/>
                <a:gd name="T87" fmla="*/ 504 h 1025"/>
                <a:gd name="T88" fmla="*/ 14 w 830"/>
                <a:gd name="T89" fmla="*/ 500 h 1025"/>
                <a:gd name="T90" fmla="*/ 162 w 830"/>
                <a:gd name="T91" fmla="*/ 1021 h 1025"/>
                <a:gd name="T92" fmla="*/ 155 w 830"/>
                <a:gd name="T93" fmla="*/ 1025 h 1025"/>
                <a:gd name="T94" fmla="*/ 152 w 830"/>
                <a:gd name="T95" fmla="*/ 1016 h 1025"/>
                <a:gd name="T96" fmla="*/ 159 w 830"/>
                <a:gd name="T97" fmla="*/ 1014 h 1025"/>
                <a:gd name="T98" fmla="*/ 162 w 830"/>
                <a:gd name="T99" fmla="*/ 1021 h 10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30"/>
                <a:gd name="T151" fmla="*/ 0 h 1025"/>
                <a:gd name="T152" fmla="*/ 830 w 830"/>
                <a:gd name="T153" fmla="*/ 1025 h 10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30" h="1025">
                  <a:moveTo>
                    <a:pt x="157" y="1007"/>
                  </a:moveTo>
                  <a:lnTo>
                    <a:pt x="661" y="808"/>
                  </a:lnTo>
                  <a:lnTo>
                    <a:pt x="666" y="821"/>
                  </a:lnTo>
                  <a:lnTo>
                    <a:pt x="162" y="1021"/>
                  </a:lnTo>
                  <a:lnTo>
                    <a:pt x="157" y="1007"/>
                  </a:lnTo>
                  <a:close/>
                  <a:moveTo>
                    <a:pt x="669" y="816"/>
                  </a:moveTo>
                  <a:lnTo>
                    <a:pt x="669" y="820"/>
                  </a:lnTo>
                  <a:lnTo>
                    <a:pt x="666" y="821"/>
                  </a:lnTo>
                  <a:lnTo>
                    <a:pt x="662" y="814"/>
                  </a:lnTo>
                  <a:lnTo>
                    <a:pt x="669" y="816"/>
                  </a:lnTo>
                  <a:close/>
                  <a:moveTo>
                    <a:pt x="656" y="813"/>
                  </a:moveTo>
                  <a:lnTo>
                    <a:pt x="814" y="177"/>
                  </a:lnTo>
                  <a:lnTo>
                    <a:pt x="828" y="181"/>
                  </a:lnTo>
                  <a:lnTo>
                    <a:pt x="669" y="816"/>
                  </a:lnTo>
                  <a:lnTo>
                    <a:pt x="656" y="813"/>
                  </a:lnTo>
                  <a:close/>
                  <a:moveTo>
                    <a:pt x="823" y="172"/>
                  </a:moveTo>
                  <a:lnTo>
                    <a:pt x="830" y="176"/>
                  </a:lnTo>
                  <a:lnTo>
                    <a:pt x="828" y="181"/>
                  </a:lnTo>
                  <a:lnTo>
                    <a:pt x="821" y="179"/>
                  </a:lnTo>
                  <a:lnTo>
                    <a:pt x="823" y="172"/>
                  </a:lnTo>
                  <a:close/>
                  <a:moveTo>
                    <a:pt x="818" y="186"/>
                  </a:moveTo>
                  <a:lnTo>
                    <a:pt x="411" y="15"/>
                  </a:lnTo>
                  <a:lnTo>
                    <a:pt x="417" y="1"/>
                  </a:lnTo>
                  <a:lnTo>
                    <a:pt x="823" y="172"/>
                  </a:lnTo>
                  <a:lnTo>
                    <a:pt x="818" y="186"/>
                  </a:lnTo>
                  <a:close/>
                  <a:moveTo>
                    <a:pt x="408" y="3"/>
                  </a:moveTo>
                  <a:lnTo>
                    <a:pt x="411" y="0"/>
                  </a:lnTo>
                  <a:lnTo>
                    <a:pt x="417" y="1"/>
                  </a:lnTo>
                  <a:lnTo>
                    <a:pt x="415" y="8"/>
                  </a:lnTo>
                  <a:lnTo>
                    <a:pt x="408" y="3"/>
                  </a:lnTo>
                  <a:close/>
                  <a:moveTo>
                    <a:pt x="420" y="13"/>
                  </a:moveTo>
                  <a:lnTo>
                    <a:pt x="14" y="507"/>
                  </a:lnTo>
                  <a:lnTo>
                    <a:pt x="2" y="497"/>
                  </a:lnTo>
                  <a:lnTo>
                    <a:pt x="408" y="3"/>
                  </a:lnTo>
                  <a:lnTo>
                    <a:pt x="420" y="13"/>
                  </a:lnTo>
                  <a:close/>
                  <a:moveTo>
                    <a:pt x="0" y="504"/>
                  </a:moveTo>
                  <a:lnTo>
                    <a:pt x="0" y="500"/>
                  </a:lnTo>
                  <a:lnTo>
                    <a:pt x="2" y="497"/>
                  </a:lnTo>
                  <a:lnTo>
                    <a:pt x="7" y="502"/>
                  </a:lnTo>
                  <a:lnTo>
                    <a:pt x="0" y="504"/>
                  </a:lnTo>
                  <a:close/>
                  <a:moveTo>
                    <a:pt x="14" y="500"/>
                  </a:moveTo>
                  <a:lnTo>
                    <a:pt x="166" y="1013"/>
                  </a:lnTo>
                  <a:lnTo>
                    <a:pt x="152" y="1016"/>
                  </a:lnTo>
                  <a:lnTo>
                    <a:pt x="0" y="504"/>
                  </a:lnTo>
                  <a:lnTo>
                    <a:pt x="14" y="500"/>
                  </a:lnTo>
                  <a:close/>
                  <a:moveTo>
                    <a:pt x="162" y="1021"/>
                  </a:moveTo>
                  <a:lnTo>
                    <a:pt x="155" y="1025"/>
                  </a:lnTo>
                  <a:lnTo>
                    <a:pt x="152" y="1016"/>
                  </a:lnTo>
                  <a:lnTo>
                    <a:pt x="159" y="1014"/>
                  </a:lnTo>
                  <a:lnTo>
                    <a:pt x="162" y="1021"/>
                  </a:lnTo>
                  <a:close/>
                </a:path>
              </a:pathLst>
            </a:custGeom>
            <a:solidFill>
              <a:srgbClr val="1F1A17"/>
            </a:solidFill>
            <a:ln w="9525">
              <a:noFill/>
              <a:round/>
              <a:headEnd/>
              <a:tailEnd/>
            </a:ln>
          </p:spPr>
          <p:txBody>
            <a:bodyPr/>
            <a:lstStyle/>
            <a:p>
              <a:endParaRPr lang="en-IN"/>
            </a:p>
          </p:txBody>
        </p:sp>
        <p:sp>
          <p:nvSpPr>
            <p:cNvPr id="38" name="Text Box 111"/>
            <p:cNvSpPr txBox="1">
              <a:spLocks noChangeArrowheads="1"/>
            </p:cNvSpPr>
            <p:nvPr/>
          </p:nvSpPr>
          <p:spPr bwMode="auto">
            <a:xfrm>
              <a:off x="2916" y="3360"/>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39" name="Text Box 112"/>
            <p:cNvSpPr txBox="1">
              <a:spLocks noChangeArrowheads="1"/>
            </p:cNvSpPr>
            <p:nvPr/>
          </p:nvSpPr>
          <p:spPr bwMode="auto">
            <a:xfrm>
              <a:off x="3204" y="3912"/>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40" name="Text Box 113"/>
            <p:cNvSpPr txBox="1">
              <a:spLocks noChangeArrowheads="1"/>
            </p:cNvSpPr>
            <p:nvPr/>
          </p:nvSpPr>
          <p:spPr bwMode="auto">
            <a:xfrm>
              <a:off x="3618" y="3750"/>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41" name="Text Box 114"/>
            <p:cNvSpPr txBox="1">
              <a:spLocks noChangeArrowheads="1"/>
            </p:cNvSpPr>
            <p:nvPr/>
          </p:nvSpPr>
          <p:spPr bwMode="auto">
            <a:xfrm>
              <a:off x="3840" y="3024"/>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42" name="Text Box 115"/>
            <p:cNvSpPr txBox="1">
              <a:spLocks noChangeArrowheads="1"/>
            </p:cNvSpPr>
            <p:nvPr/>
          </p:nvSpPr>
          <p:spPr bwMode="auto">
            <a:xfrm>
              <a:off x="3379" y="2820"/>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nvGrpSpPr>
          <p:cNvPr id="43" name="Group 116"/>
          <p:cNvGrpSpPr>
            <a:grpSpLocks/>
          </p:cNvGrpSpPr>
          <p:nvPr/>
        </p:nvGrpSpPr>
        <p:grpSpPr bwMode="auto">
          <a:xfrm>
            <a:off x="5314950" y="1219200"/>
            <a:ext cx="2667000" cy="1828800"/>
            <a:chOff x="4080" y="3024"/>
            <a:chExt cx="1680" cy="1152"/>
          </a:xfrm>
        </p:grpSpPr>
        <p:sp>
          <p:nvSpPr>
            <p:cNvPr id="44" name="Text Box 117"/>
            <p:cNvSpPr txBox="1">
              <a:spLocks noChangeArrowheads="1"/>
            </p:cNvSpPr>
            <p:nvPr/>
          </p:nvSpPr>
          <p:spPr bwMode="auto">
            <a:xfrm>
              <a:off x="4080" y="353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45" name="Freeform 118"/>
            <p:cNvSpPr>
              <a:spLocks/>
            </p:cNvSpPr>
            <p:nvPr/>
          </p:nvSpPr>
          <p:spPr bwMode="auto">
            <a:xfrm>
              <a:off x="4176" y="3163"/>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46" name="Text Box 119"/>
            <p:cNvSpPr txBox="1">
              <a:spLocks noChangeArrowheads="1"/>
            </p:cNvSpPr>
            <p:nvPr/>
          </p:nvSpPr>
          <p:spPr bwMode="auto">
            <a:xfrm>
              <a:off x="4848"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7" name="Text Box 120"/>
            <p:cNvSpPr txBox="1">
              <a:spLocks noChangeArrowheads="1"/>
            </p:cNvSpPr>
            <p:nvPr/>
          </p:nvSpPr>
          <p:spPr bwMode="auto">
            <a:xfrm>
              <a:off x="5588" y="35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48" name="Text Box 121"/>
            <p:cNvSpPr txBox="1">
              <a:spLocks noChangeArrowheads="1"/>
            </p:cNvSpPr>
            <p:nvPr/>
          </p:nvSpPr>
          <p:spPr bwMode="auto">
            <a:xfrm>
              <a:off x="4752" y="3024"/>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49" name="Group 122"/>
          <p:cNvGrpSpPr>
            <a:grpSpLocks/>
          </p:cNvGrpSpPr>
          <p:nvPr/>
        </p:nvGrpSpPr>
        <p:grpSpPr bwMode="auto">
          <a:xfrm>
            <a:off x="5619750" y="1476375"/>
            <a:ext cx="2055813" cy="1389063"/>
            <a:chOff x="4272" y="3186"/>
            <a:chExt cx="1295" cy="875"/>
          </a:xfrm>
        </p:grpSpPr>
        <p:sp>
          <p:nvSpPr>
            <p:cNvPr id="50" name="Freeform 123"/>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51" name="Group 124"/>
            <p:cNvGrpSpPr>
              <a:grpSpLocks/>
            </p:cNvGrpSpPr>
            <p:nvPr/>
          </p:nvGrpSpPr>
          <p:grpSpPr bwMode="auto">
            <a:xfrm>
              <a:off x="4272" y="3186"/>
              <a:ext cx="1295" cy="875"/>
              <a:chOff x="4272" y="3186"/>
              <a:chExt cx="1295" cy="875"/>
            </a:xfrm>
          </p:grpSpPr>
          <p:sp>
            <p:nvSpPr>
              <p:cNvPr id="52" name="Text Box 125"/>
              <p:cNvSpPr txBox="1">
                <a:spLocks noChangeArrowheads="1"/>
              </p:cNvSpPr>
              <p:nvPr/>
            </p:nvSpPr>
            <p:spPr bwMode="auto">
              <a:xfrm>
                <a:off x="4272" y="3696"/>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53" name="Text Box 126"/>
              <p:cNvSpPr txBox="1">
                <a:spLocks noChangeArrowheads="1"/>
              </p:cNvSpPr>
              <p:nvPr/>
            </p:nvSpPr>
            <p:spPr bwMode="auto">
              <a:xfrm>
                <a:off x="5040" y="3888"/>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54" name="Text Box 127"/>
              <p:cNvSpPr txBox="1">
                <a:spLocks noChangeArrowheads="1"/>
              </p:cNvSpPr>
              <p:nvPr/>
            </p:nvSpPr>
            <p:spPr bwMode="auto">
              <a:xfrm>
                <a:off x="5382" y="3678"/>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55" name="Text Box 128"/>
              <p:cNvSpPr txBox="1">
                <a:spLocks noChangeArrowheads="1"/>
              </p:cNvSpPr>
              <p:nvPr/>
            </p:nvSpPr>
            <p:spPr bwMode="auto">
              <a:xfrm>
                <a:off x="5100" y="3186"/>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56" name="Text Box 129"/>
              <p:cNvSpPr txBox="1">
                <a:spLocks noChangeArrowheads="1"/>
              </p:cNvSpPr>
              <p:nvPr/>
            </p:nvSpPr>
            <p:spPr bwMode="auto">
              <a:xfrm>
                <a:off x="4375" y="3253"/>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pic>
        <p:nvPicPr>
          <p:cNvPr id="57" name="Picture 3"/>
          <p:cNvPicPr>
            <a:picLocks noChangeAspect="1" noChangeArrowheads="1"/>
          </p:cNvPicPr>
          <p:nvPr/>
        </p:nvPicPr>
        <p:blipFill>
          <a:blip r:embed="rId2" cstate="print"/>
          <a:srcRect b="12122"/>
          <a:stretch>
            <a:fillRect/>
          </a:stretch>
        </p:blipFill>
        <p:spPr bwMode="auto">
          <a:xfrm>
            <a:off x="1600200" y="2971800"/>
            <a:ext cx="6011920" cy="1981201"/>
          </a:xfrm>
          <a:prstGeom prst="rect">
            <a:avLst/>
          </a:prstGeom>
          <a:noFill/>
          <a:ln w="9525">
            <a:noFill/>
            <a:miter lim="800000"/>
            <a:headEnd/>
            <a:tailEnd/>
          </a:ln>
        </p:spPr>
      </p:pic>
      <p:pic>
        <p:nvPicPr>
          <p:cNvPr id="58" name="Picture 3"/>
          <p:cNvPicPr>
            <a:picLocks noChangeAspect="1" noChangeArrowheads="1"/>
          </p:cNvPicPr>
          <p:nvPr/>
        </p:nvPicPr>
        <p:blipFill>
          <a:blip r:embed="rId3" cstate="print"/>
          <a:srcRect b="11476"/>
          <a:stretch>
            <a:fillRect/>
          </a:stretch>
        </p:blipFill>
        <p:spPr bwMode="auto">
          <a:xfrm>
            <a:off x="1371600" y="4920531"/>
            <a:ext cx="6781800" cy="193746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Righ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strips(upRigh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upRigh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ppt_x</p:attrName>
                                        </p:attrNameLst>
                                      </p:cBhvr>
                                      <p:tavLst>
                                        <p:tav tm="0">
                                          <p:val>
                                            <p:strVal val="#ppt_x"/>
                                          </p:val>
                                        </p:tav>
                                        <p:tav tm="100000">
                                          <p:val>
                                            <p:strVal val="#ppt_x"/>
                                          </p:val>
                                        </p:tav>
                                      </p:tavLst>
                                    </p:anim>
                                    <p:anim calcmode="lin" valueType="num">
                                      <p:cBhvr>
                                        <p:cTn id="49" dur="500" fill="hold"/>
                                        <p:tgtEl>
                                          <p:spTgt spid="43"/>
                                        </p:tgtEl>
                                        <p:attrNameLst>
                                          <p:attrName>ppt_y</p:attrName>
                                        </p:attrNameLst>
                                      </p:cBhvr>
                                      <p:tavLst>
                                        <p:tav tm="0">
                                          <p:val>
                                            <p:strVal val="#ppt_y+#ppt_h/2"/>
                                          </p:val>
                                        </p:tav>
                                        <p:tav tm="100000">
                                          <p:val>
                                            <p:strVal val="#ppt_y"/>
                                          </p:val>
                                        </p:tav>
                                      </p:tavLst>
                                    </p:anim>
                                    <p:anim calcmode="lin" valueType="num">
                                      <p:cBhvr>
                                        <p:cTn id="50" dur="500" fill="hold"/>
                                        <p:tgtEl>
                                          <p:spTgt spid="43"/>
                                        </p:tgtEl>
                                        <p:attrNameLst>
                                          <p:attrName>ppt_w</p:attrName>
                                        </p:attrNameLst>
                                      </p:cBhvr>
                                      <p:tavLst>
                                        <p:tav tm="0">
                                          <p:val>
                                            <p:strVal val="#ppt_w"/>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nodeType="clickEffect">
                                  <p:stCondLst>
                                    <p:cond delay="0"/>
                                  </p:stCondLst>
                                  <p:childTnLst>
                                    <p:set>
                                      <p:cBhvr>
                                        <p:cTn id="55" dur="1" fill="hold">
                                          <p:stCondLst>
                                            <p:cond delay="0"/>
                                          </p:stCondLst>
                                        </p:cTn>
                                        <p:tgtEl>
                                          <p:spTgt spid="49"/>
                                        </p:tgtEl>
                                        <p:attrNameLst>
                                          <p:attrName>style.visibility</p:attrName>
                                        </p:attrNameLst>
                                      </p:cBhvr>
                                      <p:to>
                                        <p:strVal val="visible"/>
                                      </p:to>
                                    </p:set>
                                    <p:anim calcmode="lin" valueType="num">
                                      <p:cBhvr>
                                        <p:cTn id="56" dur="500" fill="hold"/>
                                        <p:tgtEl>
                                          <p:spTgt spid="49"/>
                                        </p:tgtEl>
                                        <p:attrNameLst>
                                          <p:attrName>ppt_w</p:attrName>
                                        </p:attrNameLst>
                                      </p:cBhvr>
                                      <p:tavLst>
                                        <p:tav tm="0">
                                          <p:val>
                                            <p:fltVal val="0"/>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blinds(horizontal)">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blinds(horizontal)">
                                      <p:cBhvr>
                                        <p:cTn id="6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Circle</a:t>
            </a:r>
          </a:p>
        </p:txBody>
      </p:sp>
      <p:sp>
        <p:nvSpPr>
          <p:cNvPr id="4" name="AutoShape 2"/>
          <p:cNvSpPr>
            <a:spLocks noChangeArrowheads="1"/>
          </p:cNvSpPr>
          <p:nvPr/>
        </p:nvSpPr>
        <p:spPr bwMode="auto">
          <a:xfrm>
            <a:off x="228600" y="3273425"/>
            <a:ext cx="4800600" cy="2932113"/>
          </a:xfrm>
          <a:prstGeom prst="diamond">
            <a:avLst/>
          </a:prstGeom>
          <a:noFill/>
          <a:ln w="12700">
            <a:solidFill>
              <a:schemeClr val="accent3">
                <a:lumMod val="50000"/>
              </a:schemeClr>
            </a:solidFill>
            <a:miter lim="800000"/>
            <a:headEnd/>
            <a:tailEnd/>
          </a:ln>
        </p:spPr>
        <p:txBody>
          <a:bodyPr wrap="none" anchor="ctr"/>
          <a:lstStyle/>
          <a:p>
            <a:endParaRPr lang="en-IN"/>
          </a:p>
        </p:txBody>
      </p:sp>
      <p:sp>
        <p:nvSpPr>
          <p:cNvPr id="5" name="Oval 3"/>
          <p:cNvSpPr>
            <a:spLocks noChangeArrowheads="1"/>
          </p:cNvSpPr>
          <p:nvPr/>
        </p:nvSpPr>
        <p:spPr bwMode="auto">
          <a:xfrm>
            <a:off x="1382713" y="3970338"/>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6" name="Oval 4"/>
          <p:cNvSpPr>
            <a:spLocks noChangeArrowheads="1"/>
          </p:cNvSpPr>
          <p:nvPr/>
        </p:nvSpPr>
        <p:spPr bwMode="auto">
          <a:xfrm>
            <a:off x="1387475" y="5424488"/>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7" name="Oval 5"/>
          <p:cNvSpPr>
            <a:spLocks noChangeArrowheads="1"/>
          </p:cNvSpPr>
          <p:nvPr/>
        </p:nvSpPr>
        <p:spPr bwMode="auto">
          <a:xfrm>
            <a:off x="3836988" y="5435600"/>
            <a:ext cx="53975" cy="523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8" name="Oval 6"/>
          <p:cNvSpPr>
            <a:spLocks noChangeArrowheads="1"/>
          </p:cNvSpPr>
          <p:nvPr/>
        </p:nvSpPr>
        <p:spPr bwMode="auto">
          <a:xfrm>
            <a:off x="3787775" y="3976688"/>
            <a:ext cx="53975"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9" name="Oval 7"/>
          <p:cNvSpPr>
            <a:spLocks noChangeArrowheads="1"/>
          </p:cNvSpPr>
          <p:nvPr/>
        </p:nvSpPr>
        <p:spPr bwMode="auto">
          <a:xfrm>
            <a:off x="2605088" y="6178550"/>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0" name="Oval 8"/>
          <p:cNvSpPr>
            <a:spLocks noChangeArrowheads="1"/>
          </p:cNvSpPr>
          <p:nvPr/>
        </p:nvSpPr>
        <p:spPr bwMode="auto">
          <a:xfrm>
            <a:off x="2597150" y="3270250"/>
            <a:ext cx="55563"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1" name="Line 9"/>
          <p:cNvSpPr>
            <a:spLocks noChangeShapeType="1"/>
          </p:cNvSpPr>
          <p:nvPr/>
        </p:nvSpPr>
        <p:spPr bwMode="auto">
          <a:xfrm>
            <a:off x="1414463" y="3990975"/>
            <a:ext cx="1203325" cy="2243138"/>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2" name="Line 10"/>
          <p:cNvSpPr>
            <a:spLocks noChangeShapeType="1"/>
          </p:cNvSpPr>
          <p:nvPr/>
        </p:nvSpPr>
        <p:spPr bwMode="auto">
          <a:xfrm flipH="1">
            <a:off x="2617788" y="3990975"/>
            <a:ext cx="1204912" cy="22431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3" name="Line 11"/>
          <p:cNvSpPr>
            <a:spLocks noChangeShapeType="1"/>
          </p:cNvSpPr>
          <p:nvPr/>
        </p:nvSpPr>
        <p:spPr bwMode="auto">
          <a:xfrm flipH="1">
            <a:off x="1414463" y="3281363"/>
            <a:ext cx="1203325" cy="218598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4" name="Line 12"/>
          <p:cNvSpPr>
            <a:spLocks noChangeShapeType="1"/>
          </p:cNvSpPr>
          <p:nvPr/>
        </p:nvSpPr>
        <p:spPr bwMode="auto">
          <a:xfrm>
            <a:off x="2617788" y="3281363"/>
            <a:ext cx="1257300" cy="2185987"/>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5" name="Oval 13"/>
          <p:cNvSpPr>
            <a:spLocks noChangeArrowheads="1"/>
          </p:cNvSpPr>
          <p:nvPr/>
        </p:nvSpPr>
        <p:spPr bwMode="auto">
          <a:xfrm>
            <a:off x="1776413" y="4702175"/>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6" name="Oval 14"/>
          <p:cNvSpPr>
            <a:spLocks noChangeArrowheads="1"/>
          </p:cNvSpPr>
          <p:nvPr/>
        </p:nvSpPr>
        <p:spPr bwMode="auto">
          <a:xfrm>
            <a:off x="3416300" y="4691063"/>
            <a:ext cx="53975" cy="539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7" name="Text Box 15"/>
          <p:cNvSpPr txBox="1">
            <a:spLocks noChangeArrowheads="1"/>
          </p:cNvSpPr>
          <p:nvPr/>
        </p:nvSpPr>
        <p:spPr bwMode="auto">
          <a:xfrm>
            <a:off x="2509838" y="6186488"/>
            <a:ext cx="312737" cy="366712"/>
          </a:xfrm>
          <a:prstGeom prst="rect">
            <a:avLst/>
          </a:prstGeom>
          <a:noFill/>
          <a:ln w="9525">
            <a:noFill/>
            <a:miter lim="800000"/>
            <a:headEnd/>
            <a:tailEnd/>
          </a:ln>
        </p:spPr>
        <p:txBody>
          <a:bodyPr wrap="none">
            <a:spAutoFit/>
          </a:bodyPr>
          <a:lstStyle/>
          <a:p>
            <a:r>
              <a:rPr lang="en-US" b="1"/>
              <a:t>1</a:t>
            </a:r>
          </a:p>
        </p:txBody>
      </p:sp>
      <p:sp>
        <p:nvSpPr>
          <p:cNvPr id="18" name="Text Box 16"/>
          <p:cNvSpPr txBox="1">
            <a:spLocks noChangeArrowheads="1"/>
          </p:cNvSpPr>
          <p:nvPr/>
        </p:nvSpPr>
        <p:spPr bwMode="auto">
          <a:xfrm>
            <a:off x="3186113" y="4546600"/>
            <a:ext cx="311150" cy="366713"/>
          </a:xfrm>
          <a:prstGeom prst="rect">
            <a:avLst/>
          </a:prstGeom>
          <a:noFill/>
          <a:ln w="9525">
            <a:noFill/>
            <a:miter lim="800000"/>
            <a:headEnd/>
            <a:tailEnd/>
          </a:ln>
        </p:spPr>
        <p:txBody>
          <a:bodyPr wrap="none">
            <a:spAutoFit/>
          </a:bodyPr>
          <a:lstStyle/>
          <a:p>
            <a:r>
              <a:rPr lang="en-US" b="1"/>
              <a:t>4</a:t>
            </a:r>
          </a:p>
        </p:txBody>
      </p:sp>
      <p:sp>
        <p:nvSpPr>
          <p:cNvPr id="19" name="Text Box 17"/>
          <p:cNvSpPr txBox="1">
            <a:spLocks noChangeArrowheads="1"/>
          </p:cNvSpPr>
          <p:nvPr/>
        </p:nvSpPr>
        <p:spPr bwMode="auto">
          <a:xfrm>
            <a:off x="2562225" y="3016250"/>
            <a:ext cx="311150" cy="366713"/>
          </a:xfrm>
          <a:prstGeom prst="rect">
            <a:avLst/>
          </a:prstGeom>
          <a:noFill/>
          <a:ln w="9525">
            <a:noFill/>
            <a:miter lim="800000"/>
            <a:headEnd/>
            <a:tailEnd/>
          </a:ln>
        </p:spPr>
        <p:txBody>
          <a:bodyPr wrap="none">
            <a:spAutoFit/>
          </a:bodyPr>
          <a:lstStyle/>
          <a:p>
            <a:r>
              <a:rPr lang="en-US" b="1"/>
              <a:t>2</a:t>
            </a:r>
          </a:p>
        </p:txBody>
      </p:sp>
      <p:sp>
        <p:nvSpPr>
          <p:cNvPr id="20" name="Text Box 18"/>
          <p:cNvSpPr txBox="1">
            <a:spLocks noChangeArrowheads="1"/>
          </p:cNvSpPr>
          <p:nvPr/>
        </p:nvSpPr>
        <p:spPr bwMode="auto">
          <a:xfrm>
            <a:off x="1846263" y="4581525"/>
            <a:ext cx="311150" cy="368300"/>
          </a:xfrm>
          <a:prstGeom prst="rect">
            <a:avLst/>
          </a:prstGeom>
          <a:noFill/>
          <a:ln w="9525">
            <a:noFill/>
            <a:miter lim="800000"/>
            <a:headEnd/>
            <a:tailEnd/>
          </a:ln>
        </p:spPr>
        <p:txBody>
          <a:bodyPr wrap="none">
            <a:spAutoFit/>
          </a:bodyPr>
          <a:lstStyle/>
          <a:p>
            <a:r>
              <a:rPr lang="en-US" b="1"/>
              <a:t>3</a:t>
            </a:r>
          </a:p>
        </p:txBody>
      </p:sp>
      <p:grpSp>
        <p:nvGrpSpPr>
          <p:cNvPr id="21" name="Group 19"/>
          <p:cNvGrpSpPr>
            <a:grpSpLocks/>
          </p:cNvGrpSpPr>
          <p:nvPr/>
        </p:nvGrpSpPr>
        <p:grpSpPr bwMode="auto">
          <a:xfrm>
            <a:off x="1123950" y="3783013"/>
            <a:ext cx="3108325" cy="1952625"/>
            <a:chOff x="1536" y="1065"/>
            <a:chExt cx="2649" cy="1712"/>
          </a:xfrm>
        </p:grpSpPr>
        <p:sp>
          <p:nvSpPr>
            <p:cNvPr id="22" name="Text Box 20"/>
            <p:cNvSpPr txBox="1">
              <a:spLocks noChangeArrowheads="1"/>
            </p:cNvSpPr>
            <p:nvPr/>
          </p:nvSpPr>
          <p:spPr bwMode="auto">
            <a:xfrm>
              <a:off x="1536" y="1067"/>
              <a:ext cx="298" cy="321"/>
            </a:xfrm>
            <a:prstGeom prst="rect">
              <a:avLst/>
            </a:prstGeom>
            <a:noFill/>
            <a:ln w="9525">
              <a:noFill/>
              <a:miter lim="800000"/>
              <a:headEnd/>
              <a:tailEnd/>
            </a:ln>
          </p:spPr>
          <p:txBody>
            <a:bodyPr wrap="none">
              <a:spAutoFit/>
            </a:bodyPr>
            <a:lstStyle/>
            <a:p>
              <a:r>
                <a:rPr lang="en-US" b="1"/>
                <a:t>A</a:t>
              </a:r>
            </a:p>
          </p:txBody>
        </p:sp>
        <p:sp>
          <p:nvSpPr>
            <p:cNvPr id="23" name="Text Box 21"/>
            <p:cNvSpPr txBox="1">
              <a:spLocks noChangeArrowheads="1"/>
            </p:cNvSpPr>
            <p:nvPr/>
          </p:nvSpPr>
          <p:spPr bwMode="auto">
            <a:xfrm>
              <a:off x="3811" y="1065"/>
              <a:ext cx="298" cy="323"/>
            </a:xfrm>
            <a:prstGeom prst="rect">
              <a:avLst/>
            </a:prstGeom>
            <a:noFill/>
            <a:ln w="9525">
              <a:noFill/>
              <a:miter lim="800000"/>
              <a:headEnd/>
              <a:tailEnd/>
            </a:ln>
          </p:spPr>
          <p:txBody>
            <a:bodyPr wrap="none">
              <a:spAutoFit/>
            </a:bodyPr>
            <a:lstStyle/>
            <a:p>
              <a:r>
                <a:rPr lang="en-US" b="1"/>
                <a:t>B</a:t>
              </a:r>
            </a:p>
          </p:txBody>
        </p:sp>
        <p:sp>
          <p:nvSpPr>
            <p:cNvPr id="24" name="Text Box 22"/>
            <p:cNvSpPr txBox="1">
              <a:spLocks noChangeArrowheads="1"/>
            </p:cNvSpPr>
            <p:nvPr/>
          </p:nvSpPr>
          <p:spPr bwMode="auto">
            <a:xfrm>
              <a:off x="1536" y="2456"/>
              <a:ext cx="298" cy="321"/>
            </a:xfrm>
            <a:prstGeom prst="rect">
              <a:avLst/>
            </a:prstGeom>
            <a:noFill/>
            <a:ln w="9525">
              <a:noFill/>
              <a:miter lim="800000"/>
              <a:headEnd/>
              <a:tailEnd/>
            </a:ln>
          </p:spPr>
          <p:txBody>
            <a:bodyPr wrap="none">
              <a:spAutoFit/>
            </a:bodyPr>
            <a:lstStyle/>
            <a:p>
              <a:r>
                <a:rPr lang="en-US" b="1"/>
                <a:t>D</a:t>
              </a:r>
            </a:p>
          </p:txBody>
        </p:sp>
        <p:sp>
          <p:nvSpPr>
            <p:cNvPr id="25" name="Text Box 23"/>
            <p:cNvSpPr txBox="1">
              <a:spLocks noChangeArrowheads="1"/>
            </p:cNvSpPr>
            <p:nvPr/>
          </p:nvSpPr>
          <p:spPr bwMode="auto">
            <a:xfrm>
              <a:off x="3887" y="2412"/>
              <a:ext cx="298" cy="321"/>
            </a:xfrm>
            <a:prstGeom prst="rect">
              <a:avLst/>
            </a:prstGeom>
            <a:noFill/>
            <a:ln w="9525">
              <a:noFill/>
              <a:miter lim="800000"/>
              <a:headEnd/>
              <a:tailEnd/>
            </a:ln>
          </p:spPr>
          <p:txBody>
            <a:bodyPr wrap="none">
              <a:spAutoFit/>
            </a:bodyPr>
            <a:lstStyle/>
            <a:p>
              <a:r>
                <a:rPr lang="en-US" b="1"/>
                <a:t>C</a:t>
              </a:r>
            </a:p>
          </p:txBody>
        </p:sp>
      </p:grpSp>
      <p:sp>
        <p:nvSpPr>
          <p:cNvPr id="26" name="Arc 24"/>
          <p:cNvSpPr>
            <a:spLocks/>
          </p:cNvSpPr>
          <p:nvPr/>
        </p:nvSpPr>
        <p:spPr bwMode="auto">
          <a:xfrm rot="-2827119">
            <a:off x="1700213" y="3200400"/>
            <a:ext cx="2033587" cy="2354263"/>
          </a:xfrm>
          <a:custGeom>
            <a:avLst/>
            <a:gdLst>
              <a:gd name="T0" fmla="*/ 384349 w 20783"/>
              <a:gd name="T1" fmla="*/ 0 h 21240"/>
              <a:gd name="T2" fmla="*/ 2033587 w 20783"/>
              <a:gd name="T3" fmla="*/ 1702074 h 21240"/>
              <a:gd name="T4" fmla="*/ 0 w 20783"/>
              <a:gd name="T5" fmla="*/ 2354263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27" name="Arc 25"/>
          <p:cNvSpPr>
            <a:spLocks/>
          </p:cNvSpPr>
          <p:nvPr/>
        </p:nvSpPr>
        <p:spPr bwMode="auto">
          <a:xfrm rot="2753914" flipV="1">
            <a:off x="1727201" y="3921125"/>
            <a:ext cx="2032000" cy="2352675"/>
          </a:xfrm>
          <a:custGeom>
            <a:avLst/>
            <a:gdLst>
              <a:gd name="T0" fmla="*/ 384049 w 20783"/>
              <a:gd name="T1" fmla="*/ 0 h 21240"/>
              <a:gd name="T2" fmla="*/ 2032000 w 20783"/>
              <a:gd name="T3" fmla="*/ 1700926 h 21240"/>
              <a:gd name="T4" fmla="*/ 0 w 20783"/>
              <a:gd name="T5" fmla="*/ 23526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28" name="Arc 26"/>
          <p:cNvSpPr>
            <a:spLocks/>
          </p:cNvSpPr>
          <p:nvPr/>
        </p:nvSpPr>
        <p:spPr bwMode="auto">
          <a:xfrm rot="1542945">
            <a:off x="3524250" y="4132263"/>
            <a:ext cx="806450" cy="1231900"/>
          </a:xfrm>
          <a:custGeom>
            <a:avLst/>
            <a:gdLst>
              <a:gd name="T0" fmla="*/ 0 w 21600"/>
              <a:gd name="T1" fmla="*/ 0 h 33488"/>
              <a:gd name="T2" fmla="*/ 673311 w 21600"/>
              <a:gd name="T3" fmla="*/ 1231900 h 33488"/>
              <a:gd name="T4" fmla="*/ 0 w 21600"/>
              <a:gd name="T5" fmla="*/ 794584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29" name="Arc 27"/>
          <p:cNvSpPr>
            <a:spLocks/>
          </p:cNvSpPr>
          <p:nvPr/>
        </p:nvSpPr>
        <p:spPr bwMode="auto">
          <a:xfrm rot="20057055" flipH="1">
            <a:off x="942975" y="4133850"/>
            <a:ext cx="809625" cy="1233488"/>
          </a:xfrm>
          <a:custGeom>
            <a:avLst/>
            <a:gdLst>
              <a:gd name="T0" fmla="*/ 0 w 21600"/>
              <a:gd name="T1" fmla="*/ 0 h 33488"/>
              <a:gd name="T2" fmla="*/ 675962 w 21600"/>
              <a:gd name="T3" fmla="*/ 1233488 h 33488"/>
              <a:gd name="T4" fmla="*/ 0 w 21600"/>
              <a:gd name="T5" fmla="*/ 79560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30" name="Line 28"/>
          <p:cNvSpPr>
            <a:spLocks noChangeShapeType="1"/>
          </p:cNvSpPr>
          <p:nvPr/>
        </p:nvSpPr>
        <p:spPr bwMode="auto">
          <a:xfrm>
            <a:off x="762000" y="6208713"/>
            <a:ext cx="3784600" cy="0"/>
          </a:xfrm>
          <a:prstGeom prst="line">
            <a:avLst/>
          </a:prstGeom>
          <a:noFill/>
          <a:ln w="9525">
            <a:solidFill>
              <a:schemeClr val="tx1"/>
            </a:solidFill>
            <a:round/>
            <a:headEnd/>
            <a:tailEnd/>
          </a:ln>
        </p:spPr>
        <p:txBody>
          <a:bodyPr/>
          <a:lstStyle/>
          <a:p>
            <a:endParaRPr lang="en-IN"/>
          </a:p>
        </p:txBody>
      </p:sp>
      <p:sp>
        <p:nvSpPr>
          <p:cNvPr id="31" name="AutoShape 29"/>
          <p:cNvSpPr>
            <a:spLocks noChangeArrowheads="1"/>
          </p:cNvSpPr>
          <p:nvPr/>
        </p:nvSpPr>
        <p:spPr bwMode="auto">
          <a:xfrm rot="-3481584">
            <a:off x="4667251" y="2579687"/>
            <a:ext cx="5029200" cy="3070225"/>
          </a:xfrm>
          <a:prstGeom prst="diamond">
            <a:avLst/>
          </a:prstGeom>
          <a:solidFill>
            <a:schemeClr val="bg1"/>
          </a:solidFill>
          <a:ln w="9525">
            <a:solidFill>
              <a:srgbClr val="00B0F0"/>
            </a:solidFill>
            <a:miter lim="800000"/>
            <a:headEnd/>
            <a:tailEnd/>
          </a:ln>
        </p:spPr>
        <p:txBody>
          <a:bodyPr wrap="none" anchor="ctr"/>
          <a:lstStyle/>
          <a:p>
            <a:endParaRPr lang="en-IN"/>
          </a:p>
        </p:txBody>
      </p:sp>
      <p:sp>
        <p:nvSpPr>
          <p:cNvPr id="32" name="Oval 30"/>
          <p:cNvSpPr>
            <a:spLocks noChangeArrowheads="1"/>
          </p:cNvSpPr>
          <p:nvPr/>
        </p:nvSpPr>
        <p:spPr bwMode="auto">
          <a:xfrm rot="-3481584">
            <a:off x="5834063" y="4759325"/>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3" name="Oval 31"/>
          <p:cNvSpPr>
            <a:spLocks noChangeArrowheads="1"/>
          </p:cNvSpPr>
          <p:nvPr/>
        </p:nvSpPr>
        <p:spPr bwMode="auto">
          <a:xfrm rot="-3481584">
            <a:off x="7131050" y="5561013"/>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 name="Oval 32"/>
          <p:cNvSpPr>
            <a:spLocks noChangeArrowheads="1"/>
          </p:cNvSpPr>
          <p:nvPr/>
        </p:nvSpPr>
        <p:spPr bwMode="auto">
          <a:xfrm rot="-3481584">
            <a:off x="8497888" y="3389313"/>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5" name="Oval 33"/>
          <p:cNvSpPr>
            <a:spLocks noChangeArrowheads="1"/>
          </p:cNvSpPr>
          <p:nvPr/>
        </p:nvSpPr>
        <p:spPr bwMode="auto">
          <a:xfrm rot="-3481584">
            <a:off x="7177088" y="2625725"/>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6" name="Oval 34"/>
          <p:cNvSpPr>
            <a:spLocks noChangeArrowheads="1"/>
          </p:cNvSpPr>
          <p:nvPr/>
        </p:nvSpPr>
        <p:spPr bwMode="auto">
          <a:xfrm rot="-3481584">
            <a:off x="8477250" y="4895850"/>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7" name="Oval 35"/>
          <p:cNvSpPr>
            <a:spLocks noChangeArrowheads="1"/>
          </p:cNvSpPr>
          <p:nvPr/>
        </p:nvSpPr>
        <p:spPr bwMode="auto">
          <a:xfrm rot="-3481584">
            <a:off x="5888038" y="3290888"/>
            <a:ext cx="55562"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8" name="Line 36"/>
          <p:cNvSpPr>
            <a:spLocks noChangeShapeType="1"/>
          </p:cNvSpPr>
          <p:nvPr/>
        </p:nvSpPr>
        <p:spPr bwMode="auto">
          <a:xfrm rot="-3481584">
            <a:off x="6559551" y="3689350"/>
            <a:ext cx="1262062" cy="2351087"/>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9" name="Line 37"/>
          <p:cNvSpPr>
            <a:spLocks noChangeShapeType="1"/>
          </p:cNvSpPr>
          <p:nvPr/>
        </p:nvSpPr>
        <p:spPr bwMode="auto">
          <a:xfrm rot="18118416" flipH="1">
            <a:off x="7229475" y="2619376"/>
            <a:ext cx="1260475" cy="234950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0" name="Line 38"/>
          <p:cNvSpPr>
            <a:spLocks noChangeShapeType="1"/>
          </p:cNvSpPr>
          <p:nvPr/>
        </p:nvSpPr>
        <p:spPr bwMode="auto">
          <a:xfrm rot="18118416" flipH="1">
            <a:off x="5903912" y="3311526"/>
            <a:ext cx="1262063" cy="2290762"/>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1" name="Line 39"/>
          <p:cNvSpPr>
            <a:spLocks noChangeShapeType="1"/>
          </p:cNvSpPr>
          <p:nvPr/>
        </p:nvSpPr>
        <p:spPr bwMode="auto">
          <a:xfrm rot="-3481584">
            <a:off x="6559550" y="2216150"/>
            <a:ext cx="1319213" cy="2290763"/>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Oval 40"/>
          <p:cNvSpPr>
            <a:spLocks noChangeArrowheads="1"/>
          </p:cNvSpPr>
          <p:nvPr/>
        </p:nvSpPr>
        <p:spPr bwMode="auto">
          <a:xfrm rot="-3481584">
            <a:off x="6705600" y="4814888"/>
            <a:ext cx="57150"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3" name="Oval 41"/>
          <p:cNvSpPr>
            <a:spLocks noChangeArrowheads="1"/>
          </p:cNvSpPr>
          <p:nvPr/>
        </p:nvSpPr>
        <p:spPr bwMode="auto">
          <a:xfrm rot="-3481584">
            <a:off x="7606506" y="3352007"/>
            <a:ext cx="55563"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4" name="Text Box 42"/>
          <p:cNvSpPr txBox="1">
            <a:spLocks noChangeArrowheads="1"/>
          </p:cNvSpPr>
          <p:nvPr/>
        </p:nvSpPr>
        <p:spPr bwMode="auto">
          <a:xfrm rot="-3481584">
            <a:off x="8504238" y="4800600"/>
            <a:ext cx="311150" cy="365125"/>
          </a:xfrm>
          <a:prstGeom prst="rect">
            <a:avLst/>
          </a:prstGeom>
          <a:noFill/>
          <a:ln w="9525">
            <a:noFill/>
            <a:miter lim="800000"/>
            <a:headEnd/>
            <a:tailEnd/>
          </a:ln>
        </p:spPr>
        <p:txBody>
          <a:bodyPr wrap="none">
            <a:spAutoFit/>
          </a:bodyPr>
          <a:lstStyle/>
          <a:p>
            <a:r>
              <a:rPr lang="en-US" b="1"/>
              <a:t>1</a:t>
            </a:r>
          </a:p>
        </p:txBody>
      </p:sp>
      <p:sp>
        <p:nvSpPr>
          <p:cNvPr id="45" name="Text Box 43"/>
          <p:cNvSpPr txBox="1">
            <a:spLocks noChangeArrowheads="1"/>
          </p:cNvSpPr>
          <p:nvPr/>
        </p:nvSpPr>
        <p:spPr bwMode="auto">
          <a:xfrm rot="-3481584">
            <a:off x="7422357" y="3309143"/>
            <a:ext cx="311150" cy="366713"/>
          </a:xfrm>
          <a:prstGeom prst="rect">
            <a:avLst/>
          </a:prstGeom>
          <a:noFill/>
          <a:ln w="9525">
            <a:noFill/>
            <a:miter lim="800000"/>
            <a:headEnd/>
            <a:tailEnd/>
          </a:ln>
        </p:spPr>
        <p:txBody>
          <a:bodyPr wrap="none">
            <a:spAutoFit/>
          </a:bodyPr>
          <a:lstStyle/>
          <a:p>
            <a:r>
              <a:rPr lang="en-US" b="1"/>
              <a:t>4</a:t>
            </a:r>
          </a:p>
        </p:txBody>
      </p:sp>
      <p:sp>
        <p:nvSpPr>
          <p:cNvPr id="46" name="Text Box 44"/>
          <p:cNvSpPr txBox="1">
            <a:spLocks noChangeArrowheads="1"/>
          </p:cNvSpPr>
          <p:nvPr/>
        </p:nvSpPr>
        <p:spPr bwMode="auto">
          <a:xfrm rot="-3481584">
            <a:off x="5714207" y="2994818"/>
            <a:ext cx="311150" cy="366713"/>
          </a:xfrm>
          <a:prstGeom prst="rect">
            <a:avLst/>
          </a:prstGeom>
          <a:noFill/>
          <a:ln w="9525">
            <a:noFill/>
            <a:miter lim="800000"/>
            <a:headEnd/>
            <a:tailEnd/>
          </a:ln>
        </p:spPr>
        <p:txBody>
          <a:bodyPr wrap="none">
            <a:spAutoFit/>
          </a:bodyPr>
          <a:lstStyle/>
          <a:p>
            <a:r>
              <a:rPr lang="en-US" b="1"/>
              <a:t>2</a:t>
            </a:r>
          </a:p>
        </p:txBody>
      </p:sp>
      <p:sp>
        <p:nvSpPr>
          <p:cNvPr id="47" name="Text Box 45"/>
          <p:cNvSpPr txBox="1">
            <a:spLocks noChangeArrowheads="1"/>
          </p:cNvSpPr>
          <p:nvPr/>
        </p:nvSpPr>
        <p:spPr bwMode="auto">
          <a:xfrm rot="-3481584">
            <a:off x="6690519" y="4525169"/>
            <a:ext cx="311150" cy="366712"/>
          </a:xfrm>
          <a:prstGeom prst="rect">
            <a:avLst/>
          </a:prstGeom>
          <a:noFill/>
          <a:ln w="9525">
            <a:noFill/>
            <a:miter lim="800000"/>
            <a:headEnd/>
            <a:tailEnd/>
          </a:ln>
        </p:spPr>
        <p:txBody>
          <a:bodyPr wrap="none">
            <a:spAutoFit/>
          </a:bodyPr>
          <a:lstStyle/>
          <a:p>
            <a:r>
              <a:rPr lang="en-US" b="1"/>
              <a:t>3</a:t>
            </a:r>
          </a:p>
        </p:txBody>
      </p:sp>
      <p:grpSp>
        <p:nvGrpSpPr>
          <p:cNvPr id="48" name="Group 46"/>
          <p:cNvGrpSpPr>
            <a:grpSpLocks/>
          </p:cNvGrpSpPr>
          <p:nvPr/>
        </p:nvGrpSpPr>
        <p:grpSpPr bwMode="auto">
          <a:xfrm rot="-3481584">
            <a:off x="5645150" y="2976563"/>
            <a:ext cx="3116263" cy="2052637"/>
            <a:chOff x="1514" y="995"/>
            <a:chExt cx="2615" cy="1718"/>
          </a:xfrm>
        </p:grpSpPr>
        <p:sp>
          <p:nvSpPr>
            <p:cNvPr id="49" name="Text Box 47"/>
            <p:cNvSpPr txBox="1">
              <a:spLocks noChangeArrowheads="1"/>
            </p:cNvSpPr>
            <p:nvPr/>
          </p:nvSpPr>
          <p:spPr bwMode="auto">
            <a:xfrm>
              <a:off x="1514" y="995"/>
              <a:ext cx="292" cy="307"/>
            </a:xfrm>
            <a:prstGeom prst="rect">
              <a:avLst/>
            </a:prstGeom>
            <a:noFill/>
            <a:ln w="9525">
              <a:noFill/>
              <a:miter lim="800000"/>
              <a:headEnd/>
              <a:tailEnd/>
            </a:ln>
          </p:spPr>
          <p:txBody>
            <a:bodyPr wrap="none">
              <a:spAutoFit/>
            </a:bodyPr>
            <a:lstStyle/>
            <a:p>
              <a:r>
                <a:rPr lang="en-US" b="1"/>
                <a:t>A</a:t>
              </a:r>
            </a:p>
          </p:txBody>
        </p:sp>
        <p:sp>
          <p:nvSpPr>
            <p:cNvPr id="50" name="Text Box 48"/>
            <p:cNvSpPr txBox="1">
              <a:spLocks noChangeArrowheads="1"/>
            </p:cNvSpPr>
            <p:nvPr/>
          </p:nvSpPr>
          <p:spPr bwMode="auto">
            <a:xfrm>
              <a:off x="3773" y="1004"/>
              <a:ext cx="292" cy="309"/>
            </a:xfrm>
            <a:prstGeom prst="rect">
              <a:avLst/>
            </a:prstGeom>
            <a:noFill/>
            <a:ln w="9525">
              <a:noFill/>
              <a:miter lim="800000"/>
              <a:headEnd/>
              <a:tailEnd/>
            </a:ln>
          </p:spPr>
          <p:txBody>
            <a:bodyPr wrap="none">
              <a:spAutoFit/>
            </a:bodyPr>
            <a:lstStyle/>
            <a:p>
              <a:r>
                <a:rPr lang="en-US" b="1"/>
                <a:t>B</a:t>
              </a:r>
            </a:p>
          </p:txBody>
        </p:sp>
        <p:sp>
          <p:nvSpPr>
            <p:cNvPr id="51" name="Text Box 49"/>
            <p:cNvSpPr txBox="1">
              <a:spLocks noChangeArrowheads="1"/>
            </p:cNvSpPr>
            <p:nvPr/>
          </p:nvSpPr>
          <p:spPr bwMode="auto">
            <a:xfrm>
              <a:off x="1515" y="2400"/>
              <a:ext cx="293" cy="307"/>
            </a:xfrm>
            <a:prstGeom prst="rect">
              <a:avLst/>
            </a:prstGeom>
            <a:noFill/>
            <a:ln w="9525">
              <a:noFill/>
              <a:miter lim="800000"/>
              <a:headEnd/>
              <a:tailEnd/>
            </a:ln>
          </p:spPr>
          <p:txBody>
            <a:bodyPr wrap="none">
              <a:spAutoFit/>
            </a:bodyPr>
            <a:lstStyle/>
            <a:p>
              <a:r>
                <a:rPr lang="en-US" b="1"/>
                <a:t>D</a:t>
              </a:r>
            </a:p>
          </p:txBody>
        </p:sp>
        <p:sp>
          <p:nvSpPr>
            <p:cNvPr id="52" name="Text Box 50"/>
            <p:cNvSpPr txBox="1">
              <a:spLocks noChangeArrowheads="1"/>
            </p:cNvSpPr>
            <p:nvPr/>
          </p:nvSpPr>
          <p:spPr bwMode="auto">
            <a:xfrm>
              <a:off x="3837" y="2406"/>
              <a:ext cx="292" cy="307"/>
            </a:xfrm>
            <a:prstGeom prst="rect">
              <a:avLst/>
            </a:prstGeom>
            <a:noFill/>
            <a:ln w="9525">
              <a:noFill/>
              <a:miter lim="800000"/>
              <a:headEnd/>
              <a:tailEnd/>
            </a:ln>
          </p:spPr>
          <p:txBody>
            <a:bodyPr wrap="none">
              <a:spAutoFit/>
            </a:bodyPr>
            <a:lstStyle/>
            <a:p>
              <a:r>
                <a:rPr lang="en-US" b="1"/>
                <a:t>C</a:t>
              </a:r>
            </a:p>
          </p:txBody>
        </p:sp>
      </p:grpSp>
      <p:sp>
        <p:nvSpPr>
          <p:cNvPr id="53" name="Arc 51"/>
          <p:cNvSpPr>
            <a:spLocks/>
          </p:cNvSpPr>
          <p:nvPr/>
        </p:nvSpPr>
        <p:spPr bwMode="auto">
          <a:xfrm rot="-6308704">
            <a:off x="5860257" y="2602706"/>
            <a:ext cx="2132012" cy="2466975"/>
          </a:xfrm>
          <a:custGeom>
            <a:avLst/>
            <a:gdLst>
              <a:gd name="T0" fmla="*/ 402952 w 20783"/>
              <a:gd name="T1" fmla="*/ 0 h 21240"/>
              <a:gd name="T2" fmla="*/ 2132012 w 20783"/>
              <a:gd name="T3" fmla="*/ 1783562 h 21240"/>
              <a:gd name="T4" fmla="*/ 0 w 20783"/>
              <a:gd name="T5" fmla="*/ 24669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54" name="Arc 52"/>
          <p:cNvSpPr>
            <a:spLocks/>
          </p:cNvSpPr>
          <p:nvPr/>
        </p:nvSpPr>
        <p:spPr bwMode="auto">
          <a:xfrm rot="20872328" flipV="1">
            <a:off x="6516688" y="2976563"/>
            <a:ext cx="2128837" cy="2466975"/>
          </a:xfrm>
          <a:custGeom>
            <a:avLst/>
            <a:gdLst>
              <a:gd name="T0" fmla="*/ 402351 w 20783"/>
              <a:gd name="T1" fmla="*/ 0 h 21240"/>
              <a:gd name="T2" fmla="*/ 2128837 w 20783"/>
              <a:gd name="T3" fmla="*/ 1783562 h 21240"/>
              <a:gd name="T4" fmla="*/ 0 w 20783"/>
              <a:gd name="T5" fmla="*/ 24669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28575">
            <a:solidFill>
              <a:schemeClr val="tx1"/>
            </a:solidFill>
            <a:round/>
            <a:headEnd/>
            <a:tailEnd/>
          </a:ln>
        </p:spPr>
        <p:txBody>
          <a:bodyPr wrap="none" anchor="ctr"/>
          <a:lstStyle/>
          <a:p>
            <a:endParaRPr lang="en-IN"/>
          </a:p>
        </p:txBody>
      </p:sp>
      <p:sp>
        <p:nvSpPr>
          <p:cNvPr id="55" name="Arc 53"/>
          <p:cNvSpPr>
            <a:spLocks/>
          </p:cNvSpPr>
          <p:nvPr/>
        </p:nvSpPr>
        <p:spPr bwMode="auto">
          <a:xfrm rot="-1938639">
            <a:off x="7505700" y="2319338"/>
            <a:ext cx="844550" cy="1290637"/>
          </a:xfrm>
          <a:custGeom>
            <a:avLst/>
            <a:gdLst>
              <a:gd name="T0" fmla="*/ 0 w 21600"/>
              <a:gd name="T1" fmla="*/ 0 h 33488"/>
              <a:gd name="T2" fmla="*/ 705121 w 21600"/>
              <a:gd name="T3" fmla="*/ 1290637 h 33488"/>
              <a:gd name="T4" fmla="*/ 0 w 21600"/>
              <a:gd name="T5" fmla="*/ 832470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56" name="Arc 54"/>
          <p:cNvSpPr>
            <a:spLocks/>
          </p:cNvSpPr>
          <p:nvPr/>
        </p:nvSpPr>
        <p:spPr bwMode="auto">
          <a:xfrm rot="16575471" flipH="1">
            <a:off x="6075363" y="4613275"/>
            <a:ext cx="846137" cy="1293813"/>
          </a:xfrm>
          <a:custGeom>
            <a:avLst/>
            <a:gdLst>
              <a:gd name="T0" fmla="*/ 0 w 21600"/>
              <a:gd name="T1" fmla="*/ 0 h 33488"/>
              <a:gd name="T2" fmla="*/ 706446 w 21600"/>
              <a:gd name="T3" fmla="*/ 1293813 h 33488"/>
              <a:gd name="T4" fmla="*/ 0 w 21600"/>
              <a:gd name="T5" fmla="*/ 83451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28575">
            <a:solidFill>
              <a:schemeClr val="tx1"/>
            </a:solidFill>
            <a:round/>
            <a:headEnd/>
            <a:tailEnd/>
          </a:ln>
        </p:spPr>
        <p:txBody>
          <a:bodyPr wrap="none" anchor="ctr"/>
          <a:lstStyle/>
          <a:p>
            <a:endParaRPr lang="en-IN"/>
          </a:p>
        </p:txBody>
      </p:sp>
      <p:sp>
        <p:nvSpPr>
          <p:cNvPr id="57" name="Line 55"/>
          <p:cNvSpPr>
            <a:spLocks noChangeShapeType="1"/>
          </p:cNvSpPr>
          <p:nvPr/>
        </p:nvSpPr>
        <p:spPr bwMode="auto">
          <a:xfrm>
            <a:off x="5029200" y="6240463"/>
            <a:ext cx="2306638" cy="0"/>
          </a:xfrm>
          <a:prstGeom prst="line">
            <a:avLst/>
          </a:prstGeom>
          <a:noFill/>
          <a:ln w="9525">
            <a:solidFill>
              <a:schemeClr val="tx1"/>
            </a:solidFill>
            <a:round/>
            <a:headEnd/>
            <a:tailEnd/>
          </a:ln>
        </p:spPr>
        <p:txBody>
          <a:bodyPr/>
          <a:lstStyle/>
          <a:p>
            <a:endParaRPr lang="en-IN"/>
          </a:p>
        </p:txBody>
      </p:sp>
      <p:grpSp>
        <p:nvGrpSpPr>
          <p:cNvPr id="61" name="Group 59"/>
          <p:cNvGrpSpPr>
            <a:grpSpLocks/>
          </p:cNvGrpSpPr>
          <p:nvPr/>
        </p:nvGrpSpPr>
        <p:grpSpPr bwMode="auto">
          <a:xfrm>
            <a:off x="685800" y="762000"/>
            <a:ext cx="1828800" cy="1828800"/>
            <a:chOff x="2352" y="234"/>
            <a:chExt cx="1488" cy="1494"/>
          </a:xfrm>
        </p:grpSpPr>
        <p:sp>
          <p:nvSpPr>
            <p:cNvPr id="62" name="Rectangle 60"/>
            <p:cNvSpPr>
              <a:spLocks noChangeArrowheads="1"/>
            </p:cNvSpPr>
            <p:nvPr/>
          </p:nvSpPr>
          <p:spPr bwMode="auto">
            <a:xfrm>
              <a:off x="2352" y="240"/>
              <a:ext cx="1488" cy="1488"/>
            </a:xfrm>
            <a:prstGeom prst="rect">
              <a:avLst/>
            </a:prstGeom>
            <a:solidFill>
              <a:schemeClr val="bg1"/>
            </a:solidFill>
            <a:ln w="3175">
              <a:solidFill>
                <a:schemeClr val="folHlink"/>
              </a:solidFill>
              <a:miter lim="800000"/>
              <a:headEnd/>
              <a:tailEnd/>
            </a:ln>
          </p:spPr>
          <p:txBody>
            <a:bodyPr wrap="none" anchor="ctr"/>
            <a:lstStyle/>
            <a:p>
              <a:endParaRPr lang="en-IN"/>
            </a:p>
          </p:txBody>
        </p:sp>
        <p:sp>
          <p:nvSpPr>
            <p:cNvPr id="63" name="Oval 61"/>
            <p:cNvSpPr>
              <a:spLocks noChangeArrowheads="1"/>
            </p:cNvSpPr>
            <p:nvPr/>
          </p:nvSpPr>
          <p:spPr bwMode="auto">
            <a:xfrm>
              <a:off x="2352" y="234"/>
              <a:ext cx="1488" cy="1488"/>
            </a:xfrm>
            <a:prstGeom prst="ellipse">
              <a:avLst/>
            </a:prstGeom>
            <a:solidFill>
              <a:schemeClr val="bg1"/>
            </a:solidFill>
            <a:ln w="28575">
              <a:solidFill>
                <a:schemeClr val="tx1"/>
              </a:solidFill>
              <a:round/>
              <a:headEnd/>
              <a:tailEnd/>
            </a:ln>
          </p:spPr>
          <p:txBody>
            <a:bodyPr wrap="none" anchor="ctr"/>
            <a:lstStyle/>
            <a:p>
              <a:endParaRPr lang="en-IN"/>
            </a:p>
          </p:txBody>
        </p:sp>
      </p:grpSp>
      <p:sp>
        <p:nvSpPr>
          <p:cNvPr id="3" name="TextBox 2">
            <a:extLst>
              <a:ext uri="{FF2B5EF4-FFF2-40B4-BE49-F238E27FC236}">
                <a16:creationId xmlns:a16="http://schemas.microsoft.com/office/drawing/2014/main" id="{8D111956-C6B2-4223-85CD-BEA39EF94886}"/>
              </a:ext>
            </a:extLst>
          </p:cNvPr>
          <p:cNvSpPr txBox="1"/>
          <p:nvPr/>
        </p:nvSpPr>
        <p:spPr>
          <a:xfrm>
            <a:off x="3470275" y="914400"/>
            <a:ext cx="5426786" cy="369332"/>
          </a:xfrm>
          <a:prstGeom prst="rect">
            <a:avLst/>
          </a:prstGeom>
          <a:noFill/>
        </p:spPr>
        <p:txBody>
          <a:bodyPr wrap="square" rtlCol="0">
            <a:spAutoFit/>
          </a:bodyPr>
          <a:lstStyle/>
          <a:p>
            <a:r>
              <a:rPr lang="en-US" dirty="0" err="1"/>
              <a:t>Mothya</a:t>
            </a:r>
            <a:r>
              <a:rPr lang="en-US" dirty="0"/>
              <a:t> portion </a:t>
            </a:r>
            <a:r>
              <a:rPr lang="en-US" dirty="0" err="1"/>
              <a:t>vala</a:t>
            </a:r>
            <a:r>
              <a:rPr lang="en-US" dirty="0"/>
              <a:t> corner point </a:t>
            </a:r>
            <a:r>
              <a:rPr lang="en-US" dirty="0" err="1"/>
              <a:t>ghyaycha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strVal val="4*#ppt_w"/>
                                          </p:val>
                                        </p:tav>
                                        <p:tav tm="100000">
                                          <p:val>
                                            <p:strVal val="#ppt_w"/>
                                          </p:val>
                                        </p:tav>
                                      </p:tavLst>
                                    </p:anim>
                                    <p:anim calcmode="lin" valueType="num">
                                      <p:cBhvr>
                                        <p:cTn id="20"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strVal val="4*#ppt_w"/>
                                          </p:val>
                                        </p:tav>
                                        <p:tav tm="100000">
                                          <p:val>
                                            <p:strVal val="#ppt_w"/>
                                          </p:val>
                                        </p:tav>
                                      </p:tavLst>
                                    </p:anim>
                                    <p:anim calcmode="lin" valueType="num">
                                      <p:cBhvr>
                                        <p:cTn id="26"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4*#ppt_w"/>
                                          </p:val>
                                        </p:tav>
                                        <p:tav tm="100000">
                                          <p:val>
                                            <p:strVal val="#ppt_w"/>
                                          </p:val>
                                        </p:tav>
                                      </p:tavLst>
                                    </p:anim>
                                    <p:anim calcmode="lin" valueType="num">
                                      <p:cBhvr>
                                        <p:cTn id="32"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strVal val="4*#ppt_w"/>
                                          </p:val>
                                        </p:tav>
                                        <p:tav tm="100000">
                                          <p:val>
                                            <p:strVal val="#ppt_w"/>
                                          </p:val>
                                        </p:tav>
                                      </p:tavLst>
                                    </p:anim>
                                    <p:anim calcmode="lin" valueType="num">
                                      <p:cBhvr>
                                        <p:cTn id="38"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strVal val="4*#ppt_w"/>
                                          </p:val>
                                        </p:tav>
                                        <p:tav tm="100000">
                                          <p:val>
                                            <p:strVal val="#ppt_w"/>
                                          </p:val>
                                        </p:tav>
                                      </p:tavLst>
                                    </p:anim>
                                    <p:anim calcmode="lin" valueType="num">
                                      <p:cBhvr>
                                        <p:cTn id="4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strVal val="4*#ppt_w"/>
                                          </p:val>
                                        </p:tav>
                                        <p:tav tm="100000">
                                          <p:val>
                                            <p:strVal val="#ppt_w"/>
                                          </p:val>
                                        </p:tav>
                                      </p:tavLst>
                                    </p:anim>
                                    <p:anim calcmode="lin" valueType="num">
                                      <p:cBhvr>
                                        <p:cTn id="50"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strVal val="4*#ppt_w"/>
                                          </p:val>
                                        </p:tav>
                                        <p:tav tm="100000">
                                          <p:val>
                                            <p:strVal val="#ppt_w"/>
                                          </p:val>
                                        </p:tav>
                                      </p:tavLst>
                                    </p:anim>
                                    <p:anim calcmode="lin" valueType="num">
                                      <p:cBhvr>
                                        <p:cTn id="56"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strips(up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strips(upRigh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strips(downLef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strips(downRight)">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strVal val="4*#ppt_w"/>
                                          </p:val>
                                        </p:tav>
                                        <p:tav tm="100000">
                                          <p:val>
                                            <p:strVal val="#ppt_w"/>
                                          </p:val>
                                        </p:tav>
                                      </p:tavLst>
                                    </p:anim>
                                    <p:anim calcmode="lin" valueType="num">
                                      <p:cBhvr>
                                        <p:cTn id="82" dur="5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500" fill="hold"/>
                                        <p:tgtEl>
                                          <p:spTgt spid="16"/>
                                        </p:tgtEl>
                                        <p:attrNameLst>
                                          <p:attrName>ppt_w</p:attrName>
                                        </p:attrNameLst>
                                      </p:cBhvr>
                                      <p:tavLst>
                                        <p:tav tm="0">
                                          <p:val>
                                            <p:strVal val="4*#ppt_w"/>
                                          </p:val>
                                        </p:tav>
                                        <p:tav tm="100000">
                                          <p:val>
                                            <p:strVal val="#ppt_w"/>
                                          </p:val>
                                        </p:tav>
                                      </p:tavLst>
                                    </p:anim>
                                    <p:anim calcmode="lin" valueType="num">
                                      <p:cBhvr>
                                        <p:cTn id="88" dur="5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528"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p:cTn id="93" dur="500" fill="hold"/>
                                        <p:tgtEl>
                                          <p:spTgt spid="17"/>
                                        </p:tgtEl>
                                        <p:attrNameLst>
                                          <p:attrName>ppt_w</p:attrName>
                                        </p:attrNameLst>
                                      </p:cBhvr>
                                      <p:tavLst>
                                        <p:tav tm="0">
                                          <p:val>
                                            <p:fltVal val="0"/>
                                          </p:val>
                                        </p:tav>
                                        <p:tav tm="100000">
                                          <p:val>
                                            <p:strVal val="#ppt_w"/>
                                          </p:val>
                                        </p:tav>
                                      </p:tavLst>
                                    </p:anim>
                                    <p:anim calcmode="lin" valueType="num">
                                      <p:cBhvr>
                                        <p:cTn id="94" dur="500" fill="hold"/>
                                        <p:tgtEl>
                                          <p:spTgt spid="17"/>
                                        </p:tgtEl>
                                        <p:attrNameLst>
                                          <p:attrName>ppt_h</p:attrName>
                                        </p:attrNameLst>
                                      </p:cBhvr>
                                      <p:tavLst>
                                        <p:tav tm="0">
                                          <p:val>
                                            <p:fltVal val="0"/>
                                          </p:val>
                                        </p:tav>
                                        <p:tav tm="100000">
                                          <p:val>
                                            <p:strVal val="#ppt_h"/>
                                          </p:val>
                                        </p:tav>
                                      </p:tavLst>
                                    </p:anim>
                                    <p:anim calcmode="lin" valueType="num">
                                      <p:cBhvr>
                                        <p:cTn id="95" dur="500" fill="hold"/>
                                        <p:tgtEl>
                                          <p:spTgt spid="17"/>
                                        </p:tgtEl>
                                        <p:attrNameLst>
                                          <p:attrName>ppt_x</p:attrName>
                                        </p:attrNameLst>
                                      </p:cBhvr>
                                      <p:tavLst>
                                        <p:tav tm="0">
                                          <p:val>
                                            <p:fltVal val="0.5"/>
                                          </p:val>
                                        </p:tav>
                                        <p:tav tm="100000">
                                          <p:val>
                                            <p:strVal val="#ppt_x"/>
                                          </p:val>
                                        </p:tav>
                                      </p:tavLst>
                                    </p:anim>
                                    <p:anim calcmode="lin" valueType="num">
                                      <p:cBhvr>
                                        <p:cTn id="96" dur="500" fill="hold"/>
                                        <p:tgtEl>
                                          <p:spTgt spid="17"/>
                                        </p:tgtEl>
                                        <p:attrNameLst>
                                          <p:attrName>ppt_y</p:attrName>
                                        </p:attrNameLst>
                                      </p:cBhvr>
                                      <p:tavLst>
                                        <p:tav tm="0">
                                          <p:val>
                                            <p:fltVal val="0.5"/>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528"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p:cTn id="101" dur="500" fill="hold"/>
                                        <p:tgtEl>
                                          <p:spTgt spid="19"/>
                                        </p:tgtEl>
                                        <p:attrNameLst>
                                          <p:attrName>ppt_w</p:attrName>
                                        </p:attrNameLst>
                                      </p:cBhvr>
                                      <p:tavLst>
                                        <p:tav tm="0">
                                          <p:val>
                                            <p:fltVal val="0"/>
                                          </p:val>
                                        </p:tav>
                                        <p:tav tm="100000">
                                          <p:val>
                                            <p:strVal val="#ppt_w"/>
                                          </p:val>
                                        </p:tav>
                                      </p:tavLst>
                                    </p:anim>
                                    <p:anim calcmode="lin" valueType="num">
                                      <p:cBhvr>
                                        <p:cTn id="102" dur="500" fill="hold"/>
                                        <p:tgtEl>
                                          <p:spTgt spid="19"/>
                                        </p:tgtEl>
                                        <p:attrNameLst>
                                          <p:attrName>ppt_h</p:attrName>
                                        </p:attrNameLst>
                                      </p:cBhvr>
                                      <p:tavLst>
                                        <p:tav tm="0">
                                          <p:val>
                                            <p:fltVal val="0"/>
                                          </p:val>
                                        </p:tav>
                                        <p:tav tm="100000">
                                          <p:val>
                                            <p:strVal val="#ppt_h"/>
                                          </p:val>
                                        </p:tav>
                                      </p:tavLst>
                                    </p:anim>
                                    <p:anim calcmode="lin" valueType="num">
                                      <p:cBhvr>
                                        <p:cTn id="103" dur="500" fill="hold"/>
                                        <p:tgtEl>
                                          <p:spTgt spid="19"/>
                                        </p:tgtEl>
                                        <p:attrNameLst>
                                          <p:attrName>ppt_x</p:attrName>
                                        </p:attrNameLst>
                                      </p:cBhvr>
                                      <p:tavLst>
                                        <p:tav tm="0">
                                          <p:val>
                                            <p:fltVal val="0.5"/>
                                          </p:val>
                                        </p:tav>
                                        <p:tav tm="100000">
                                          <p:val>
                                            <p:strVal val="#ppt_x"/>
                                          </p:val>
                                        </p:tav>
                                      </p:tavLst>
                                    </p:anim>
                                    <p:anim calcmode="lin" valueType="num">
                                      <p:cBhvr>
                                        <p:cTn id="104"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528" fill="hold" grpId="0"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p:cTn id="109" dur="500" fill="hold"/>
                                        <p:tgtEl>
                                          <p:spTgt spid="20"/>
                                        </p:tgtEl>
                                        <p:attrNameLst>
                                          <p:attrName>ppt_w</p:attrName>
                                        </p:attrNameLst>
                                      </p:cBhvr>
                                      <p:tavLst>
                                        <p:tav tm="0">
                                          <p:val>
                                            <p:fltVal val="0"/>
                                          </p:val>
                                        </p:tav>
                                        <p:tav tm="100000">
                                          <p:val>
                                            <p:strVal val="#ppt_w"/>
                                          </p:val>
                                        </p:tav>
                                      </p:tavLst>
                                    </p:anim>
                                    <p:anim calcmode="lin" valueType="num">
                                      <p:cBhvr>
                                        <p:cTn id="110" dur="500" fill="hold"/>
                                        <p:tgtEl>
                                          <p:spTgt spid="20"/>
                                        </p:tgtEl>
                                        <p:attrNameLst>
                                          <p:attrName>ppt_h</p:attrName>
                                        </p:attrNameLst>
                                      </p:cBhvr>
                                      <p:tavLst>
                                        <p:tav tm="0">
                                          <p:val>
                                            <p:fltVal val="0"/>
                                          </p:val>
                                        </p:tav>
                                        <p:tav tm="100000">
                                          <p:val>
                                            <p:strVal val="#ppt_h"/>
                                          </p:val>
                                        </p:tav>
                                      </p:tavLst>
                                    </p:anim>
                                    <p:anim calcmode="lin" valueType="num">
                                      <p:cBhvr>
                                        <p:cTn id="111" dur="500" fill="hold"/>
                                        <p:tgtEl>
                                          <p:spTgt spid="20"/>
                                        </p:tgtEl>
                                        <p:attrNameLst>
                                          <p:attrName>ppt_x</p:attrName>
                                        </p:attrNameLst>
                                      </p:cBhvr>
                                      <p:tavLst>
                                        <p:tav tm="0">
                                          <p:val>
                                            <p:fltVal val="0.5"/>
                                          </p:val>
                                        </p:tav>
                                        <p:tav tm="100000">
                                          <p:val>
                                            <p:strVal val="#ppt_x"/>
                                          </p:val>
                                        </p:tav>
                                      </p:tavLst>
                                    </p:anim>
                                    <p:anim calcmode="lin" valueType="num">
                                      <p:cBhvr>
                                        <p:cTn id="112" dur="500" fill="hold"/>
                                        <p:tgtEl>
                                          <p:spTgt spid="20"/>
                                        </p:tgtEl>
                                        <p:attrNameLst>
                                          <p:attrName>ppt_y</p:attrName>
                                        </p:attrNameLst>
                                      </p:cBhvr>
                                      <p:tavLst>
                                        <p:tav tm="0">
                                          <p:val>
                                            <p:fltVal val="0.5"/>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3" presetClass="entr" presetSubtype="528" fill="hold" grpId="0" nodeType="clickEffect">
                                  <p:stCondLst>
                                    <p:cond delay="0"/>
                                  </p:stCondLst>
                                  <p:childTnLst>
                                    <p:set>
                                      <p:cBhvr>
                                        <p:cTn id="116" dur="1" fill="hold">
                                          <p:stCondLst>
                                            <p:cond delay="0"/>
                                          </p:stCondLst>
                                        </p:cTn>
                                        <p:tgtEl>
                                          <p:spTgt spid="18"/>
                                        </p:tgtEl>
                                        <p:attrNameLst>
                                          <p:attrName>style.visibility</p:attrName>
                                        </p:attrNameLst>
                                      </p:cBhvr>
                                      <p:to>
                                        <p:strVal val="visible"/>
                                      </p:to>
                                    </p:set>
                                    <p:anim calcmode="lin" valueType="num">
                                      <p:cBhvr>
                                        <p:cTn id="117" dur="500" fill="hold"/>
                                        <p:tgtEl>
                                          <p:spTgt spid="18"/>
                                        </p:tgtEl>
                                        <p:attrNameLst>
                                          <p:attrName>ppt_w</p:attrName>
                                        </p:attrNameLst>
                                      </p:cBhvr>
                                      <p:tavLst>
                                        <p:tav tm="0">
                                          <p:val>
                                            <p:fltVal val="0"/>
                                          </p:val>
                                        </p:tav>
                                        <p:tav tm="100000">
                                          <p:val>
                                            <p:strVal val="#ppt_w"/>
                                          </p:val>
                                        </p:tav>
                                      </p:tavLst>
                                    </p:anim>
                                    <p:anim calcmode="lin" valueType="num">
                                      <p:cBhvr>
                                        <p:cTn id="118" dur="500" fill="hold"/>
                                        <p:tgtEl>
                                          <p:spTgt spid="18"/>
                                        </p:tgtEl>
                                        <p:attrNameLst>
                                          <p:attrName>ppt_h</p:attrName>
                                        </p:attrNameLst>
                                      </p:cBhvr>
                                      <p:tavLst>
                                        <p:tav tm="0">
                                          <p:val>
                                            <p:fltVal val="0"/>
                                          </p:val>
                                        </p:tav>
                                        <p:tav tm="100000">
                                          <p:val>
                                            <p:strVal val="#ppt_h"/>
                                          </p:val>
                                        </p:tav>
                                      </p:tavLst>
                                    </p:anim>
                                    <p:anim calcmode="lin" valueType="num">
                                      <p:cBhvr>
                                        <p:cTn id="119" dur="500" fill="hold"/>
                                        <p:tgtEl>
                                          <p:spTgt spid="18"/>
                                        </p:tgtEl>
                                        <p:attrNameLst>
                                          <p:attrName>ppt_x</p:attrName>
                                        </p:attrNameLst>
                                      </p:cBhvr>
                                      <p:tavLst>
                                        <p:tav tm="0">
                                          <p:val>
                                            <p:fltVal val="0.5"/>
                                          </p:val>
                                        </p:tav>
                                        <p:tav tm="100000">
                                          <p:val>
                                            <p:strVal val="#ppt_x"/>
                                          </p:val>
                                        </p:tav>
                                      </p:tavLst>
                                    </p:anim>
                                    <p:anim calcmode="lin" valueType="num">
                                      <p:cBhvr>
                                        <p:cTn id="120"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strips(downRight)">
                                      <p:cBhvr>
                                        <p:cTn id="125" dur="500"/>
                                        <p:tgtEl>
                                          <p:spTgt spid="26"/>
                                        </p:tgtEl>
                                      </p:cBhvr>
                                    </p:animEffect>
                                  </p:childTnLst>
                                </p:cTn>
                              </p:par>
                            </p:childTnLst>
                          </p:cTn>
                        </p:par>
                      </p:childTnLst>
                    </p:cTn>
                  </p:par>
                  <p:par>
                    <p:cTn id="126" fill="hold">
                      <p:stCondLst>
                        <p:cond delay="indefinite"/>
                      </p:stCondLst>
                      <p:childTnLst>
                        <p:par>
                          <p:cTn id="127" fill="hold">
                            <p:stCondLst>
                              <p:cond delay="0"/>
                            </p:stCondLst>
                            <p:childTnLst>
                              <p:par>
                                <p:cTn id="128" presetID="18" presetClass="entr" presetSubtype="9" fill="hold" grpId="0" nodeType="click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strips(upLeft)">
                                      <p:cBhvr>
                                        <p:cTn id="130" dur="500"/>
                                        <p:tgtEl>
                                          <p:spTgt spid="27"/>
                                        </p:tgtEl>
                                      </p:cBhvr>
                                    </p:animEffect>
                                  </p:childTnLst>
                                </p:cTn>
                              </p:par>
                            </p:childTnLst>
                          </p:cTn>
                        </p:par>
                      </p:childTnLst>
                    </p:cTn>
                  </p:par>
                  <p:par>
                    <p:cTn id="131" fill="hold">
                      <p:stCondLst>
                        <p:cond delay="indefinite"/>
                      </p:stCondLst>
                      <p:childTnLst>
                        <p:par>
                          <p:cTn id="132" fill="hold">
                            <p:stCondLst>
                              <p:cond delay="0"/>
                            </p:stCondLst>
                            <p:childTnLst>
                              <p:par>
                                <p:cTn id="133" presetID="18" presetClass="entr" presetSubtype="3" fill="hold" grpId="0" nodeType="click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strips(upRight)">
                                      <p:cBhvr>
                                        <p:cTn id="135" dur="500"/>
                                        <p:tgtEl>
                                          <p:spTgt spid="28"/>
                                        </p:tgtEl>
                                      </p:cBhvr>
                                    </p:animEffect>
                                  </p:childTnLst>
                                </p:cTn>
                              </p:par>
                            </p:childTnLst>
                          </p:cTn>
                        </p:par>
                      </p:childTnLst>
                    </p:cTn>
                  </p:par>
                  <p:par>
                    <p:cTn id="136" fill="hold">
                      <p:stCondLst>
                        <p:cond delay="indefinite"/>
                      </p:stCondLst>
                      <p:childTnLst>
                        <p:par>
                          <p:cTn id="137" fill="hold">
                            <p:stCondLst>
                              <p:cond delay="0"/>
                            </p:stCondLst>
                            <p:childTnLst>
                              <p:par>
                                <p:cTn id="138" presetID="18" presetClass="entr" presetSubtype="6"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strips(downRight)">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57"/>
                                        </p:tgtEl>
                                        <p:attrNameLst>
                                          <p:attrName>style.visibility</p:attrName>
                                        </p:attrNameLst>
                                      </p:cBhvr>
                                      <p:to>
                                        <p:strVal val="visible"/>
                                      </p:to>
                                    </p:set>
                                    <p:anim calcmode="lin" valueType="num">
                                      <p:cBhvr>
                                        <p:cTn id="145" dur="500" fill="hold"/>
                                        <p:tgtEl>
                                          <p:spTgt spid="57"/>
                                        </p:tgtEl>
                                        <p:attrNameLst>
                                          <p:attrName>ppt_w</p:attrName>
                                        </p:attrNameLst>
                                      </p:cBhvr>
                                      <p:tavLst>
                                        <p:tav tm="0">
                                          <p:val>
                                            <p:fltVal val="0"/>
                                          </p:val>
                                        </p:tav>
                                        <p:tav tm="100000">
                                          <p:val>
                                            <p:strVal val="#ppt_w"/>
                                          </p:val>
                                        </p:tav>
                                      </p:tavLst>
                                    </p:anim>
                                    <p:anim calcmode="lin" valueType="num">
                                      <p:cBhvr>
                                        <p:cTn id="146" dur="5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23" presetClass="entr" presetSubtype="16" fill="hold" grpId="0"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p:cTn id="151" dur="500" fill="hold"/>
                                        <p:tgtEl>
                                          <p:spTgt spid="31"/>
                                        </p:tgtEl>
                                        <p:attrNameLst>
                                          <p:attrName>ppt_w</p:attrName>
                                        </p:attrNameLst>
                                      </p:cBhvr>
                                      <p:tavLst>
                                        <p:tav tm="0">
                                          <p:val>
                                            <p:fltVal val="0"/>
                                          </p:val>
                                        </p:tav>
                                        <p:tav tm="100000">
                                          <p:val>
                                            <p:strVal val="#ppt_w"/>
                                          </p:val>
                                        </p:tav>
                                      </p:tavLst>
                                    </p:anim>
                                    <p:anim calcmode="lin" valueType="num">
                                      <p:cBhvr>
                                        <p:cTn id="152"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23" presetClass="entr" presetSubtype="32" fill="hold" grpId="0"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ppt_w"/>
                                          </p:val>
                                        </p:tav>
                                        <p:tav tm="100000">
                                          <p:val>
                                            <p:strVal val="#ppt_w"/>
                                          </p:val>
                                        </p:tav>
                                      </p:tavLst>
                                    </p:anim>
                                    <p:anim calcmode="lin" valueType="num">
                                      <p:cBhvr>
                                        <p:cTn id="158"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23" presetClass="entr" presetSubtype="32" fill="hold" grpId="0" nodeType="clickEffect">
                                  <p:stCondLst>
                                    <p:cond delay="0"/>
                                  </p:stCondLst>
                                  <p:childTnLst>
                                    <p:set>
                                      <p:cBhvr>
                                        <p:cTn id="162" dur="1" fill="hold">
                                          <p:stCondLst>
                                            <p:cond delay="0"/>
                                          </p:stCondLst>
                                        </p:cTn>
                                        <p:tgtEl>
                                          <p:spTgt spid="35"/>
                                        </p:tgtEl>
                                        <p:attrNameLst>
                                          <p:attrName>style.visibility</p:attrName>
                                        </p:attrNameLst>
                                      </p:cBhvr>
                                      <p:to>
                                        <p:strVal val="visible"/>
                                      </p:to>
                                    </p:set>
                                    <p:anim calcmode="lin" valueType="num">
                                      <p:cBhvr>
                                        <p:cTn id="163" dur="500" fill="hold"/>
                                        <p:tgtEl>
                                          <p:spTgt spid="35"/>
                                        </p:tgtEl>
                                        <p:attrNameLst>
                                          <p:attrName>ppt_w</p:attrName>
                                        </p:attrNameLst>
                                      </p:cBhvr>
                                      <p:tavLst>
                                        <p:tav tm="0">
                                          <p:val>
                                            <p:strVal val="4*#ppt_w"/>
                                          </p:val>
                                        </p:tav>
                                        <p:tav tm="100000">
                                          <p:val>
                                            <p:strVal val="#ppt_w"/>
                                          </p:val>
                                        </p:tav>
                                      </p:tavLst>
                                    </p:anim>
                                    <p:anim calcmode="lin" valueType="num">
                                      <p:cBhvr>
                                        <p:cTn id="164" dur="500" fill="hold"/>
                                        <p:tgtEl>
                                          <p:spTgt spid="35"/>
                                        </p:tgtEl>
                                        <p:attrNameLst>
                                          <p:attrName>ppt_h</p:attrName>
                                        </p:attrNameLst>
                                      </p:cBhvr>
                                      <p:tavLst>
                                        <p:tav tm="0">
                                          <p:val>
                                            <p:strVal val="4*#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3" presetClass="entr" presetSubtype="32" fill="hold" grpId="0" nodeType="clickEffect">
                                  <p:stCondLst>
                                    <p:cond delay="0"/>
                                  </p:stCondLst>
                                  <p:childTnLst>
                                    <p:set>
                                      <p:cBhvr>
                                        <p:cTn id="168" dur="1" fill="hold">
                                          <p:stCondLst>
                                            <p:cond delay="0"/>
                                          </p:stCondLst>
                                        </p:cTn>
                                        <p:tgtEl>
                                          <p:spTgt spid="34"/>
                                        </p:tgtEl>
                                        <p:attrNameLst>
                                          <p:attrName>style.visibility</p:attrName>
                                        </p:attrNameLst>
                                      </p:cBhvr>
                                      <p:to>
                                        <p:strVal val="visible"/>
                                      </p:to>
                                    </p:set>
                                    <p:anim calcmode="lin" valueType="num">
                                      <p:cBhvr>
                                        <p:cTn id="169" dur="500" fill="hold"/>
                                        <p:tgtEl>
                                          <p:spTgt spid="34"/>
                                        </p:tgtEl>
                                        <p:attrNameLst>
                                          <p:attrName>ppt_w</p:attrName>
                                        </p:attrNameLst>
                                      </p:cBhvr>
                                      <p:tavLst>
                                        <p:tav tm="0">
                                          <p:val>
                                            <p:strVal val="4*#ppt_w"/>
                                          </p:val>
                                        </p:tav>
                                        <p:tav tm="100000">
                                          <p:val>
                                            <p:strVal val="#ppt_w"/>
                                          </p:val>
                                        </p:tav>
                                      </p:tavLst>
                                    </p:anim>
                                    <p:anim calcmode="lin" valueType="num">
                                      <p:cBhvr>
                                        <p:cTn id="170" dur="500" fill="hold"/>
                                        <p:tgtEl>
                                          <p:spTgt spid="34"/>
                                        </p:tgtEl>
                                        <p:attrNameLst>
                                          <p:attrName>ppt_h</p:attrName>
                                        </p:attrNameLst>
                                      </p:cBhvr>
                                      <p:tavLst>
                                        <p:tav tm="0">
                                          <p:val>
                                            <p:strVal val="4*#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23" presetClass="entr" presetSubtype="32" fill="hold" grpId="0" nodeType="click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p:cTn id="175" dur="500" fill="hold"/>
                                        <p:tgtEl>
                                          <p:spTgt spid="33"/>
                                        </p:tgtEl>
                                        <p:attrNameLst>
                                          <p:attrName>ppt_w</p:attrName>
                                        </p:attrNameLst>
                                      </p:cBhvr>
                                      <p:tavLst>
                                        <p:tav tm="0">
                                          <p:val>
                                            <p:strVal val="4*#ppt_w"/>
                                          </p:val>
                                        </p:tav>
                                        <p:tav tm="100000">
                                          <p:val>
                                            <p:strVal val="#ppt_w"/>
                                          </p:val>
                                        </p:tav>
                                      </p:tavLst>
                                    </p:anim>
                                    <p:anim calcmode="lin" valueType="num">
                                      <p:cBhvr>
                                        <p:cTn id="176"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23" presetClass="entr" presetSubtype="32" fill="hold" nodeType="clickEffect">
                                  <p:stCondLst>
                                    <p:cond delay="0"/>
                                  </p:stCondLst>
                                  <p:childTnLst>
                                    <p:set>
                                      <p:cBhvr>
                                        <p:cTn id="180" dur="1" fill="hold">
                                          <p:stCondLst>
                                            <p:cond delay="0"/>
                                          </p:stCondLst>
                                        </p:cTn>
                                        <p:tgtEl>
                                          <p:spTgt spid="48"/>
                                        </p:tgtEl>
                                        <p:attrNameLst>
                                          <p:attrName>style.visibility</p:attrName>
                                        </p:attrNameLst>
                                      </p:cBhvr>
                                      <p:to>
                                        <p:strVal val="visible"/>
                                      </p:to>
                                    </p:set>
                                    <p:anim calcmode="lin" valueType="num">
                                      <p:cBhvr>
                                        <p:cTn id="181" dur="500" fill="hold"/>
                                        <p:tgtEl>
                                          <p:spTgt spid="48"/>
                                        </p:tgtEl>
                                        <p:attrNameLst>
                                          <p:attrName>ppt_w</p:attrName>
                                        </p:attrNameLst>
                                      </p:cBhvr>
                                      <p:tavLst>
                                        <p:tav tm="0">
                                          <p:val>
                                            <p:strVal val="4*#ppt_w"/>
                                          </p:val>
                                        </p:tav>
                                        <p:tav tm="100000">
                                          <p:val>
                                            <p:strVal val="#ppt_w"/>
                                          </p:val>
                                        </p:tav>
                                      </p:tavLst>
                                    </p:anim>
                                    <p:anim calcmode="lin" valueType="num">
                                      <p:cBhvr>
                                        <p:cTn id="182"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23" presetClass="entr" presetSubtype="32" fill="hold" grpId="0" nodeType="clickEffect">
                                  <p:stCondLst>
                                    <p:cond delay="0"/>
                                  </p:stCondLst>
                                  <p:childTnLst>
                                    <p:set>
                                      <p:cBhvr>
                                        <p:cTn id="186" dur="1" fill="hold">
                                          <p:stCondLst>
                                            <p:cond delay="0"/>
                                          </p:stCondLst>
                                        </p:cTn>
                                        <p:tgtEl>
                                          <p:spTgt spid="36"/>
                                        </p:tgtEl>
                                        <p:attrNameLst>
                                          <p:attrName>style.visibility</p:attrName>
                                        </p:attrNameLst>
                                      </p:cBhvr>
                                      <p:to>
                                        <p:strVal val="visible"/>
                                      </p:to>
                                    </p:set>
                                    <p:anim calcmode="lin" valueType="num">
                                      <p:cBhvr>
                                        <p:cTn id="187" dur="500" fill="hold"/>
                                        <p:tgtEl>
                                          <p:spTgt spid="36"/>
                                        </p:tgtEl>
                                        <p:attrNameLst>
                                          <p:attrName>ppt_w</p:attrName>
                                        </p:attrNameLst>
                                      </p:cBhvr>
                                      <p:tavLst>
                                        <p:tav tm="0">
                                          <p:val>
                                            <p:strVal val="4*#ppt_w"/>
                                          </p:val>
                                        </p:tav>
                                        <p:tav tm="100000">
                                          <p:val>
                                            <p:strVal val="#ppt_w"/>
                                          </p:val>
                                        </p:tav>
                                      </p:tavLst>
                                    </p:anim>
                                    <p:anim calcmode="lin" valueType="num">
                                      <p:cBhvr>
                                        <p:cTn id="18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189" fill="hold">
                      <p:stCondLst>
                        <p:cond delay="indefinite"/>
                      </p:stCondLst>
                      <p:childTnLst>
                        <p:par>
                          <p:cTn id="190" fill="hold">
                            <p:stCondLst>
                              <p:cond delay="0"/>
                            </p:stCondLst>
                            <p:childTnLst>
                              <p:par>
                                <p:cTn id="191" presetID="23" presetClass="entr" presetSubtype="32" fill="hold" grpId="0" nodeType="click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p:cTn id="193" dur="500" fill="hold"/>
                                        <p:tgtEl>
                                          <p:spTgt spid="37"/>
                                        </p:tgtEl>
                                        <p:attrNameLst>
                                          <p:attrName>ppt_w</p:attrName>
                                        </p:attrNameLst>
                                      </p:cBhvr>
                                      <p:tavLst>
                                        <p:tav tm="0">
                                          <p:val>
                                            <p:strVal val="4*#ppt_w"/>
                                          </p:val>
                                        </p:tav>
                                        <p:tav tm="100000">
                                          <p:val>
                                            <p:strVal val="#ppt_w"/>
                                          </p:val>
                                        </p:tav>
                                      </p:tavLst>
                                    </p:anim>
                                    <p:anim calcmode="lin" valueType="num">
                                      <p:cBhvr>
                                        <p:cTn id="194" dur="500" fill="hold"/>
                                        <p:tgtEl>
                                          <p:spTgt spid="37"/>
                                        </p:tgtEl>
                                        <p:attrNameLst>
                                          <p:attrName>ppt_h</p:attrName>
                                        </p:attrNameLst>
                                      </p:cBhvr>
                                      <p:tavLst>
                                        <p:tav tm="0">
                                          <p:val>
                                            <p:strVal val="4*#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18" presetClass="entr" presetSubtype="9" fill="hold" grpId="0" nodeType="clickEffect">
                                  <p:stCondLst>
                                    <p:cond delay="0"/>
                                  </p:stCondLst>
                                  <p:childTnLst>
                                    <p:set>
                                      <p:cBhvr>
                                        <p:cTn id="198" dur="1" fill="hold">
                                          <p:stCondLst>
                                            <p:cond delay="0"/>
                                          </p:stCondLst>
                                        </p:cTn>
                                        <p:tgtEl>
                                          <p:spTgt spid="38"/>
                                        </p:tgtEl>
                                        <p:attrNameLst>
                                          <p:attrName>style.visibility</p:attrName>
                                        </p:attrNameLst>
                                      </p:cBhvr>
                                      <p:to>
                                        <p:strVal val="visible"/>
                                      </p:to>
                                    </p:set>
                                    <p:animEffect transition="in" filter="strips(upLeft)">
                                      <p:cBhvr>
                                        <p:cTn id="199" dur="500"/>
                                        <p:tgtEl>
                                          <p:spTgt spid="38"/>
                                        </p:tgtEl>
                                      </p:cBhvr>
                                    </p:animEffect>
                                  </p:childTnLst>
                                </p:cTn>
                              </p:par>
                            </p:childTnLst>
                          </p:cTn>
                        </p:par>
                      </p:childTnLst>
                    </p:cTn>
                  </p:par>
                  <p:par>
                    <p:cTn id="200" fill="hold">
                      <p:stCondLst>
                        <p:cond delay="indefinite"/>
                      </p:stCondLst>
                      <p:childTnLst>
                        <p:par>
                          <p:cTn id="201" fill="hold">
                            <p:stCondLst>
                              <p:cond delay="0"/>
                            </p:stCondLst>
                            <p:childTnLst>
                              <p:par>
                                <p:cTn id="202" presetID="18" presetClass="entr" presetSubtype="3" fill="hold" grpId="0" nodeType="clickEffect">
                                  <p:stCondLst>
                                    <p:cond delay="0"/>
                                  </p:stCondLst>
                                  <p:childTnLst>
                                    <p:set>
                                      <p:cBhvr>
                                        <p:cTn id="203" dur="1" fill="hold">
                                          <p:stCondLst>
                                            <p:cond delay="0"/>
                                          </p:stCondLst>
                                        </p:cTn>
                                        <p:tgtEl>
                                          <p:spTgt spid="39"/>
                                        </p:tgtEl>
                                        <p:attrNameLst>
                                          <p:attrName>style.visibility</p:attrName>
                                        </p:attrNameLst>
                                      </p:cBhvr>
                                      <p:to>
                                        <p:strVal val="visible"/>
                                      </p:to>
                                    </p:set>
                                    <p:animEffect transition="in" filter="strips(upRight)">
                                      <p:cBhvr>
                                        <p:cTn id="204" dur="500"/>
                                        <p:tgtEl>
                                          <p:spTgt spid="39"/>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40"/>
                                        </p:tgtEl>
                                        <p:attrNameLst>
                                          <p:attrName>style.visibility</p:attrName>
                                        </p:attrNameLst>
                                      </p:cBhvr>
                                      <p:to>
                                        <p:strVal val="visible"/>
                                      </p:to>
                                    </p:set>
                                    <p:animEffect transition="in" filter="strips(downLeft)">
                                      <p:cBhvr>
                                        <p:cTn id="209" dur="500"/>
                                        <p:tgtEl>
                                          <p:spTgt spid="40"/>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6" fill="hold" grpId="0" nodeType="clickEffect">
                                  <p:stCondLst>
                                    <p:cond delay="0"/>
                                  </p:stCondLst>
                                  <p:childTnLst>
                                    <p:set>
                                      <p:cBhvr>
                                        <p:cTn id="213" dur="1" fill="hold">
                                          <p:stCondLst>
                                            <p:cond delay="0"/>
                                          </p:stCondLst>
                                        </p:cTn>
                                        <p:tgtEl>
                                          <p:spTgt spid="41"/>
                                        </p:tgtEl>
                                        <p:attrNameLst>
                                          <p:attrName>style.visibility</p:attrName>
                                        </p:attrNameLst>
                                      </p:cBhvr>
                                      <p:to>
                                        <p:strVal val="visible"/>
                                      </p:to>
                                    </p:set>
                                    <p:animEffect transition="in" filter="strips(downRight)">
                                      <p:cBhvr>
                                        <p:cTn id="214" dur="500"/>
                                        <p:tgtEl>
                                          <p:spTgt spid="41"/>
                                        </p:tgtEl>
                                      </p:cBhvr>
                                    </p:animEffect>
                                  </p:childTnLst>
                                </p:cTn>
                              </p:par>
                            </p:childTnLst>
                          </p:cTn>
                        </p:par>
                      </p:childTnLst>
                    </p:cTn>
                  </p:par>
                  <p:par>
                    <p:cTn id="215" fill="hold">
                      <p:stCondLst>
                        <p:cond delay="indefinite"/>
                      </p:stCondLst>
                      <p:childTnLst>
                        <p:par>
                          <p:cTn id="216" fill="hold">
                            <p:stCondLst>
                              <p:cond delay="0"/>
                            </p:stCondLst>
                            <p:childTnLst>
                              <p:par>
                                <p:cTn id="217" presetID="23" presetClass="entr" presetSubtype="32" fill="hold" grpId="0" nodeType="clickEffect">
                                  <p:stCondLst>
                                    <p:cond delay="0"/>
                                  </p:stCondLst>
                                  <p:childTnLst>
                                    <p:set>
                                      <p:cBhvr>
                                        <p:cTn id="218" dur="1" fill="hold">
                                          <p:stCondLst>
                                            <p:cond delay="0"/>
                                          </p:stCondLst>
                                        </p:cTn>
                                        <p:tgtEl>
                                          <p:spTgt spid="42"/>
                                        </p:tgtEl>
                                        <p:attrNameLst>
                                          <p:attrName>style.visibility</p:attrName>
                                        </p:attrNameLst>
                                      </p:cBhvr>
                                      <p:to>
                                        <p:strVal val="visible"/>
                                      </p:to>
                                    </p:set>
                                    <p:anim calcmode="lin" valueType="num">
                                      <p:cBhvr>
                                        <p:cTn id="219" dur="500" fill="hold"/>
                                        <p:tgtEl>
                                          <p:spTgt spid="42"/>
                                        </p:tgtEl>
                                        <p:attrNameLst>
                                          <p:attrName>ppt_w</p:attrName>
                                        </p:attrNameLst>
                                      </p:cBhvr>
                                      <p:tavLst>
                                        <p:tav tm="0">
                                          <p:val>
                                            <p:strVal val="4*#ppt_w"/>
                                          </p:val>
                                        </p:tav>
                                        <p:tav tm="100000">
                                          <p:val>
                                            <p:strVal val="#ppt_w"/>
                                          </p:val>
                                        </p:tav>
                                      </p:tavLst>
                                    </p:anim>
                                    <p:anim calcmode="lin" valueType="num">
                                      <p:cBhvr>
                                        <p:cTn id="220" dur="500" fill="hold"/>
                                        <p:tgtEl>
                                          <p:spTgt spid="42"/>
                                        </p:tgtEl>
                                        <p:attrNameLst>
                                          <p:attrName>ppt_h</p:attrName>
                                        </p:attrNameLst>
                                      </p:cBhvr>
                                      <p:tavLst>
                                        <p:tav tm="0">
                                          <p:val>
                                            <p:strVal val="4*#ppt_h"/>
                                          </p:val>
                                        </p:tav>
                                        <p:tav tm="100000">
                                          <p:val>
                                            <p:strVal val="#ppt_h"/>
                                          </p:val>
                                        </p:tav>
                                      </p:tavLst>
                                    </p:anim>
                                  </p:childTnLst>
                                </p:cTn>
                              </p:par>
                            </p:childTnLst>
                          </p:cTn>
                        </p:par>
                      </p:childTnLst>
                    </p:cTn>
                  </p:par>
                  <p:par>
                    <p:cTn id="221" fill="hold">
                      <p:stCondLst>
                        <p:cond delay="indefinite"/>
                      </p:stCondLst>
                      <p:childTnLst>
                        <p:par>
                          <p:cTn id="222" fill="hold">
                            <p:stCondLst>
                              <p:cond delay="0"/>
                            </p:stCondLst>
                            <p:childTnLst>
                              <p:par>
                                <p:cTn id="223" presetID="23" presetClass="entr" presetSubtype="32" fill="hold" grpId="0" nodeType="clickEffect">
                                  <p:stCondLst>
                                    <p:cond delay="0"/>
                                  </p:stCondLst>
                                  <p:childTnLst>
                                    <p:set>
                                      <p:cBhvr>
                                        <p:cTn id="224" dur="1" fill="hold">
                                          <p:stCondLst>
                                            <p:cond delay="0"/>
                                          </p:stCondLst>
                                        </p:cTn>
                                        <p:tgtEl>
                                          <p:spTgt spid="43"/>
                                        </p:tgtEl>
                                        <p:attrNameLst>
                                          <p:attrName>style.visibility</p:attrName>
                                        </p:attrNameLst>
                                      </p:cBhvr>
                                      <p:to>
                                        <p:strVal val="visible"/>
                                      </p:to>
                                    </p:set>
                                    <p:anim calcmode="lin" valueType="num">
                                      <p:cBhvr>
                                        <p:cTn id="225" dur="500" fill="hold"/>
                                        <p:tgtEl>
                                          <p:spTgt spid="43"/>
                                        </p:tgtEl>
                                        <p:attrNameLst>
                                          <p:attrName>ppt_w</p:attrName>
                                        </p:attrNameLst>
                                      </p:cBhvr>
                                      <p:tavLst>
                                        <p:tav tm="0">
                                          <p:val>
                                            <p:strVal val="4*#ppt_w"/>
                                          </p:val>
                                        </p:tav>
                                        <p:tav tm="100000">
                                          <p:val>
                                            <p:strVal val="#ppt_w"/>
                                          </p:val>
                                        </p:tav>
                                      </p:tavLst>
                                    </p:anim>
                                    <p:anim calcmode="lin" valueType="num">
                                      <p:cBhvr>
                                        <p:cTn id="226"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23" presetClass="entr" presetSubtype="528" fill="hold" grpId="0" nodeType="clickEffect">
                                  <p:stCondLst>
                                    <p:cond delay="0"/>
                                  </p:stCondLst>
                                  <p:childTnLst>
                                    <p:set>
                                      <p:cBhvr>
                                        <p:cTn id="230" dur="1" fill="hold">
                                          <p:stCondLst>
                                            <p:cond delay="0"/>
                                          </p:stCondLst>
                                        </p:cTn>
                                        <p:tgtEl>
                                          <p:spTgt spid="44"/>
                                        </p:tgtEl>
                                        <p:attrNameLst>
                                          <p:attrName>style.visibility</p:attrName>
                                        </p:attrNameLst>
                                      </p:cBhvr>
                                      <p:to>
                                        <p:strVal val="visible"/>
                                      </p:to>
                                    </p:set>
                                    <p:anim calcmode="lin" valueType="num">
                                      <p:cBhvr>
                                        <p:cTn id="231" dur="500" fill="hold"/>
                                        <p:tgtEl>
                                          <p:spTgt spid="44"/>
                                        </p:tgtEl>
                                        <p:attrNameLst>
                                          <p:attrName>ppt_w</p:attrName>
                                        </p:attrNameLst>
                                      </p:cBhvr>
                                      <p:tavLst>
                                        <p:tav tm="0">
                                          <p:val>
                                            <p:fltVal val="0"/>
                                          </p:val>
                                        </p:tav>
                                        <p:tav tm="100000">
                                          <p:val>
                                            <p:strVal val="#ppt_w"/>
                                          </p:val>
                                        </p:tav>
                                      </p:tavLst>
                                    </p:anim>
                                    <p:anim calcmode="lin" valueType="num">
                                      <p:cBhvr>
                                        <p:cTn id="232" dur="500" fill="hold"/>
                                        <p:tgtEl>
                                          <p:spTgt spid="44"/>
                                        </p:tgtEl>
                                        <p:attrNameLst>
                                          <p:attrName>ppt_h</p:attrName>
                                        </p:attrNameLst>
                                      </p:cBhvr>
                                      <p:tavLst>
                                        <p:tav tm="0">
                                          <p:val>
                                            <p:fltVal val="0"/>
                                          </p:val>
                                        </p:tav>
                                        <p:tav tm="100000">
                                          <p:val>
                                            <p:strVal val="#ppt_h"/>
                                          </p:val>
                                        </p:tav>
                                      </p:tavLst>
                                    </p:anim>
                                    <p:anim calcmode="lin" valueType="num">
                                      <p:cBhvr>
                                        <p:cTn id="233" dur="500" fill="hold"/>
                                        <p:tgtEl>
                                          <p:spTgt spid="44"/>
                                        </p:tgtEl>
                                        <p:attrNameLst>
                                          <p:attrName>ppt_x</p:attrName>
                                        </p:attrNameLst>
                                      </p:cBhvr>
                                      <p:tavLst>
                                        <p:tav tm="0">
                                          <p:val>
                                            <p:fltVal val="0.5"/>
                                          </p:val>
                                        </p:tav>
                                        <p:tav tm="100000">
                                          <p:val>
                                            <p:strVal val="#ppt_x"/>
                                          </p:val>
                                        </p:tav>
                                      </p:tavLst>
                                    </p:anim>
                                    <p:anim calcmode="lin" valueType="num">
                                      <p:cBhvr>
                                        <p:cTn id="234"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3" presetClass="entr" presetSubtype="528" fill="hold" grpId="0" nodeType="clickEffect">
                                  <p:stCondLst>
                                    <p:cond delay="0"/>
                                  </p:stCondLst>
                                  <p:childTnLst>
                                    <p:set>
                                      <p:cBhvr>
                                        <p:cTn id="238" dur="1" fill="hold">
                                          <p:stCondLst>
                                            <p:cond delay="0"/>
                                          </p:stCondLst>
                                        </p:cTn>
                                        <p:tgtEl>
                                          <p:spTgt spid="46"/>
                                        </p:tgtEl>
                                        <p:attrNameLst>
                                          <p:attrName>style.visibility</p:attrName>
                                        </p:attrNameLst>
                                      </p:cBhvr>
                                      <p:to>
                                        <p:strVal val="visible"/>
                                      </p:to>
                                    </p:set>
                                    <p:anim calcmode="lin" valueType="num">
                                      <p:cBhvr>
                                        <p:cTn id="239" dur="500" fill="hold"/>
                                        <p:tgtEl>
                                          <p:spTgt spid="46"/>
                                        </p:tgtEl>
                                        <p:attrNameLst>
                                          <p:attrName>ppt_w</p:attrName>
                                        </p:attrNameLst>
                                      </p:cBhvr>
                                      <p:tavLst>
                                        <p:tav tm="0">
                                          <p:val>
                                            <p:fltVal val="0"/>
                                          </p:val>
                                        </p:tav>
                                        <p:tav tm="100000">
                                          <p:val>
                                            <p:strVal val="#ppt_w"/>
                                          </p:val>
                                        </p:tav>
                                      </p:tavLst>
                                    </p:anim>
                                    <p:anim calcmode="lin" valueType="num">
                                      <p:cBhvr>
                                        <p:cTn id="240" dur="500" fill="hold"/>
                                        <p:tgtEl>
                                          <p:spTgt spid="46"/>
                                        </p:tgtEl>
                                        <p:attrNameLst>
                                          <p:attrName>ppt_h</p:attrName>
                                        </p:attrNameLst>
                                      </p:cBhvr>
                                      <p:tavLst>
                                        <p:tav tm="0">
                                          <p:val>
                                            <p:fltVal val="0"/>
                                          </p:val>
                                        </p:tav>
                                        <p:tav tm="100000">
                                          <p:val>
                                            <p:strVal val="#ppt_h"/>
                                          </p:val>
                                        </p:tav>
                                      </p:tavLst>
                                    </p:anim>
                                    <p:anim calcmode="lin" valueType="num">
                                      <p:cBhvr>
                                        <p:cTn id="241" dur="500" fill="hold"/>
                                        <p:tgtEl>
                                          <p:spTgt spid="46"/>
                                        </p:tgtEl>
                                        <p:attrNameLst>
                                          <p:attrName>ppt_x</p:attrName>
                                        </p:attrNameLst>
                                      </p:cBhvr>
                                      <p:tavLst>
                                        <p:tav tm="0">
                                          <p:val>
                                            <p:fltVal val="0.5"/>
                                          </p:val>
                                        </p:tav>
                                        <p:tav tm="100000">
                                          <p:val>
                                            <p:strVal val="#ppt_x"/>
                                          </p:val>
                                        </p:tav>
                                      </p:tavLst>
                                    </p:anim>
                                    <p:anim calcmode="lin" valueType="num">
                                      <p:cBhvr>
                                        <p:cTn id="242" dur="5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3" presetClass="entr" presetSubtype="528" fill="hold" grpId="0" nodeType="clickEffect">
                                  <p:stCondLst>
                                    <p:cond delay="0"/>
                                  </p:stCondLst>
                                  <p:childTnLst>
                                    <p:set>
                                      <p:cBhvr>
                                        <p:cTn id="246" dur="1" fill="hold">
                                          <p:stCondLst>
                                            <p:cond delay="0"/>
                                          </p:stCondLst>
                                        </p:cTn>
                                        <p:tgtEl>
                                          <p:spTgt spid="47"/>
                                        </p:tgtEl>
                                        <p:attrNameLst>
                                          <p:attrName>style.visibility</p:attrName>
                                        </p:attrNameLst>
                                      </p:cBhvr>
                                      <p:to>
                                        <p:strVal val="visible"/>
                                      </p:to>
                                    </p:set>
                                    <p:anim calcmode="lin" valueType="num">
                                      <p:cBhvr>
                                        <p:cTn id="247" dur="500" fill="hold"/>
                                        <p:tgtEl>
                                          <p:spTgt spid="47"/>
                                        </p:tgtEl>
                                        <p:attrNameLst>
                                          <p:attrName>ppt_w</p:attrName>
                                        </p:attrNameLst>
                                      </p:cBhvr>
                                      <p:tavLst>
                                        <p:tav tm="0">
                                          <p:val>
                                            <p:fltVal val="0"/>
                                          </p:val>
                                        </p:tav>
                                        <p:tav tm="100000">
                                          <p:val>
                                            <p:strVal val="#ppt_w"/>
                                          </p:val>
                                        </p:tav>
                                      </p:tavLst>
                                    </p:anim>
                                    <p:anim calcmode="lin" valueType="num">
                                      <p:cBhvr>
                                        <p:cTn id="248" dur="500" fill="hold"/>
                                        <p:tgtEl>
                                          <p:spTgt spid="47"/>
                                        </p:tgtEl>
                                        <p:attrNameLst>
                                          <p:attrName>ppt_h</p:attrName>
                                        </p:attrNameLst>
                                      </p:cBhvr>
                                      <p:tavLst>
                                        <p:tav tm="0">
                                          <p:val>
                                            <p:fltVal val="0"/>
                                          </p:val>
                                        </p:tav>
                                        <p:tav tm="100000">
                                          <p:val>
                                            <p:strVal val="#ppt_h"/>
                                          </p:val>
                                        </p:tav>
                                      </p:tavLst>
                                    </p:anim>
                                    <p:anim calcmode="lin" valueType="num">
                                      <p:cBhvr>
                                        <p:cTn id="249" dur="500" fill="hold"/>
                                        <p:tgtEl>
                                          <p:spTgt spid="47"/>
                                        </p:tgtEl>
                                        <p:attrNameLst>
                                          <p:attrName>ppt_x</p:attrName>
                                        </p:attrNameLst>
                                      </p:cBhvr>
                                      <p:tavLst>
                                        <p:tav tm="0">
                                          <p:val>
                                            <p:fltVal val="0.5"/>
                                          </p:val>
                                        </p:tav>
                                        <p:tav tm="100000">
                                          <p:val>
                                            <p:strVal val="#ppt_x"/>
                                          </p:val>
                                        </p:tav>
                                      </p:tavLst>
                                    </p:anim>
                                    <p:anim calcmode="lin" valueType="num">
                                      <p:cBhvr>
                                        <p:cTn id="250" dur="500" fill="hold"/>
                                        <p:tgtEl>
                                          <p:spTgt spid="47"/>
                                        </p:tgtEl>
                                        <p:attrNameLst>
                                          <p:attrName>ppt_y</p:attrName>
                                        </p:attrNameLst>
                                      </p:cBhvr>
                                      <p:tavLst>
                                        <p:tav tm="0">
                                          <p:val>
                                            <p:fltVal val="0.5"/>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3" presetClass="entr" presetSubtype="528" fill="hold" grpId="0" nodeType="clickEffect">
                                  <p:stCondLst>
                                    <p:cond delay="0"/>
                                  </p:stCondLst>
                                  <p:childTnLst>
                                    <p:set>
                                      <p:cBhvr>
                                        <p:cTn id="254" dur="1" fill="hold">
                                          <p:stCondLst>
                                            <p:cond delay="0"/>
                                          </p:stCondLst>
                                        </p:cTn>
                                        <p:tgtEl>
                                          <p:spTgt spid="45"/>
                                        </p:tgtEl>
                                        <p:attrNameLst>
                                          <p:attrName>style.visibility</p:attrName>
                                        </p:attrNameLst>
                                      </p:cBhvr>
                                      <p:to>
                                        <p:strVal val="visible"/>
                                      </p:to>
                                    </p:set>
                                    <p:anim calcmode="lin" valueType="num">
                                      <p:cBhvr>
                                        <p:cTn id="255" dur="500" fill="hold"/>
                                        <p:tgtEl>
                                          <p:spTgt spid="45"/>
                                        </p:tgtEl>
                                        <p:attrNameLst>
                                          <p:attrName>ppt_w</p:attrName>
                                        </p:attrNameLst>
                                      </p:cBhvr>
                                      <p:tavLst>
                                        <p:tav tm="0">
                                          <p:val>
                                            <p:fltVal val="0"/>
                                          </p:val>
                                        </p:tav>
                                        <p:tav tm="100000">
                                          <p:val>
                                            <p:strVal val="#ppt_w"/>
                                          </p:val>
                                        </p:tav>
                                      </p:tavLst>
                                    </p:anim>
                                    <p:anim calcmode="lin" valueType="num">
                                      <p:cBhvr>
                                        <p:cTn id="256" dur="500" fill="hold"/>
                                        <p:tgtEl>
                                          <p:spTgt spid="45"/>
                                        </p:tgtEl>
                                        <p:attrNameLst>
                                          <p:attrName>ppt_h</p:attrName>
                                        </p:attrNameLst>
                                      </p:cBhvr>
                                      <p:tavLst>
                                        <p:tav tm="0">
                                          <p:val>
                                            <p:fltVal val="0"/>
                                          </p:val>
                                        </p:tav>
                                        <p:tav tm="100000">
                                          <p:val>
                                            <p:strVal val="#ppt_h"/>
                                          </p:val>
                                        </p:tav>
                                      </p:tavLst>
                                    </p:anim>
                                    <p:anim calcmode="lin" valueType="num">
                                      <p:cBhvr>
                                        <p:cTn id="257" dur="500" fill="hold"/>
                                        <p:tgtEl>
                                          <p:spTgt spid="45"/>
                                        </p:tgtEl>
                                        <p:attrNameLst>
                                          <p:attrName>ppt_x</p:attrName>
                                        </p:attrNameLst>
                                      </p:cBhvr>
                                      <p:tavLst>
                                        <p:tav tm="0">
                                          <p:val>
                                            <p:fltVal val="0.5"/>
                                          </p:val>
                                        </p:tav>
                                        <p:tav tm="100000">
                                          <p:val>
                                            <p:strVal val="#ppt_x"/>
                                          </p:val>
                                        </p:tav>
                                      </p:tavLst>
                                    </p:anim>
                                    <p:anim calcmode="lin" valueType="num">
                                      <p:cBhvr>
                                        <p:cTn id="258" dur="500" fill="hold"/>
                                        <p:tgtEl>
                                          <p:spTgt spid="45"/>
                                        </p:tgtEl>
                                        <p:attrNameLst>
                                          <p:attrName>ppt_y</p:attrName>
                                        </p:attrNameLst>
                                      </p:cBhvr>
                                      <p:tavLst>
                                        <p:tav tm="0">
                                          <p:val>
                                            <p:fltVal val="0.5"/>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18" presetClass="entr" presetSubtype="6" fill="hold" grpId="0" nodeType="clickEffect">
                                  <p:stCondLst>
                                    <p:cond delay="0"/>
                                  </p:stCondLst>
                                  <p:childTnLst>
                                    <p:set>
                                      <p:cBhvr>
                                        <p:cTn id="262" dur="1" fill="hold">
                                          <p:stCondLst>
                                            <p:cond delay="0"/>
                                          </p:stCondLst>
                                        </p:cTn>
                                        <p:tgtEl>
                                          <p:spTgt spid="53"/>
                                        </p:tgtEl>
                                        <p:attrNameLst>
                                          <p:attrName>style.visibility</p:attrName>
                                        </p:attrNameLst>
                                      </p:cBhvr>
                                      <p:to>
                                        <p:strVal val="visible"/>
                                      </p:to>
                                    </p:set>
                                    <p:animEffect transition="in" filter="strips(downRight)">
                                      <p:cBhvr>
                                        <p:cTn id="263" dur="500"/>
                                        <p:tgtEl>
                                          <p:spTgt spid="53"/>
                                        </p:tgtEl>
                                      </p:cBhvr>
                                    </p:animEffect>
                                  </p:childTnLst>
                                </p:cTn>
                              </p:par>
                            </p:childTnLst>
                          </p:cTn>
                        </p:par>
                      </p:childTnLst>
                    </p:cTn>
                  </p:par>
                  <p:par>
                    <p:cTn id="264" fill="hold">
                      <p:stCondLst>
                        <p:cond delay="indefinite"/>
                      </p:stCondLst>
                      <p:childTnLst>
                        <p:par>
                          <p:cTn id="265" fill="hold">
                            <p:stCondLst>
                              <p:cond delay="0"/>
                            </p:stCondLst>
                            <p:childTnLst>
                              <p:par>
                                <p:cTn id="266" presetID="18" presetClass="entr" presetSubtype="9" fill="hold" grpId="0" nodeType="clickEffect">
                                  <p:stCondLst>
                                    <p:cond delay="0"/>
                                  </p:stCondLst>
                                  <p:childTnLst>
                                    <p:set>
                                      <p:cBhvr>
                                        <p:cTn id="267" dur="1" fill="hold">
                                          <p:stCondLst>
                                            <p:cond delay="0"/>
                                          </p:stCondLst>
                                        </p:cTn>
                                        <p:tgtEl>
                                          <p:spTgt spid="54"/>
                                        </p:tgtEl>
                                        <p:attrNameLst>
                                          <p:attrName>style.visibility</p:attrName>
                                        </p:attrNameLst>
                                      </p:cBhvr>
                                      <p:to>
                                        <p:strVal val="visible"/>
                                      </p:to>
                                    </p:set>
                                    <p:animEffect transition="in" filter="strips(upLeft)">
                                      <p:cBhvr>
                                        <p:cTn id="268" dur="500"/>
                                        <p:tgtEl>
                                          <p:spTgt spid="54"/>
                                        </p:tgtEl>
                                      </p:cBhvr>
                                    </p:animEffect>
                                  </p:childTnLst>
                                </p:cTn>
                              </p:par>
                            </p:childTnLst>
                          </p:cTn>
                        </p:par>
                      </p:childTnLst>
                    </p:cTn>
                  </p:par>
                  <p:par>
                    <p:cTn id="269" fill="hold">
                      <p:stCondLst>
                        <p:cond delay="indefinite"/>
                      </p:stCondLst>
                      <p:childTnLst>
                        <p:par>
                          <p:cTn id="270" fill="hold">
                            <p:stCondLst>
                              <p:cond delay="0"/>
                            </p:stCondLst>
                            <p:childTnLst>
                              <p:par>
                                <p:cTn id="271" presetID="18" presetClass="entr" presetSubtype="6" fill="hold" grpId="0" nodeType="clickEffect">
                                  <p:stCondLst>
                                    <p:cond delay="0"/>
                                  </p:stCondLst>
                                  <p:childTnLst>
                                    <p:set>
                                      <p:cBhvr>
                                        <p:cTn id="272" dur="1" fill="hold">
                                          <p:stCondLst>
                                            <p:cond delay="0"/>
                                          </p:stCondLst>
                                        </p:cTn>
                                        <p:tgtEl>
                                          <p:spTgt spid="56"/>
                                        </p:tgtEl>
                                        <p:attrNameLst>
                                          <p:attrName>style.visibility</p:attrName>
                                        </p:attrNameLst>
                                      </p:cBhvr>
                                      <p:to>
                                        <p:strVal val="visible"/>
                                      </p:to>
                                    </p:set>
                                    <p:animEffect transition="in" filter="strips(downRight)">
                                      <p:cBhvr>
                                        <p:cTn id="273" dur="500"/>
                                        <p:tgtEl>
                                          <p:spTgt spid="56"/>
                                        </p:tgtEl>
                                      </p:cBhvr>
                                    </p:animEffect>
                                  </p:childTnLst>
                                </p:cTn>
                              </p:par>
                            </p:childTnLst>
                          </p:cTn>
                        </p:par>
                      </p:childTnLst>
                    </p:cTn>
                  </p:par>
                  <p:par>
                    <p:cTn id="274" fill="hold">
                      <p:stCondLst>
                        <p:cond delay="indefinite"/>
                      </p:stCondLst>
                      <p:childTnLst>
                        <p:par>
                          <p:cTn id="275" fill="hold">
                            <p:stCondLst>
                              <p:cond delay="0"/>
                            </p:stCondLst>
                            <p:childTnLst>
                              <p:par>
                                <p:cTn id="276" presetID="18" presetClass="entr" presetSubtype="3" fill="hold" grpId="0" nodeType="clickEffect">
                                  <p:stCondLst>
                                    <p:cond delay="0"/>
                                  </p:stCondLst>
                                  <p:childTnLst>
                                    <p:set>
                                      <p:cBhvr>
                                        <p:cTn id="277" dur="1" fill="hold">
                                          <p:stCondLst>
                                            <p:cond delay="0"/>
                                          </p:stCondLst>
                                        </p:cTn>
                                        <p:tgtEl>
                                          <p:spTgt spid="55"/>
                                        </p:tgtEl>
                                        <p:attrNameLst>
                                          <p:attrName>style.visibility</p:attrName>
                                        </p:attrNameLst>
                                      </p:cBhvr>
                                      <p:to>
                                        <p:strVal val="visible"/>
                                      </p:to>
                                    </p:set>
                                    <p:animEffect transition="in" filter="strips(upRight)">
                                      <p:cBhvr>
                                        <p:cTn id="27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utoUpdateAnimBg="0"/>
      <p:bldP spid="18" grpId="0" autoUpdateAnimBg="0"/>
      <p:bldP spid="19" grpId="0" autoUpdateAnimBg="0"/>
      <p:bldP spid="20" grpId="0" autoUpdateAnimBg="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utoUpdateAnimBg="0"/>
      <p:bldP spid="45" grpId="0" autoUpdateAnimBg="0"/>
      <p:bldP spid="46" grpId="0" autoUpdateAnimBg="0"/>
      <p:bldP spid="47" grpId="0" autoUpdateAnimBg="0"/>
      <p:bldP spid="53" grpId="0" animBg="1"/>
      <p:bldP spid="54" grpId="0" animBg="1"/>
      <p:bldP spid="55" grpId="0" animBg="1"/>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Irregular Shape</a:t>
            </a:r>
          </a:p>
        </p:txBody>
      </p:sp>
      <p:pic>
        <p:nvPicPr>
          <p:cNvPr id="4" name="Picture 3"/>
          <p:cNvPicPr>
            <a:picLocks noChangeAspect="1" noChangeArrowheads="1"/>
          </p:cNvPicPr>
          <p:nvPr/>
        </p:nvPicPr>
        <p:blipFill>
          <a:blip r:embed="rId3" cstate="print"/>
          <a:srcRect b="9425"/>
          <a:stretch>
            <a:fillRect/>
          </a:stretch>
        </p:blipFill>
        <p:spPr bwMode="auto">
          <a:xfrm>
            <a:off x="762000" y="1066800"/>
            <a:ext cx="8105775" cy="2928937"/>
          </a:xfrm>
          <a:prstGeom prst="rect">
            <a:avLst/>
          </a:prstGeom>
          <a:noFill/>
          <a:ln w="9525">
            <a:noFill/>
            <a:miter lim="800000"/>
            <a:headEnd/>
            <a:tailEnd/>
          </a:ln>
        </p:spPr>
      </p:pic>
      <p:sp>
        <p:nvSpPr>
          <p:cNvPr id="5" name="Rectangle 4"/>
          <p:cNvSpPr/>
          <p:nvPr/>
        </p:nvSpPr>
        <p:spPr>
          <a:xfrm>
            <a:off x="381000" y="4343400"/>
            <a:ext cx="8382000" cy="646331"/>
          </a:xfrm>
          <a:prstGeom prst="rect">
            <a:avLst/>
          </a:prstGeom>
        </p:spPr>
        <p:txBody>
          <a:bodyPr wrap="square">
            <a:spAutoFit/>
          </a:bodyPr>
          <a:lstStyle/>
          <a:p>
            <a:r>
              <a:rPr lang="en-US" dirty="0">
                <a:latin typeface="Garamond" pitchFamily="18" charset="0"/>
              </a:rPr>
              <a:t>The </a:t>
            </a:r>
            <a:r>
              <a:rPr lang="en-US" dirty="0" err="1">
                <a:latin typeface="Garamond" pitchFamily="18" charset="0"/>
              </a:rPr>
              <a:t>isolines</a:t>
            </a:r>
            <a:r>
              <a:rPr lang="en-US" dirty="0">
                <a:latin typeface="Garamond" pitchFamily="18" charset="0"/>
              </a:rPr>
              <a:t> </a:t>
            </a:r>
            <a:r>
              <a:rPr lang="en-US" i="1" dirty="0">
                <a:latin typeface="Garamond" pitchFamily="18" charset="0"/>
              </a:rPr>
              <a:t>B</a:t>
            </a:r>
            <a:r>
              <a:rPr lang="en-US" dirty="0">
                <a:latin typeface="Garamond" pitchFamily="18" charset="0"/>
              </a:rPr>
              <a:t>–2, </a:t>
            </a:r>
            <a:r>
              <a:rPr lang="en-US" i="1" dirty="0">
                <a:latin typeface="Garamond" pitchFamily="18" charset="0"/>
              </a:rPr>
              <a:t>D</a:t>
            </a:r>
            <a:r>
              <a:rPr lang="en-US" dirty="0">
                <a:latin typeface="Garamond" pitchFamily="18" charset="0"/>
              </a:rPr>
              <a:t>–2, </a:t>
            </a:r>
            <a:r>
              <a:rPr lang="en-US" i="1" dirty="0">
                <a:latin typeface="Garamond" pitchFamily="18" charset="0"/>
              </a:rPr>
              <a:t>C</a:t>
            </a:r>
            <a:r>
              <a:rPr lang="en-US" dirty="0">
                <a:latin typeface="Garamond" pitchFamily="18" charset="0"/>
              </a:rPr>
              <a:t>–3, </a:t>
            </a:r>
            <a:r>
              <a:rPr lang="en-US" i="1" dirty="0">
                <a:latin typeface="Garamond" pitchFamily="18" charset="0"/>
              </a:rPr>
              <a:t>E</a:t>
            </a:r>
            <a:r>
              <a:rPr lang="en-US" dirty="0">
                <a:latin typeface="Garamond" pitchFamily="18" charset="0"/>
              </a:rPr>
              <a:t>–3, </a:t>
            </a:r>
            <a:r>
              <a:rPr lang="en-US" i="1" dirty="0">
                <a:latin typeface="Garamond" pitchFamily="18" charset="0"/>
              </a:rPr>
              <a:t>G</a:t>
            </a:r>
            <a:r>
              <a:rPr lang="en-US" dirty="0">
                <a:latin typeface="Garamond" pitchFamily="18" charset="0"/>
              </a:rPr>
              <a:t>–4, </a:t>
            </a:r>
            <a:r>
              <a:rPr lang="en-US" i="1" dirty="0">
                <a:latin typeface="Garamond" pitchFamily="18" charset="0"/>
              </a:rPr>
              <a:t>F</a:t>
            </a:r>
            <a:r>
              <a:rPr lang="en-US" dirty="0">
                <a:latin typeface="Garamond" pitchFamily="18" charset="0"/>
              </a:rPr>
              <a:t>–4, </a:t>
            </a:r>
            <a:r>
              <a:rPr lang="en-US" i="1" dirty="0">
                <a:latin typeface="Garamond" pitchFamily="18" charset="0"/>
              </a:rPr>
              <a:t>H</a:t>
            </a:r>
            <a:r>
              <a:rPr lang="en-US" dirty="0">
                <a:latin typeface="Garamond" pitchFamily="18" charset="0"/>
              </a:rPr>
              <a:t>–5, </a:t>
            </a:r>
            <a:r>
              <a:rPr lang="en-US" i="1" dirty="0">
                <a:latin typeface="Garamond" pitchFamily="18" charset="0"/>
              </a:rPr>
              <a:t>H</a:t>
            </a:r>
            <a:r>
              <a:rPr lang="en-US" dirty="0">
                <a:latin typeface="Garamond" pitchFamily="18" charset="0"/>
              </a:rPr>
              <a:t>–6 and </a:t>
            </a:r>
            <a:r>
              <a:rPr lang="en-US" i="1" dirty="0">
                <a:latin typeface="Garamond" pitchFamily="18" charset="0"/>
              </a:rPr>
              <a:t>A</a:t>
            </a:r>
            <a:r>
              <a:rPr lang="en-US" dirty="0">
                <a:latin typeface="Garamond" pitchFamily="18" charset="0"/>
              </a:rPr>
              <a:t>–7 has the same length as in original shape, e.g., </a:t>
            </a:r>
            <a:r>
              <a:rPr lang="en-US" i="1" dirty="0">
                <a:latin typeface="Garamond" pitchFamily="18" charset="0"/>
              </a:rPr>
              <a:t>B</a:t>
            </a:r>
            <a:r>
              <a:rPr lang="en-US" dirty="0">
                <a:latin typeface="Garamond" pitchFamily="18" charset="0"/>
              </a:rPr>
              <a:t>–2 in isometric = </a:t>
            </a:r>
            <a:r>
              <a:rPr lang="en-US" i="1" dirty="0">
                <a:latin typeface="Garamond" pitchFamily="18" charset="0"/>
              </a:rPr>
              <a:t>B</a:t>
            </a:r>
            <a:r>
              <a:rPr lang="en-US" dirty="0">
                <a:latin typeface="Garamond" pitchFamily="18" charset="0"/>
              </a:rPr>
              <a:t>–2 in irregular shape.</a:t>
            </a:r>
            <a:endParaRPr lang="en-US" dirty="0"/>
          </a:p>
        </p:txBody>
      </p:sp>
      <p:sp>
        <p:nvSpPr>
          <p:cNvPr id="6" name="TextBox 5"/>
          <p:cNvSpPr txBox="1"/>
          <p:nvPr/>
        </p:nvSpPr>
        <p:spPr>
          <a:xfrm>
            <a:off x="914400" y="5410200"/>
            <a:ext cx="7848600" cy="1200329"/>
          </a:xfrm>
          <a:prstGeom prst="rect">
            <a:avLst/>
          </a:prstGeom>
          <a:noFill/>
        </p:spPr>
        <p:txBody>
          <a:bodyPr wrap="square" rtlCol="0">
            <a:spAutoFit/>
          </a:bodyPr>
          <a:lstStyle/>
          <a:p>
            <a:r>
              <a:rPr lang="en-US" sz="2400" b="1" dirty="0">
                <a:solidFill>
                  <a:srgbClr val="C00000"/>
                </a:solidFill>
                <a:latin typeface="Garamond" pitchFamily="18" charset="0"/>
              </a:rPr>
              <a:t>1. Non-isometric line can be located by its end points.</a:t>
            </a:r>
          </a:p>
          <a:p>
            <a:r>
              <a:rPr lang="en-US" sz="2400" b="1" dirty="0">
                <a:solidFill>
                  <a:srgbClr val="C00000"/>
                </a:solidFill>
                <a:latin typeface="Garamond" pitchFamily="18" charset="0"/>
              </a:rPr>
              <a:t>2. Similarly, an angle in orthographic view is never seen in its isometric.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Prism</a:t>
            </a:r>
          </a:p>
        </p:txBody>
      </p:sp>
      <p:sp>
        <p:nvSpPr>
          <p:cNvPr id="5" name="Line 2"/>
          <p:cNvSpPr>
            <a:spLocks noChangeShapeType="1"/>
          </p:cNvSpPr>
          <p:nvPr/>
        </p:nvSpPr>
        <p:spPr bwMode="auto">
          <a:xfrm>
            <a:off x="6477000" y="5191125"/>
            <a:ext cx="1828800" cy="0"/>
          </a:xfrm>
          <a:prstGeom prst="line">
            <a:avLst/>
          </a:prstGeom>
          <a:noFill/>
          <a:ln w="9525">
            <a:solidFill>
              <a:schemeClr val="tx1"/>
            </a:solidFill>
            <a:round/>
            <a:headEnd/>
            <a:tailEnd/>
          </a:ln>
        </p:spPr>
        <p:txBody>
          <a:bodyPr/>
          <a:lstStyle/>
          <a:p>
            <a:endParaRPr lang="en-IN"/>
          </a:p>
        </p:txBody>
      </p:sp>
      <p:grpSp>
        <p:nvGrpSpPr>
          <p:cNvPr id="6" name="Group 3"/>
          <p:cNvGrpSpPr>
            <a:grpSpLocks/>
          </p:cNvGrpSpPr>
          <p:nvPr/>
        </p:nvGrpSpPr>
        <p:grpSpPr bwMode="auto">
          <a:xfrm>
            <a:off x="6921500" y="3228975"/>
            <a:ext cx="1844675" cy="1981200"/>
            <a:chOff x="2928" y="2784"/>
            <a:chExt cx="1162" cy="1248"/>
          </a:xfrm>
        </p:grpSpPr>
        <p:sp>
          <p:nvSpPr>
            <p:cNvPr id="7" name="Text Box 4"/>
            <p:cNvSpPr txBox="1">
              <a:spLocks noChangeArrowheads="1"/>
            </p:cNvSpPr>
            <p:nvPr/>
          </p:nvSpPr>
          <p:spPr bwMode="auto">
            <a:xfrm>
              <a:off x="2928" y="2784"/>
              <a:ext cx="203" cy="192"/>
            </a:xfrm>
            <a:prstGeom prst="rect">
              <a:avLst/>
            </a:prstGeom>
            <a:noFill/>
            <a:ln w="9525">
              <a:noFill/>
              <a:miter lim="800000"/>
              <a:headEnd/>
              <a:tailEnd/>
            </a:ln>
          </p:spPr>
          <p:txBody>
            <a:bodyPr wrap="none">
              <a:spAutoFit/>
            </a:bodyPr>
            <a:lstStyle/>
            <a:p>
              <a:r>
                <a:rPr lang="en-US" sz="1400" b="1">
                  <a:solidFill>
                    <a:srgbClr val="FF3300"/>
                  </a:solidFill>
                  <a:latin typeface="Times New Roman" charset="0"/>
                </a:rPr>
                <a:t>H</a:t>
              </a:r>
            </a:p>
          </p:txBody>
        </p:sp>
        <p:sp>
          <p:nvSpPr>
            <p:cNvPr id="8" name="Text Box 5"/>
            <p:cNvSpPr txBox="1">
              <a:spLocks noChangeArrowheads="1"/>
            </p:cNvSpPr>
            <p:nvPr/>
          </p:nvSpPr>
          <p:spPr bwMode="auto">
            <a:xfrm rot="-1044540">
              <a:off x="3906" y="3510"/>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9" name="Line 6"/>
            <p:cNvSpPr>
              <a:spLocks noChangeShapeType="1"/>
            </p:cNvSpPr>
            <p:nvPr/>
          </p:nvSpPr>
          <p:spPr bwMode="auto">
            <a:xfrm flipV="1">
              <a:off x="3072" y="2880"/>
              <a:ext cx="0" cy="1152"/>
            </a:xfrm>
            <a:prstGeom prst="line">
              <a:avLst/>
            </a:prstGeom>
            <a:noFill/>
            <a:ln w="9525">
              <a:solidFill>
                <a:schemeClr val="tx1"/>
              </a:solidFill>
              <a:round/>
              <a:headEnd/>
              <a:tailEnd/>
            </a:ln>
          </p:spPr>
          <p:txBody>
            <a:bodyPr/>
            <a:lstStyle/>
            <a:p>
              <a:endParaRPr lang="en-IN"/>
            </a:p>
          </p:txBody>
        </p:sp>
        <p:sp>
          <p:nvSpPr>
            <p:cNvPr id="10" name="Line 7"/>
            <p:cNvSpPr>
              <a:spLocks noChangeShapeType="1"/>
            </p:cNvSpPr>
            <p:nvPr/>
          </p:nvSpPr>
          <p:spPr bwMode="auto">
            <a:xfrm flipV="1">
              <a:off x="3072" y="3648"/>
              <a:ext cx="960" cy="360"/>
            </a:xfrm>
            <a:prstGeom prst="line">
              <a:avLst/>
            </a:prstGeom>
            <a:noFill/>
            <a:ln w="9525">
              <a:solidFill>
                <a:schemeClr val="tx1"/>
              </a:solidFill>
              <a:round/>
              <a:headEnd/>
              <a:tailEnd/>
            </a:ln>
          </p:spPr>
          <p:txBody>
            <a:bodyPr/>
            <a:lstStyle/>
            <a:p>
              <a:endParaRPr lang="en-IN"/>
            </a:p>
          </p:txBody>
        </p:sp>
      </p:grpSp>
      <p:grpSp>
        <p:nvGrpSpPr>
          <p:cNvPr id="11" name="Group 8"/>
          <p:cNvGrpSpPr>
            <a:grpSpLocks/>
          </p:cNvGrpSpPr>
          <p:nvPr/>
        </p:nvGrpSpPr>
        <p:grpSpPr bwMode="auto">
          <a:xfrm>
            <a:off x="6915150" y="2981325"/>
            <a:ext cx="1720850" cy="2438400"/>
            <a:chOff x="2928" y="2640"/>
            <a:chExt cx="1084" cy="1536"/>
          </a:xfrm>
        </p:grpSpPr>
        <p:sp>
          <p:nvSpPr>
            <p:cNvPr id="12" name="Freeform 9"/>
            <p:cNvSpPr>
              <a:spLocks/>
            </p:cNvSpPr>
            <p:nvPr/>
          </p:nvSpPr>
          <p:spPr bwMode="auto">
            <a:xfrm>
              <a:off x="3072" y="2790"/>
              <a:ext cx="824" cy="1241"/>
            </a:xfrm>
            <a:custGeom>
              <a:avLst/>
              <a:gdLst>
                <a:gd name="T0" fmla="*/ 0 w 824"/>
                <a:gd name="T1" fmla="*/ 328 h 1241"/>
                <a:gd name="T2" fmla="*/ 824 w 824"/>
                <a:gd name="T3" fmla="*/ 0 h 1241"/>
                <a:gd name="T4" fmla="*/ 824 w 824"/>
                <a:gd name="T5" fmla="*/ 913 h 1241"/>
                <a:gd name="T6" fmla="*/ 0 w 824"/>
                <a:gd name="T7" fmla="*/ 1241 h 1241"/>
                <a:gd name="T8" fmla="*/ 0 w 824"/>
                <a:gd name="T9" fmla="*/ 328 h 1241"/>
                <a:gd name="T10" fmla="*/ 0 60000 65536"/>
                <a:gd name="T11" fmla="*/ 0 60000 65536"/>
                <a:gd name="T12" fmla="*/ 0 60000 65536"/>
                <a:gd name="T13" fmla="*/ 0 60000 65536"/>
                <a:gd name="T14" fmla="*/ 0 60000 65536"/>
                <a:gd name="T15" fmla="*/ 0 w 824"/>
                <a:gd name="T16" fmla="*/ 0 h 1241"/>
                <a:gd name="T17" fmla="*/ 824 w 824"/>
                <a:gd name="T18" fmla="*/ 1241 h 1241"/>
              </a:gdLst>
              <a:ahLst/>
              <a:cxnLst>
                <a:cxn ang="T10">
                  <a:pos x="T0" y="T1"/>
                </a:cxn>
                <a:cxn ang="T11">
                  <a:pos x="T2" y="T3"/>
                </a:cxn>
                <a:cxn ang="T12">
                  <a:pos x="T4" y="T5"/>
                </a:cxn>
                <a:cxn ang="T13">
                  <a:pos x="T6" y="T7"/>
                </a:cxn>
                <a:cxn ang="T14">
                  <a:pos x="T8" y="T9"/>
                </a:cxn>
              </a:cxnLst>
              <a:rect l="T15" t="T16" r="T17" b="T18"/>
              <a:pathLst>
                <a:path w="824" h="1241">
                  <a:moveTo>
                    <a:pt x="0" y="328"/>
                  </a:moveTo>
                  <a:lnTo>
                    <a:pt x="824" y="0"/>
                  </a:lnTo>
                  <a:lnTo>
                    <a:pt x="824" y="913"/>
                  </a:lnTo>
                  <a:lnTo>
                    <a:pt x="0" y="1241"/>
                  </a:lnTo>
                  <a:lnTo>
                    <a:pt x="0" y="328"/>
                  </a:lnTo>
                  <a:close/>
                </a:path>
              </a:pathLst>
            </a:custGeom>
            <a:noFill/>
            <a:ln w="4763">
              <a:solidFill>
                <a:srgbClr val="1F1A17"/>
              </a:solidFill>
              <a:round/>
              <a:headEnd/>
              <a:tailEnd/>
            </a:ln>
          </p:spPr>
          <p:txBody>
            <a:bodyPr/>
            <a:lstStyle/>
            <a:p>
              <a:endParaRPr lang="en-IN"/>
            </a:p>
          </p:txBody>
        </p:sp>
        <p:sp>
          <p:nvSpPr>
            <p:cNvPr id="13" name="Text Box 10"/>
            <p:cNvSpPr txBox="1">
              <a:spLocks noChangeArrowheads="1"/>
            </p:cNvSpPr>
            <p:nvPr/>
          </p:nvSpPr>
          <p:spPr bwMode="auto">
            <a:xfrm>
              <a:off x="2928" y="2976"/>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4" name="Text Box 11"/>
            <p:cNvSpPr txBox="1">
              <a:spLocks noChangeArrowheads="1"/>
            </p:cNvSpPr>
            <p:nvPr/>
          </p:nvSpPr>
          <p:spPr bwMode="auto">
            <a:xfrm>
              <a:off x="2976"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15" name="Text Box 12"/>
            <p:cNvSpPr txBox="1">
              <a:spLocks noChangeArrowheads="1"/>
            </p:cNvSpPr>
            <p:nvPr/>
          </p:nvSpPr>
          <p:spPr bwMode="auto">
            <a:xfrm>
              <a:off x="3840" y="3648"/>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16" name="Text Box 13"/>
            <p:cNvSpPr txBox="1">
              <a:spLocks noChangeArrowheads="1"/>
            </p:cNvSpPr>
            <p:nvPr/>
          </p:nvSpPr>
          <p:spPr bwMode="auto">
            <a:xfrm>
              <a:off x="3792" y="2640"/>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17" name="Group 14"/>
          <p:cNvGrpSpPr>
            <a:grpSpLocks/>
          </p:cNvGrpSpPr>
          <p:nvPr/>
        </p:nvGrpSpPr>
        <p:grpSpPr bwMode="auto">
          <a:xfrm>
            <a:off x="6899275" y="3267075"/>
            <a:ext cx="1760538" cy="2008188"/>
            <a:chOff x="2916" y="2820"/>
            <a:chExt cx="1109" cy="1265"/>
          </a:xfrm>
        </p:grpSpPr>
        <p:sp>
          <p:nvSpPr>
            <p:cNvPr id="18" name="Freeform 15"/>
            <p:cNvSpPr>
              <a:spLocks noEditPoints="1"/>
            </p:cNvSpPr>
            <p:nvPr/>
          </p:nvSpPr>
          <p:spPr bwMode="auto">
            <a:xfrm>
              <a:off x="3070" y="2953"/>
              <a:ext cx="830" cy="1025"/>
            </a:xfrm>
            <a:custGeom>
              <a:avLst/>
              <a:gdLst>
                <a:gd name="T0" fmla="*/ 157 w 830"/>
                <a:gd name="T1" fmla="*/ 1007 h 1025"/>
                <a:gd name="T2" fmla="*/ 661 w 830"/>
                <a:gd name="T3" fmla="*/ 808 h 1025"/>
                <a:gd name="T4" fmla="*/ 666 w 830"/>
                <a:gd name="T5" fmla="*/ 821 h 1025"/>
                <a:gd name="T6" fmla="*/ 162 w 830"/>
                <a:gd name="T7" fmla="*/ 1021 h 1025"/>
                <a:gd name="T8" fmla="*/ 157 w 830"/>
                <a:gd name="T9" fmla="*/ 1007 h 1025"/>
                <a:gd name="T10" fmla="*/ 669 w 830"/>
                <a:gd name="T11" fmla="*/ 816 h 1025"/>
                <a:gd name="T12" fmla="*/ 669 w 830"/>
                <a:gd name="T13" fmla="*/ 820 h 1025"/>
                <a:gd name="T14" fmla="*/ 666 w 830"/>
                <a:gd name="T15" fmla="*/ 821 h 1025"/>
                <a:gd name="T16" fmla="*/ 662 w 830"/>
                <a:gd name="T17" fmla="*/ 814 h 1025"/>
                <a:gd name="T18" fmla="*/ 669 w 830"/>
                <a:gd name="T19" fmla="*/ 816 h 1025"/>
                <a:gd name="T20" fmla="*/ 656 w 830"/>
                <a:gd name="T21" fmla="*/ 813 h 1025"/>
                <a:gd name="T22" fmla="*/ 814 w 830"/>
                <a:gd name="T23" fmla="*/ 177 h 1025"/>
                <a:gd name="T24" fmla="*/ 828 w 830"/>
                <a:gd name="T25" fmla="*/ 181 h 1025"/>
                <a:gd name="T26" fmla="*/ 669 w 830"/>
                <a:gd name="T27" fmla="*/ 816 h 1025"/>
                <a:gd name="T28" fmla="*/ 656 w 830"/>
                <a:gd name="T29" fmla="*/ 813 h 1025"/>
                <a:gd name="T30" fmla="*/ 823 w 830"/>
                <a:gd name="T31" fmla="*/ 172 h 1025"/>
                <a:gd name="T32" fmla="*/ 830 w 830"/>
                <a:gd name="T33" fmla="*/ 176 h 1025"/>
                <a:gd name="T34" fmla="*/ 828 w 830"/>
                <a:gd name="T35" fmla="*/ 181 h 1025"/>
                <a:gd name="T36" fmla="*/ 821 w 830"/>
                <a:gd name="T37" fmla="*/ 179 h 1025"/>
                <a:gd name="T38" fmla="*/ 823 w 830"/>
                <a:gd name="T39" fmla="*/ 172 h 1025"/>
                <a:gd name="T40" fmla="*/ 818 w 830"/>
                <a:gd name="T41" fmla="*/ 186 h 1025"/>
                <a:gd name="T42" fmla="*/ 411 w 830"/>
                <a:gd name="T43" fmla="*/ 15 h 1025"/>
                <a:gd name="T44" fmla="*/ 417 w 830"/>
                <a:gd name="T45" fmla="*/ 1 h 1025"/>
                <a:gd name="T46" fmla="*/ 823 w 830"/>
                <a:gd name="T47" fmla="*/ 172 h 1025"/>
                <a:gd name="T48" fmla="*/ 818 w 830"/>
                <a:gd name="T49" fmla="*/ 186 h 1025"/>
                <a:gd name="T50" fmla="*/ 408 w 830"/>
                <a:gd name="T51" fmla="*/ 3 h 1025"/>
                <a:gd name="T52" fmla="*/ 411 w 830"/>
                <a:gd name="T53" fmla="*/ 0 h 1025"/>
                <a:gd name="T54" fmla="*/ 417 w 830"/>
                <a:gd name="T55" fmla="*/ 1 h 1025"/>
                <a:gd name="T56" fmla="*/ 415 w 830"/>
                <a:gd name="T57" fmla="*/ 8 h 1025"/>
                <a:gd name="T58" fmla="*/ 408 w 830"/>
                <a:gd name="T59" fmla="*/ 3 h 1025"/>
                <a:gd name="T60" fmla="*/ 420 w 830"/>
                <a:gd name="T61" fmla="*/ 13 h 1025"/>
                <a:gd name="T62" fmla="*/ 14 w 830"/>
                <a:gd name="T63" fmla="*/ 507 h 1025"/>
                <a:gd name="T64" fmla="*/ 2 w 830"/>
                <a:gd name="T65" fmla="*/ 497 h 1025"/>
                <a:gd name="T66" fmla="*/ 408 w 830"/>
                <a:gd name="T67" fmla="*/ 3 h 1025"/>
                <a:gd name="T68" fmla="*/ 420 w 830"/>
                <a:gd name="T69" fmla="*/ 13 h 1025"/>
                <a:gd name="T70" fmla="*/ 0 w 830"/>
                <a:gd name="T71" fmla="*/ 504 h 1025"/>
                <a:gd name="T72" fmla="*/ 0 w 830"/>
                <a:gd name="T73" fmla="*/ 500 h 1025"/>
                <a:gd name="T74" fmla="*/ 2 w 830"/>
                <a:gd name="T75" fmla="*/ 497 h 1025"/>
                <a:gd name="T76" fmla="*/ 7 w 830"/>
                <a:gd name="T77" fmla="*/ 502 h 1025"/>
                <a:gd name="T78" fmla="*/ 0 w 830"/>
                <a:gd name="T79" fmla="*/ 504 h 1025"/>
                <a:gd name="T80" fmla="*/ 14 w 830"/>
                <a:gd name="T81" fmla="*/ 500 h 1025"/>
                <a:gd name="T82" fmla="*/ 166 w 830"/>
                <a:gd name="T83" fmla="*/ 1013 h 1025"/>
                <a:gd name="T84" fmla="*/ 152 w 830"/>
                <a:gd name="T85" fmla="*/ 1016 h 1025"/>
                <a:gd name="T86" fmla="*/ 0 w 830"/>
                <a:gd name="T87" fmla="*/ 504 h 1025"/>
                <a:gd name="T88" fmla="*/ 14 w 830"/>
                <a:gd name="T89" fmla="*/ 500 h 1025"/>
                <a:gd name="T90" fmla="*/ 162 w 830"/>
                <a:gd name="T91" fmla="*/ 1021 h 1025"/>
                <a:gd name="T92" fmla="*/ 155 w 830"/>
                <a:gd name="T93" fmla="*/ 1025 h 1025"/>
                <a:gd name="T94" fmla="*/ 152 w 830"/>
                <a:gd name="T95" fmla="*/ 1016 h 1025"/>
                <a:gd name="T96" fmla="*/ 159 w 830"/>
                <a:gd name="T97" fmla="*/ 1014 h 1025"/>
                <a:gd name="T98" fmla="*/ 162 w 830"/>
                <a:gd name="T99" fmla="*/ 1021 h 10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30"/>
                <a:gd name="T151" fmla="*/ 0 h 1025"/>
                <a:gd name="T152" fmla="*/ 830 w 830"/>
                <a:gd name="T153" fmla="*/ 1025 h 10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30" h="1025">
                  <a:moveTo>
                    <a:pt x="157" y="1007"/>
                  </a:moveTo>
                  <a:lnTo>
                    <a:pt x="661" y="808"/>
                  </a:lnTo>
                  <a:lnTo>
                    <a:pt x="666" y="821"/>
                  </a:lnTo>
                  <a:lnTo>
                    <a:pt x="162" y="1021"/>
                  </a:lnTo>
                  <a:lnTo>
                    <a:pt x="157" y="1007"/>
                  </a:lnTo>
                  <a:close/>
                  <a:moveTo>
                    <a:pt x="669" y="816"/>
                  </a:moveTo>
                  <a:lnTo>
                    <a:pt x="669" y="820"/>
                  </a:lnTo>
                  <a:lnTo>
                    <a:pt x="666" y="821"/>
                  </a:lnTo>
                  <a:lnTo>
                    <a:pt x="662" y="814"/>
                  </a:lnTo>
                  <a:lnTo>
                    <a:pt x="669" y="816"/>
                  </a:lnTo>
                  <a:close/>
                  <a:moveTo>
                    <a:pt x="656" y="813"/>
                  </a:moveTo>
                  <a:lnTo>
                    <a:pt x="814" y="177"/>
                  </a:lnTo>
                  <a:lnTo>
                    <a:pt x="828" y="181"/>
                  </a:lnTo>
                  <a:lnTo>
                    <a:pt x="669" y="816"/>
                  </a:lnTo>
                  <a:lnTo>
                    <a:pt x="656" y="813"/>
                  </a:lnTo>
                  <a:close/>
                  <a:moveTo>
                    <a:pt x="823" y="172"/>
                  </a:moveTo>
                  <a:lnTo>
                    <a:pt x="830" y="176"/>
                  </a:lnTo>
                  <a:lnTo>
                    <a:pt x="828" y="181"/>
                  </a:lnTo>
                  <a:lnTo>
                    <a:pt x="821" y="179"/>
                  </a:lnTo>
                  <a:lnTo>
                    <a:pt x="823" y="172"/>
                  </a:lnTo>
                  <a:close/>
                  <a:moveTo>
                    <a:pt x="818" y="186"/>
                  </a:moveTo>
                  <a:lnTo>
                    <a:pt x="411" y="15"/>
                  </a:lnTo>
                  <a:lnTo>
                    <a:pt x="417" y="1"/>
                  </a:lnTo>
                  <a:lnTo>
                    <a:pt x="823" y="172"/>
                  </a:lnTo>
                  <a:lnTo>
                    <a:pt x="818" y="186"/>
                  </a:lnTo>
                  <a:close/>
                  <a:moveTo>
                    <a:pt x="408" y="3"/>
                  </a:moveTo>
                  <a:lnTo>
                    <a:pt x="411" y="0"/>
                  </a:lnTo>
                  <a:lnTo>
                    <a:pt x="417" y="1"/>
                  </a:lnTo>
                  <a:lnTo>
                    <a:pt x="415" y="8"/>
                  </a:lnTo>
                  <a:lnTo>
                    <a:pt x="408" y="3"/>
                  </a:lnTo>
                  <a:close/>
                  <a:moveTo>
                    <a:pt x="420" y="13"/>
                  </a:moveTo>
                  <a:lnTo>
                    <a:pt x="14" y="507"/>
                  </a:lnTo>
                  <a:lnTo>
                    <a:pt x="2" y="497"/>
                  </a:lnTo>
                  <a:lnTo>
                    <a:pt x="408" y="3"/>
                  </a:lnTo>
                  <a:lnTo>
                    <a:pt x="420" y="13"/>
                  </a:lnTo>
                  <a:close/>
                  <a:moveTo>
                    <a:pt x="0" y="504"/>
                  </a:moveTo>
                  <a:lnTo>
                    <a:pt x="0" y="500"/>
                  </a:lnTo>
                  <a:lnTo>
                    <a:pt x="2" y="497"/>
                  </a:lnTo>
                  <a:lnTo>
                    <a:pt x="7" y="502"/>
                  </a:lnTo>
                  <a:lnTo>
                    <a:pt x="0" y="504"/>
                  </a:lnTo>
                  <a:close/>
                  <a:moveTo>
                    <a:pt x="14" y="500"/>
                  </a:moveTo>
                  <a:lnTo>
                    <a:pt x="166" y="1013"/>
                  </a:lnTo>
                  <a:lnTo>
                    <a:pt x="152" y="1016"/>
                  </a:lnTo>
                  <a:lnTo>
                    <a:pt x="0" y="504"/>
                  </a:lnTo>
                  <a:lnTo>
                    <a:pt x="14" y="500"/>
                  </a:lnTo>
                  <a:close/>
                  <a:moveTo>
                    <a:pt x="162" y="1021"/>
                  </a:moveTo>
                  <a:lnTo>
                    <a:pt x="155" y="1025"/>
                  </a:lnTo>
                  <a:lnTo>
                    <a:pt x="152" y="1016"/>
                  </a:lnTo>
                  <a:lnTo>
                    <a:pt x="159" y="1014"/>
                  </a:lnTo>
                  <a:lnTo>
                    <a:pt x="162" y="1021"/>
                  </a:lnTo>
                  <a:close/>
                </a:path>
              </a:pathLst>
            </a:custGeom>
            <a:solidFill>
              <a:srgbClr val="1F1A17"/>
            </a:solidFill>
            <a:ln w="9525">
              <a:noFill/>
              <a:round/>
              <a:headEnd/>
              <a:tailEnd/>
            </a:ln>
          </p:spPr>
          <p:txBody>
            <a:bodyPr/>
            <a:lstStyle/>
            <a:p>
              <a:endParaRPr lang="en-IN"/>
            </a:p>
          </p:txBody>
        </p:sp>
        <p:sp>
          <p:nvSpPr>
            <p:cNvPr id="19" name="Text Box 16"/>
            <p:cNvSpPr txBox="1">
              <a:spLocks noChangeArrowheads="1"/>
            </p:cNvSpPr>
            <p:nvPr/>
          </p:nvSpPr>
          <p:spPr bwMode="auto">
            <a:xfrm>
              <a:off x="2916" y="3360"/>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20" name="Text Box 17"/>
            <p:cNvSpPr txBox="1">
              <a:spLocks noChangeArrowheads="1"/>
            </p:cNvSpPr>
            <p:nvPr/>
          </p:nvSpPr>
          <p:spPr bwMode="auto">
            <a:xfrm>
              <a:off x="3204" y="3912"/>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1" name="Text Box 18"/>
            <p:cNvSpPr txBox="1">
              <a:spLocks noChangeArrowheads="1"/>
            </p:cNvSpPr>
            <p:nvPr/>
          </p:nvSpPr>
          <p:spPr bwMode="auto">
            <a:xfrm>
              <a:off x="3618" y="3750"/>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2" name="Text Box 19"/>
            <p:cNvSpPr txBox="1">
              <a:spLocks noChangeArrowheads="1"/>
            </p:cNvSpPr>
            <p:nvPr/>
          </p:nvSpPr>
          <p:spPr bwMode="auto">
            <a:xfrm>
              <a:off x="3840" y="3024"/>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3" name="Text Box 20"/>
            <p:cNvSpPr txBox="1">
              <a:spLocks noChangeArrowheads="1"/>
            </p:cNvSpPr>
            <p:nvPr/>
          </p:nvSpPr>
          <p:spPr bwMode="auto">
            <a:xfrm>
              <a:off x="3379" y="2820"/>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sp>
        <p:nvSpPr>
          <p:cNvPr id="24" name="Line 21"/>
          <p:cNvSpPr>
            <a:spLocks noChangeShapeType="1"/>
          </p:cNvSpPr>
          <p:nvPr/>
        </p:nvSpPr>
        <p:spPr bwMode="auto">
          <a:xfrm flipH="1" flipV="1">
            <a:off x="6172200" y="4533900"/>
            <a:ext cx="990600" cy="647700"/>
          </a:xfrm>
          <a:prstGeom prst="line">
            <a:avLst/>
          </a:prstGeom>
          <a:noFill/>
          <a:ln w="9525">
            <a:solidFill>
              <a:schemeClr val="tx1"/>
            </a:solidFill>
            <a:round/>
            <a:headEnd/>
            <a:tailEnd/>
          </a:ln>
        </p:spPr>
        <p:txBody>
          <a:bodyPr/>
          <a:lstStyle/>
          <a:p>
            <a:endParaRPr lang="en-IN"/>
          </a:p>
        </p:txBody>
      </p:sp>
      <p:sp>
        <p:nvSpPr>
          <p:cNvPr id="25" name="Line 22"/>
          <p:cNvSpPr>
            <a:spLocks noChangeShapeType="1"/>
          </p:cNvSpPr>
          <p:nvPr/>
        </p:nvSpPr>
        <p:spPr bwMode="auto">
          <a:xfrm flipH="1" flipV="1">
            <a:off x="5181599" y="3048000"/>
            <a:ext cx="1973263" cy="1225550"/>
          </a:xfrm>
          <a:prstGeom prst="line">
            <a:avLst/>
          </a:prstGeom>
          <a:noFill/>
          <a:ln w="25400">
            <a:solidFill>
              <a:schemeClr val="tx1"/>
            </a:solidFill>
            <a:round/>
            <a:headEnd/>
            <a:tailEnd/>
          </a:ln>
        </p:spPr>
        <p:txBody>
          <a:bodyPr/>
          <a:lstStyle/>
          <a:p>
            <a:endParaRPr lang="en-IN"/>
          </a:p>
        </p:txBody>
      </p:sp>
      <p:sp>
        <p:nvSpPr>
          <p:cNvPr id="26" name="Line 23"/>
          <p:cNvSpPr>
            <a:spLocks noChangeShapeType="1"/>
          </p:cNvSpPr>
          <p:nvPr/>
        </p:nvSpPr>
        <p:spPr bwMode="auto">
          <a:xfrm flipH="1" flipV="1">
            <a:off x="5867400" y="2209799"/>
            <a:ext cx="1924050" cy="1285875"/>
          </a:xfrm>
          <a:prstGeom prst="line">
            <a:avLst/>
          </a:prstGeom>
          <a:noFill/>
          <a:ln w="25400">
            <a:solidFill>
              <a:schemeClr val="tx1"/>
            </a:solidFill>
            <a:round/>
            <a:headEnd/>
            <a:tailEnd/>
          </a:ln>
        </p:spPr>
        <p:txBody>
          <a:bodyPr/>
          <a:lstStyle/>
          <a:p>
            <a:endParaRPr lang="en-IN"/>
          </a:p>
        </p:txBody>
      </p:sp>
      <p:sp>
        <p:nvSpPr>
          <p:cNvPr id="27" name="Line 24"/>
          <p:cNvSpPr>
            <a:spLocks noChangeShapeType="1"/>
          </p:cNvSpPr>
          <p:nvPr/>
        </p:nvSpPr>
        <p:spPr bwMode="auto">
          <a:xfrm flipH="1" flipV="1">
            <a:off x="6553200" y="2514600"/>
            <a:ext cx="1898650" cy="1244600"/>
          </a:xfrm>
          <a:prstGeom prst="line">
            <a:avLst/>
          </a:prstGeom>
          <a:noFill/>
          <a:ln w="25400">
            <a:solidFill>
              <a:schemeClr val="tx1"/>
            </a:solidFill>
            <a:round/>
            <a:headEnd/>
            <a:tailEnd/>
          </a:ln>
        </p:spPr>
        <p:txBody>
          <a:bodyPr/>
          <a:lstStyle/>
          <a:p>
            <a:endParaRPr lang="en-IN"/>
          </a:p>
        </p:txBody>
      </p:sp>
      <p:sp>
        <p:nvSpPr>
          <p:cNvPr id="28" name="Line 25"/>
          <p:cNvSpPr>
            <a:spLocks noChangeShapeType="1"/>
          </p:cNvSpPr>
          <p:nvPr/>
        </p:nvSpPr>
        <p:spPr bwMode="auto">
          <a:xfrm>
            <a:off x="5181600" y="3048000"/>
            <a:ext cx="219075" cy="742950"/>
          </a:xfrm>
          <a:prstGeom prst="line">
            <a:avLst/>
          </a:prstGeom>
          <a:noFill/>
          <a:ln w="25400">
            <a:solidFill>
              <a:schemeClr val="tx1"/>
            </a:solidFill>
            <a:round/>
            <a:headEnd/>
            <a:tailEnd/>
          </a:ln>
        </p:spPr>
        <p:txBody>
          <a:bodyPr/>
          <a:lstStyle/>
          <a:p>
            <a:endParaRPr lang="en-IN"/>
          </a:p>
        </p:txBody>
      </p:sp>
      <p:sp>
        <p:nvSpPr>
          <p:cNvPr id="29" name="Line 26"/>
          <p:cNvSpPr>
            <a:spLocks noChangeShapeType="1"/>
          </p:cNvSpPr>
          <p:nvPr/>
        </p:nvSpPr>
        <p:spPr bwMode="auto">
          <a:xfrm flipH="1" flipV="1">
            <a:off x="5405438" y="3787775"/>
            <a:ext cx="1981200" cy="1295400"/>
          </a:xfrm>
          <a:prstGeom prst="line">
            <a:avLst/>
          </a:prstGeom>
          <a:noFill/>
          <a:ln w="25400">
            <a:solidFill>
              <a:schemeClr val="tx1"/>
            </a:solidFill>
            <a:round/>
            <a:headEnd/>
            <a:tailEnd/>
          </a:ln>
        </p:spPr>
        <p:txBody>
          <a:bodyPr/>
          <a:lstStyle/>
          <a:p>
            <a:endParaRPr lang="en-IN"/>
          </a:p>
        </p:txBody>
      </p:sp>
      <p:sp>
        <p:nvSpPr>
          <p:cNvPr id="30" name="Line 27"/>
          <p:cNvSpPr>
            <a:spLocks noChangeShapeType="1"/>
          </p:cNvSpPr>
          <p:nvPr/>
        </p:nvSpPr>
        <p:spPr bwMode="auto">
          <a:xfrm flipV="1">
            <a:off x="5181600" y="2209800"/>
            <a:ext cx="685800" cy="838200"/>
          </a:xfrm>
          <a:prstGeom prst="line">
            <a:avLst/>
          </a:prstGeom>
          <a:noFill/>
          <a:ln w="25400">
            <a:solidFill>
              <a:schemeClr val="tx1"/>
            </a:solidFill>
            <a:round/>
            <a:headEnd/>
            <a:tailEnd/>
          </a:ln>
        </p:spPr>
        <p:txBody>
          <a:bodyPr/>
          <a:lstStyle/>
          <a:p>
            <a:endParaRPr lang="en-IN"/>
          </a:p>
        </p:txBody>
      </p:sp>
      <p:sp>
        <p:nvSpPr>
          <p:cNvPr id="31" name="Line 28"/>
          <p:cNvSpPr>
            <a:spLocks noChangeShapeType="1"/>
          </p:cNvSpPr>
          <p:nvPr/>
        </p:nvSpPr>
        <p:spPr bwMode="auto">
          <a:xfrm>
            <a:off x="5867400" y="2209800"/>
            <a:ext cx="685800" cy="304800"/>
          </a:xfrm>
          <a:prstGeom prst="line">
            <a:avLst/>
          </a:prstGeom>
          <a:noFill/>
          <a:ln w="25400">
            <a:solidFill>
              <a:schemeClr val="tx1"/>
            </a:solidFill>
            <a:round/>
            <a:headEnd/>
            <a:tailEnd/>
          </a:ln>
        </p:spPr>
        <p:txBody>
          <a:bodyPr/>
          <a:lstStyle/>
          <a:p>
            <a:endParaRPr lang="en-IN"/>
          </a:p>
        </p:txBody>
      </p:sp>
      <p:sp>
        <p:nvSpPr>
          <p:cNvPr id="32" name="Freeform 29"/>
          <p:cNvSpPr>
            <a:spLocks/>
          </p:cNvSpPr>
          <p:nvPr/>
        </p:nvSpPr>
        <p:spPr bwMode="auto">
          <a:xfrm>
            <a:off x="1524000" y="3962400"/>
            <a:ext cx="1574800" cy="892175"/>
          </a:xfrm>
          <a:custGeom>
            <a:avLst/>
            <a:gdLst>
              <a:gd name="T0" fmla="*/ 106 w 1074"/>
              <a:gd name="T1" fmla="*/ 73 h 638"/>
              <a:gd name="T2" fmla="*/ 405 w 1074"/>
              <a:gd name="T3" fmla="*/ 34 h 638"/>
              <a:gd name="T4" fmla="*/ 643 w 1074"/>
              <a:gd name="T5" fmla="*/ 0 h 638"/>
              <a:gd name="T6" fmla="*/ 882 w 1074"/>
              <a:gd name="T7" fmla="*/ 139 h 638"/>
              <a:gd name="T8" fmla="*/ 1074 w 1074"/>
              <a:gd name="T9" fmla="*/ 248 h 638"/>
              <a:gd name="T10" fmla="*/ 1012 w 1074"/>
              <a:gd name="T11" fmla="*/ 425 h 638"/>
              <a:gd name="T12" fmla="*/ 968 w 1074"/>
              <a:gd name="T13" fmla="*/ 566 h 638"/>
              <a:gd name="T14" fmla="*/ 667 w 1074"/>
              <a:gd name="T15" fmla="*/ 606 h 638"/>
              <a:gd name="T16" fmla="*/ 431 w 1074"/>
              <a:gd name="T17" fmla="*/ 638 h 638"/>
              <a:gd name="T18" fmla="*/ 192 w 1074"/>
              <a:gd name="T19" fmla="*/ 501 h 638"/>
              <a:gd name="T20" fmla="*/ 0 w 1074"/>
              <a:gd name="T21" fmla="*/ 392 h 638"/>
              <a:gd name="T22" fmla="*/ 62 w 1074"/>
              <a:gd name="T23" fmla="*/ 215 h 638"/>
              <a:gd name="T24" fmla="*/ 106 w 1074"/>
              <a:gd name="T25" fmla="*/ 73 h 6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74"/>
              <a:gd name="T40" fmla="*/ 0 h 638"/>
              <a:gd name="T41" fmla="*/ 1074 w 1074"/>
              <a:gd name="T42" fmla="*/ 638 h 6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74" h="638">
                <a:moveTo>
                  <a:pt x="106" y="73"/>
                </a:moveTo>
                <a:lnTo>
                  <a:pt x="405" y="34"/>
                </a:lnTo>
                <a:lnTo>
                  <a:pt x="643" y="0"/>
                </a:lnTo>
                <a:lnTo>
                  <a:pt x="882" y="139"/>
                </a:lnTo>
                <a:lnTo>
                  <a:pt x="1074" y="248"/>
                </a:lnTo>
                <a:lnTo>
                  <a:pt x="1012" y="425"/>
                </a:lnTo>
                <a:lnTo>
                  <a:pt x="968" y="566"/>
                </a:lnTo>
                <a:lnTo>
                  <a:pt x="667" y="606"/>
                </a:lnTo>
                <a:lnTo>
                  <a:pt x="431" y="638"/>
                </a:lnTo>
                <a:lnTo>
                  <a:pt x="192" y="501"/>
                </a:lnTo>
                <a:lnTo>
                  <a:pt x="0" y="392"/>
                </a:lnTo>
                <a:lnTo>
                  <a:pt x="62" y="215"/>
                </a:lnTo>
                <a:lnTo>
                  <a:pt x="106" y="73"/>
                </a:lnTo>
                <a:close/>
              </a:path>
            </a:pathLst>
          </a:custGeom>
          <a:noFill/>
          <a:ln w="3175">
            <a:solidFill>
              <a:srgbClr val="1F1A17"/>
            </a:solidFill>
            <a:round/>
            <a:headEnd/>
            <a:tailEnd/>
          </a:ln>
        </p:spPr>
        <p:txBody>
          <a:bodyPr/>
          <a:lstStyle/>
          <a:p>
            <a:endParaRPr lang="en-IN"/>
          </a:p>
        </p:txBody>
      </p:sp>
      <p:sp>
        <p:nvSpPr>
          <p:cNvPr id="33" name="Freeform 30"/>
          <p:cNvSpPr>
            <a:spLocks/>
          </p:cNvSpPr>
          <p:nvPr/>
        </p:nvSpPr>
        <p:spPr bwMode="auto">
          <a:xfrm>
            <a:off x="1195388" y="3783013"/>
            <a:ext cx="2220912" cy="1246187"/>
          </a:xfrm>
          <a:custGeom>
            <a:avLst/>
            <a:gdLst>
              <a:gd name="T0" fmla="*/ 0 w 1515"/>
              <a:gd name="T1" fmla="*/ 394 h 891"/>
              <a:gd name="T2" fmla="*/ 647 w 1515"/>
              <a:gd name="T3" fmla="*/ 0 h 891"/>
              <a:gd name="T4" fmla="*/ 1515 w 1515"/>
              <a:gd name="T5" fmla="*/ 497 h 891"/>
              <a:gd name="T6" fmla="*/ 867 w 1515"/>
              <a:gd name="T7" fmla="*/ 891 h 891"/>
              <a:gd name="T8" fmla="*/ 0 w 1515"/>
              <a:gd name="T9" fmla="*/ 394 h 891"/>
              <a:gd name="T10" fmla="*/ 0 60000 65536"/>
              <a:gd name="T11" fmla="*/ 0 60000 65536"/>
              <a:gd name="T12" fmla="*/ 0 60000 65536"/>
              <a:gd name="T13" fmla="*/ 0 60000 65536"/>
              <a:gd name="T14" fmla="*/ 0 60000 65536"/>
              <a:gd name="T15" fmla="*/ 0 w 1515"/>
              <a:gd name="T16" fmla="*/ 0 h 891"/>
              <a:gd name="T17" fmla="*/ 1515 w 1515"/>
              <a:gd name="T18" fmla="*/ 891 h 891"/>
            </a:gdLst>
            <a:ahLst/>
            <a:cxnLst>
              <a:cxn ang="T10">
                <a:pos x="T0" y="T1"/>
              </a:cxn>
              <a:cxn ang="T11">
                <a:pos x="T2" y="T3"/>
              </a:cxn>
              <a:cxn ang="T12">
                <a:pos x="T4" y="T5"/>
              </a:cxn>
              <a:cxn ang="T13">
                <a:pos x="T6" y="T7"/>
              </a:cxn>
              <a:cxn ang="T14">
                <a:pos x="T8" y="T9"/>
              </a:cxn>
            </a:cxnLst>
            <a:rect l="T15" t="T16" r="T17" b="T18"/>
            <a:pathLst>
              <a:path w="1515" h="891">
                <a:moveTo>
                  <a:pt x="0" y="394"/>
                </a:moveTo>
                <a:lnTo>
                  <a:pt x="647" y="0"/>
                </a:lnTo>
                <a:lnTo>
                  <a:pt x="1515" y="497"/>
                </a:lnTo>
                <a:lnTo>
                  <a:pt x="867" y="891"/>
                </a:lnTo>
                <a:lnTo>
                  <a:pt x="0" y="394"/>
                </a:lnTo>
                <a:close/>
              </a:path>
            </a:pathLst>
          </a:custGeom>
          <a:noFill/>
          <a:ln w="6350">
            <a:solidFill>
              <a:schemeClr val="tx1"/>
            </a:solidFill>
            <a:round/>
            <a:headEnd/>
            <a:tailEnd/>
          </a:ln>
        </p:spPr>
        <p:txBody>
          <a:bodyPr/>
          <a:lstStyle/>
          <a:p>
            <a:endParaRPr lang="en-IN"/>
          </a:p>
        </p:txBody>
      </p:sp>
      <p:grpSp>
        <p:nvGrpSpPr>
          <p:cNvPr id="34" name="Group 31"/>
          <p:cNvGrpSpPr>
            <a:grpSpLocks/>
          </p:cNvGrpSpPr>
          <p:nvPr/>
        </p:nvGrpSpPr>
        <p:grpSpPr bwMode="auto">
          <a:xfrm>
            <a:off x="938213" y="4197350"/>
            <a:ext cx="2695575" cy="838200"/>
            <a:chOff x="3918" y="1029"/>
            <a:chExt cx="1698" cy="528"/>
          </a:xfrm>
        </p:grpSpPr>
        <p:sp>
          <p:nvSpPr>
            <p:cNvPr id="35" name="Line 32"/>
            <p:cNvSpPr>
              <a:spLocks noChangeShapeType="1"/>
            </p:cNvSpPr>
            <p:nvPr/>
          </p:nvSpPr>
          <p:spPr bwMode="auto">
            <a:xfrm flipV="1">
              <a:off x="4878" y="1138"/>
              <a:ext cx="738" cy="410"/>
            </a:xfrm>
            <a:prstGeom prst="line">
              <a:avLst/>
            </a:prstGeom>
            <a:noFill/>
            <a:ln w="9525">
              <a:solidFill>
                <a:schemeClr val="tx1"/>
              </a:solidFill>
              <a:round/>
              <a:headEnd/>
              <a:tailEnd/>
            </a:ln>
          </p:spPr>
          <p:txBody>
            <a:bodyPr/>
            <a:lstStyle/>
            <a:p>
              <a:endParaRPr lang="en-IN"/>
            </a:p>
          </p:txBody>
        </p:sp>
        <p:sp>
          <p:nvSpPr>
            <p:cNvPr id="36" name="Line 33"/>
            <p:cNvSpPr>
              <a:spLocks noChangeShapeType="1"/>
            </p:cNvSpPr>
            <p:nvPr/>
          </p:nvSpPr>
          <p:spPr bwMode="auto">
            <a:xfrm>
              <a:off x="3918" y="1029"/>
              <a:ext cx="960" cy="528"/>
            </a:xfrm>
            <a:prstGeom prst="line">
              <a:avLst/>
            </a:prstGeom>
            <a:noFill/>
            <a:ln w="9525">
              <a:solidFill>
                <a:schemeClr val="tx1"/>
              </a:solidFill>
              <a:round/>
              <a:headEnd/>
              <a:tailEnd/>
            </a:ln>
          </p:spPr>
          <p:txBody>
            <a:bodyPr/>
            <a:lstStyle/>
            <a:p>
              <a:endParaRPr lang="en-IN"/>
            </a:p>
          </p:txBody>
        </p:sp>
      </p:grpSp>
      <p:sp>
        <p:nvSpPr>
          <p:cNvPr id="37" name="Line 34"/>
          <p:cNvSpPr>
            <a:spLocks noChangeShapeType="1"/>
          </p:cNvSpPr>
          <p:nvPr/>
        </p:nvSpPr>
        <p:spPr bwMode="auto">
          <a:xfrm>
            <a:off x="1804988" y="5021263"/>
            <a:ext cx="1066800" cy="0"/>
          </a:xfrm>
          <a:prstGeom prst="line">
            <a:avLst/>
          </a:prstGeom>
          <a:noFill/>
          <a:ln w="9525">
            <a:solidFill>
              <a:schemeClr val="tx1"/>
            </a:solidFill>
            <a:round/>
            <a:headEnd/>
            <a:tailEnd/>
          </a:ln>
        </p:spPr>
        <p:txBody>
          <a:bodyPr/>
          <a:lstStyle/>
          <a:p>
            <a:endParaRPr lang="en-IN"/>
          </a:p>
        </p:txBody>
      </p:sp>
      <p:sp>
        <p:nvSpPr>
          <p:cNvPr id="38" name="Line 35"/>
          <p:cNvSpPr>
            <a:spLocks noChangeShapeType="1"/>
          </p:cNvSpPr>
          <p:nvPr/>
        </p:nvSpPr>
        <p:spPr bwMode="auto">
          <a:xfrm flipV="1">
            <a:off x="1524000" y="1981200"/>
            <a:ext cx="0" cy="2514600"/>
          </a:xfrm>
          <a:prstGeom prst="line">
            <a:avLst/>
          </a:prstGeom>
          <a:noFill/>
          <a:ln w="28575">
            <a:solidFill>
              <a:schemeClr val="tx1"/>
            </a:solidFill>
            <a:round/>
            <a:headEnd/>
            <a:tailEnd/>
          </a:ln>
        </p:spPr>
        <p:txBody>
          <a:bodyPr/>
          <a:lstStyle/>
          <a:p>
            <a:endParaRPr lang="en-IN"/>
          </a:p>
        </p:txBody>
      </p:sp>
      <p:sp>
        <p:nvSpPr>
          <p:cNvPr id="39" name="Line 36"/>
          <p:cNvSpPr>
            <a:spLocks noChangeShapeType="1"/>
          </p:cNvSpPr>
          <p:nvPr/>
        </p:nvSpPr>
        <p:spPr bwMode="auto">
          <a:xfrm flipV="1">
            <a:off x="2147888" y="2328863"/>
            <a:ext cx="0" cy="2514600"/>
          </a:xfrm>
          <a:prstGeom prst="line">
            <a:avLst/>
          </a:prstGeom>
          <a:noFill/>
          <a:ln w="28575">
            <a:solidFill>
              <a:schemeClr val="tx1"/>
            </a:solidFill>
            <a:round/>
            <a:headEnd/>
            <a:tailEnd/>
          </a:ln>
        </p:spPr>
        <p:txBody>
          <a:bodyPr/>
          <a:lstStyle/>
          <a:p>
            <a:endParaRPr lang="en-IN"/>
          </a:p>
        </p:txBody>
      </p:sp>
      <p:sp>
        <p:nvSpPr>
          <p:cNvPr id="40" name="Line 37"/>
          <p:cNvSpPr>
            <a:spLocks noChangeShapeType="1"/>
          </p:cNvSpPr>
          <p:nvPr/>
        </p:nvSpPr>
        <p:spPr bwMode="auto">
          <a:xfrm flipV="1">
            <a:off x="2933700" y="2238375"/>
            <a:ext cx="0" cy="2514600"/>
          </a:xfrm>
          <a:prstGeom prst="line">
            <a:avLst/>
          </a:prstGeom>
          <a:noFill/>
          <a:ln w="28575">
            <a:solidFill>
              <a:schemeClr val="tx1"/>
            </a:solidFill>
            <a:round/>
            <a:headEnd/>
            <a:tailEnd/>
          </a:ln>
        </p:spPr>
        <p:txBody>
          <a:bodyPr/>
          <a:lstStyle/>
          <a:p>
            <a:endParaRPr lang="en-IN"/>
          </a:p>
        </p:txBody>
      </p:sp>
      <p:sp>
        <p:nvSpPr>
          <p:cNvPr id="41" name="Line 38"/>
          <p:cNvSpPr>
            <a:spLocks noChangeShapeType="1"/>
          </p:cNvSpPr>
          <p:nvPr/>
        </p:nvSpPr>
        <p:spPr bwMode="auto">
          <a:xfrm flipV="1">
            <a:off x="3076575" y="1828800"/>
            <a:ext cx="0" cy="2514600"/>
          </a:xfrm>
          <a:prstGeom prst="line">
            <a:avLst/>
          </a:prstGeom>
          <a:noFill/>
          <a:ln w="28575">
            <a:solidFill>
              <a:schemeClr val="tx1"/>
            </a:solidFill>
            <a:round/>
            <a:headEnd/>
            <a:tailEnd/>
          </a:ln>
        </p:spPr>
        <p:txBody>
          <a:bodyPr/>
          <a:lstStyle/>
          <a:p>
            <a:endParaRPr lang="en-IN"/>
          </a:p>
        </p:txBody>
      </p:sp>
      <p:sp>
        <p:nvSpPr>
          <p:cNvPr id="42" name="Line 39"/>
          <p:cNvSpPr>
            <a:spLocks noChangeShapeType="1"/>
          </p:cNvSpPr>
          <p:nvPr/>
        </p:nvSpPr>
        <p:spPr bwMode="auto">
          <a:xfrm>
            <a:off x="1495425" y="2000250"/>
            <a:ext cx="685800" cy="381000"/>
          </a:xfrm>
          <a:prstGeom prst="line">
            <a:avLst/>
          </a:prstGeom>
          <a:noFill/>
          <a:ln w="28575">
            <a:solidFill>
              <a:schemeClr val="tx1"/>
            </a:solidFill>
            <a:round/>
            <a:headEnd/>
            <a:tailEnd/>
          </a:ln>
        </p:spPr>
        <p:txBody>
          <a:bodyPr/>
          <a:lstStyle/>
          <a:p>
            <a:endParaRPr lang="en-IN"/>
          </a:p>
        </p:txBody>
      </p:sp>
      <p:sp>
        <p:nvSpPr>
          <p:cNvPr id="43" name="Line 40"/>
          <p:cNvSpPr>
            <a:spLocks noChangeShapeType="1"/>
          </p:cNvSpPr>
          <p:nvPr/>
        </p:nvSpPr>
        <p:spPr bwMode="auto">
          <a:xfrm flipV="1">
            <a:off x="2152650" y="2224088"/>
            <a:ext cx="762000" cy="152400"/>
          </a:xfrm>
          <a:prstGeom prst="line">
            <a:avLst/>
          </a:prstGeom>
          <a:noFill/>
          <a:ln w="28575">
            <a:solidFill>
              <a:schemeClr val="tx1"/>
            </a:solidFill>
            <a:round/>
            <a:headEnd/>
            <a:tailEnd/>
          </a:ln>
        </p:spPr>
        <p:txBody>
          <a:bodyPr/>
          <a:lstStyle/>
          <a:p>
            <a:endParaRPr lang="en-IN"/>
          </a:p>
        </p:txBody>
      </p:sp>
      <p:sp>
        <p:nvSpPr>
          <p:cNvPr id="44" name="Line 41"/>
          <p:cNvSpPr>
            <a:spLocks noChangeShapeType="1"/>
          </p:cNvSpPr>
          <p:nvPr/>
        </p:nvSpPr>
        <p:spPr bwMode="auto">
          <a:xfrm flipV="1">
            <a:off x="2895600" y="1828800"/>
            <a:ext cx="152400" cy="457200"/>
          </a:xfrm>
          <a:prstGeom prst="line">
            <a:avLst/>
          </a:prstGeom>
          <a:noFill/>
          <a:ln w="28575">
            <a:solidFill>
              <a:schemeClr val="tx1"/>
            </a:solidFill>
            <a:round/>
            <a:headEnd/>
            <a:tailEnd/>
          </a:ln>
        </p:spPr>
        <p:txBody>
          <a:bodyPr/>
          <a:lstStyle/>
          <a:p>
            <a:endParaRPr lang="en-IN"/>
          </a:p>
        </p:txBody>
      </p:sp>
      <p:sp>
        <p:nvSpPr>
          <p:cNvPr id="45" name="Line 42"/>
          <p:cNvSpPr>
            <a:spLocks noChangeShapeType="1"/>
          </p:cNvSpPr>
          <p:nvPr/>
        </p:nvSpPr>
        <p:spPr bwMode="auto">
          <a:xfrm flipH="1" flipV="1">
            <a:off x="2514600" y="1524000"/>
            <a:ext cx="533400" cy="304800"/>
          </a:xfrm>
          <a:prstGeom prst="line">
            <a:avLst/>
          </a:prstGeom>
          <a:noFill/>
          <a:ln w="28575">
            <a:solidFill>
              <a:schemeClr val="tx1"/>
            </a:solidFill>
            <a:round/>
            <a:headEnd/>
            <a:tailEnd/>
          </a:ln>
        </p:spPr>
        <p:txBody>
          <a:bodyPr/>
          <a:lstStyle/>
          <a:p>
            <a:endParaRPr lang="en-IN"/>
          </a:p>
        </p:txBody>
      </p:sp>
      <p:sp>
        <p:nvSpPr>
          <p:cNvPr id="46" name="Line 43"/>
          <p:cNvSpPr>
            <a:spLocks noChangeShapeType="1"/>
          </p:cNvSpPr>
          <p:nvPr/>
        </p:nvSpPr>
        <p:spPr bwMode="auto">
          <a:xfrm flipH="1">
            <a:off x="1676400" y="1524000"/>
            <a:ext cx="838200" cy="76200"/>
          </a:xfrm>
          <a:prstGeom prst="line">
            <a:avLst/>
          </a:prstGeom>
          <a:noFill/>
          <a:ln w="28575">
            <a:solidFill>
              <a:schemeClr val="tx1"/>
            </a:solidFill>
            <a:round/>
            <a:headEnd/>
            <a:tailEnd/>
          </a:ln>
        </p:spPr>
        <p:txBody>
          <a:bodyPr/>
          <a:lstStyle/>
          <a:p>
            <a:endParaRPr lang="en-IN"/>
          </a:p>
        </p:txBody>
      </p:sp>
      <p:sp>
        <p:nvSpPr>
          <p:cNvPr id="47" name="Line 44"/>
          <p:cNvSpPr>
            <a:spLocks noChangeShapeType="1"/>
          </p:cNvSpPr>
          <p:nvPr/>
        </p:nvSpPr>
        <p:spPr bwMode="auto">
          <a:xfrm flipH="1">
            <a:off x="1504950" y="1600200"/>
            <a:ext cx="184150" cy="428625"/>
          </a:xfrm>
          <a:prstGeom prst="line">
            <a:avLst/>
          </a:prstGeom>
          <a:noFill/>
          <a:ln w="28575">
            <a:solidFill>
              <a:schemeClr val="tx1"/>
            </a:solidFill>
            <a:round/>
            <a:headEnd/>
            <a:tailEnd/>
          </a:ln>
        </p:spPr>
        <p:txBody>
          <a:bodyPr/>
          <a:lstStyle/>
          <a:p>
            <a:endParaRPr lang="en-IN"/>
          </a:p>
        </p:txBody>
      </p:sp>
      <p:sp>
        <p:nvSpPr>
          <p:cNvPr id="48" name="Line 45"/>
          <p:cNvSpPr>
            <a:spLocks noChangeShapeType="1"/>
          </p:cNvSpPr>
          <p:nvPr/>
        </p:nvSpPr>
        <p:spPr bwMode="auto">
          <a:xfrm>
            <a:off x="1524000" y="4495800"/>
            <a:ext cx="609600" cy="381000"/>
          </a:xfrm>
          <a:prstGeom prst="line">
            <a:avLst/>
          </a:prstGeom>
          <a:noFill/>
          <a:ln w="28575">
            <a:solidFill>
              <a:schemeClr val="tx1"/>
            </a:solidFill>
            <a:round/>
            <a:headEnd/>
            <a:tailEnd/>
          </a:ln>
        </p:spPr>
        <p:txBody>
          <a:bodyPr/>
          <a:lstStyle/>
          <a:p>
            <a:endParaRPr lang="en-IN"/>
          </a:p>
        </p:txBody>
      </p:sp>
      <p:sp>
        <p:nvSpPr>
          <p:cNvPr id="49" name="Line 46"/>
          <p:cNvSpPr>
            <a:spLocks noChangeShapeType="1"/>
          </p:cNvSpPr>
          <p:nvPr/>
        </p:nvSpPr>
        <p:spPr bwMode="auto">
          <a:xfrm flipV="1">
            <a:off x="2133600" y="4724400"/>
            <a:ext cx="838200" cy="152400"/>
          </a:xfrm>
          <a:prstGeom prst="line">
            <a:avLst/>
          </a:prstGeom>
          <a:noFill/>
          <a:ln w="28575">
            <a:solidFill>
              <a:schemeClr val="tx1"/>
            </a:solidFill>
            <a:round/>
            <a:headEnd/>
            <a:tailEnd/>
          </a:ln>
        </p:spPr>
        <p:txBody>
          <a:bodyPr/>
          <a:lstStyle/>
          <a:p>
            <a:endParaRPr lang="en-IN"/>
          </a:p>
        </p:txBody>
      </p:sp>
      <p:sp>
        <p:nvSpPr>
          <p:cNvPr id="50" name="Line 47"/>
          <p:cNvSpPr>
            <a:spLocks noChangeShapeType="1"/>
          </p:cNvSpPr>
          <p:nvPr/>
        </p:nvSpPr>
        <p:spPr bwMode="auto">
          <a:xfrm flipV="1">
            <a:off x="2946400" y="4279900"/>
            <a:ext cx="152400" cy="457200"/>
          </a:xfrm>
          <a:prstGeom prst="line">
            <a:avLst/>
          </a:prstGeom>
          <a:noFill/>
          <a:ln w="28575">
            <a:solidFill>
              <a:schemeClr val="tx1"/>
            </a:solidFill>
            <a:round/>
            <a:headEnd/>
            <a:tailEnd/>
          </a:ln>
        </p:spPr>
        <p:txBody>
          <a:bodyPr/>
          <a:lstStyle/>
          <a:p>
            <a:endParaRPr lang="en-IN"/>
          </a:p>
        </p:txBody>
      </p:sp>
      <p:sp>
        <p:nvSpPr>
          <p:cNvPr id="51" name="Text Box 51"/>
          <p:cNvSpPr txBox="1">
            <a:spLocks noChangeArrowheads="1"/>
          </p:cNvSpPr>
          <p:nvPr/>
        </p:nvSpPr>
        <p:spPr bwMode="auto">
          <a:xfrm>
            <a:off x="5122166" y="914400"/>
            <a:ext cx="2855718" cy="984885"/>
          </a:xfrm>
          <a:prstGeom prst="rect">
            <a:avLst/>
          </a:prstGeom>
          <a:noFill/>
          <a:ln w="9525">
            <a:noFill/>
            <a:miter lim="800000"/>
            <a:headEnd/>
            <a:tailEnd/>
          </a:ln>
        </p:spPr>
        <p:txBody>
          <a:bodyPr wrap="none">
            <a:spAutoFit/>
          </a:bodyPr>
          <a:lstStyle/>
          <a:p>
            <a:pPr algn="ctr"/>
            <a:r>
              <a:rPr lang="en-US" b="1" dirty="0">
                <a:solidFill>
                  <a:srgbClr val="339933"/>
                </a:solidFill>
              </a:rPr>
              <a:t>ISOMETRIC VIEW OF</a:t>
            </a:r>
            <a:r>
              <a:rPr lang="en-US" dirty="0">
                <a:solidFill>
                  <a:srgbClr val="FF3300"/>
                </a:solidFill>
                <a:latin typeface="Arial Black" pitchFamily="34" charset="0"/>
              </a:rPr>
              <a:t> </a:t>
            </a:r>
          </a:p>
          <a:p>
            <a:pPr algn="ctr"/>
            <a:r>
              <a:rPr lang="en-US" sz="2000" b="1" dirty="0">
                <a:solidFill>
                  <a:srgbClr val="FF3300"/>
                </a:solidFill>
                <a:latin typeface="Times New Roman" charset="0"/>
              </a:rPr>
              <a:t>PENTAGONAL PRISM</a:t>
            </a:r>
          </a:p>
          <a:p>
            <a:pPr algn="ctr"/>
            <a:r>
              <a:rPr lang="en-US" sz="2000" b="1" dirty="0">
                <a:solidFill>
                  <a:srgbClr val="FF3300"/>
                </a:solidFill>
                <a:latin typeface="Times New Roman" charset="0"/>
              </a:rPr>
              <a:t> LYING ON H.P.</a:t>
            </a:r>
          </a:p>
        </p:txBody>
      </p:sp>
      <p:sp>
        <p:nvSpPr>
          <p:cNvPr id="52" name="Text Box 52"/>
          <p:cNvSpPr txBox="1">
            <a:spLocks noChangeArrowheads="1"/>
          </p:cNvSpPr>
          <p:nvPr/>
        </p:nvSpPr>
        <p:spPr bwMode="auto">
          <a:xfrm>
            <a:off x="914400" y="5257800"/>
            <a:ext cx="2733675" cy="976313"/>
          </a:xfrm>
          <a:prstGeom prst="rect">
            <a:avLst/>
          </a:prstGeom>
          <a:noFill/>
          <a:ln w="9525">
            <a:noFill/>
            <a:miter lim="800000"/>
            <a:headEnd/>
            <a:tailEnd/>
          </a:ln>
        </p:spPr>
        <p:txBody>
          <a:bodyPr wrap="none">
            <a:spAutoFit/>
          </a:bodyPr>
          <a:lstStyle/>
          <a:p>
            <a:pPr algn="ctr"/>
            <a:r>
              <a:rPr lang="en-US" b="1">
                <a:solidFill>
                  <a:srgbClr val="339933"/>
                </a:solidFill>
              </a:rPr>
              <a:t>ISOMETRIC VIEW OF</a:t>
            </a:r>
            <a:r>
              <a:rPr lang="en-US">
                <a:solidFill>
                  <a:srgbClr val="FF3300"/>
                </a:solidFill>
                <a:latin typeface="Arial Black" pitchFamily="34" charset="0"/>
              </a:rPr>
              <a:t> </a:t>
            </a:r>
          </a:p>
          <a:p>
            <a:pPr algn="ctr"/>
            <a:r>
              <a:rPr lang="en-US" sz="2000" b="1">
                <a:solidFill>
                  <a:srgbClr val="FF3300"/>
                </a:solidFill>
                <a:latin typeface="Times New Roman" charset="0"/>
              </a:rPr>
              <a:t>HEXAGONAL PRISM</a:t>
            </a:r>
          </a:p>
          <a:p>
            <a:pPr algn="ctr"/>
            <a:r>
              <a:rPr lang="en-US" sz="2000" b="1">
                <a:solidFill>
                  <a:srgbClr val="FF3300"/>
                </a:solidFill>
                <a:latin typeface="Times New Roman" charset="0"/>
              </a:rPr>
              <a:t> STANDING ON H.P.</a:t>
            </a:r>
          </a:p>
        </p:txBody>
      </p:sp>
      <p:grpSp>
        <p:nvGrpSpPr>
          <p:cNvPr id="56" name="Group 55"/>
          <p:cNvGrpSpPr/>
          <p:nvPr/>
        </p:nvGrpSpPr>
        <p:grpSpPr>
          <a:xfrm>
            <a:off x="5181600" y="4191000"/>
            <a:ext cx="1208472" cy="1817132"/>
            <a:chOff x="5181600" y="4191000"/>
            <a:chExt cx="1208472" cy="1817132"/>
          </a:xfrm>
        </p:grpSpPr>
        <p:sp>
          <p:nvSpPr>
            <p:cNvPr id="53" name="TextBox 52"/>
            <p:cNvSpPr txBox="1"/>
            <p:nvPr/>
          </p:nvSpPr>
          <p:spPr>
            <a:xfrm>
              <a:off x="5181600" y="5638800"/>
              <a:ext cx="1208472" cy="369332"/>
            </a:xfrm>
            <a:prstGeom prst="rect">
              <a:avLst/>
            </a:prstGeom>
            <a:noFill/>
          </p:spPr>
          <p:txBody>
            <a:bodyPr wrap="none" rtlCol="0">
              <a:spAutoFit/>
            </a:bodyPr>
            <a:lstStyle/>
            <a:p>
              <a:r>
                <a:rPr lang="en-US" dirty="0"/>
                <a:t>Axis length</a:t>
              </a:r>
            </a:p>
          </p:txBody>
        </p:sp>
        <p:cxnSp>
          <p:nvCxnSpPr>
            <p:cNvPr id="55" name="Straight Arrow Connector 54"/>
            <p:cNvCxnSpPr/>
            <p:nvPr/>
          </p:nvCxnSpPr>
          <p:spPr>
            <a:xfrm flipV="1">
              <a:off x="5486400" y="4191000"/>
              <a:ext cx="381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152400" y="2971800"/>
            <a:ext cx="1371600" cy="762000"/>
            <a:chOff x="5181600" y="5638800"/>
            <a:chExt cx="1371600" cy="762000"/>
          </a:xfrm>
        </p:grpSpPr>
        <p:sp>
          <p:nvSpPr>
            <p:cNvPr id="58" name="TextBox 57"/>
            <p:cNvSpPr txBox="1"/>
            <p:nvPr/>
          </p:nvSpPr>
          <p:spPr>
            <a:xfrm>
              <a:off x="5181600" y="5638800"/>
              <a:ext cx="1208472" cy="369332"/>
            </a:xfrm>
            <a:prstGeom prst="rect">
              <a:avLst/>
            </a:prstGeom>
            <a:noFill/>
          </p:spPr>
          <p:txBody>
            <a:bodyPr wrap="none" rtlCol="0">
              <a:spAutoFit/>
            </a:bodyPr>
            <a:lstStyle/>
            <a:p>
              <a:r>
                <a:rPr lang="en-US" dirty="0"/>
                <a:t>Axis length</a:t>
              </a:r>
            </a:p>
          </p:txBody>
        </p:sp>
        <p:cxnSp>
          <p:nvCxnSpPr>
            <p:cNvPr id="59" name="Straight Arrow Connector 58"/>
            <p:cNvCxnSpPr>
              <a:stCxn id="58" idx="2"/>
            </p:cNvCxnSpPr>
            <p:nvPr/>
          </p:nvCxnSpPr>
          <p:spPr>
            <a:xfrm>
              <a:off x="5785836" y="6008132"/>
              <a:ext cx="767364"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p:nvPr/>
        </p:nvCxnSpPr>
        <p:spPr>
          <a:xfrm flipH="1" flipV="1">
            <a:off x="8229600" y="5334000"/>
            <a:ext cx="6858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Line 38"/>
          <p:cNvSpPr>
            <a:spLocks noChangeShapeType="1"/>
          </p:cNvSpPr>
          <p:nvPr/>
        </p:nvSpPr>
        <p:spPr bwMode="auto">
          <a:xfrm flipV="1">
            <a:off x="2491740" y="151257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1" name="Line 38"/>
          <p:cNvSpPr>
            <a:spLocks noChangeShapeType="1"/>
          </p:cNvSpPr>
          <p:nvPr/>
        </p:nvSpPr>
        <p:spPr bwMode="auto">
          <a:xfrm flipV="1">
            <a:off x="1676400" y="160020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62" name="Line 22"/>
          <p:cNvSpPr>
            <a:spLocks noChangeShapeType="1"/>
          </p:cNvSpPr>
          <p:nvPr/>
        </p:nvSpPr>
        <p:spPr bwMode="auto">
          <a:xfrm flipH="1" flipV="1">
            <a:off x="6191567" y="3540760"/>
            <a:ext cx="1973263" cy="122555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cxnSp>
        <p:nvCxnSpPr>
          <p:cNvPr id="65" name="Straight Connector 64"/>
          <p:cNvCxnSpPr>
            <a:stCxn id="27" idx="1"/>
          </p:cNvCxnSpPr>
          <p:nvPr/>
        </p:nvCxnSpPr>
        <p:spPr>
          <a:xfrm flipH="1">
            <a:off x="6172200" y="2514600"/>
            <a:ext cx="381000" cy="9906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28" idx="1"/>
          </p:cNvCxnSpPr>
          <p:nvPr/>
        </p:nvCxnSpPr>
        <p:spPr>
          <a:xfrm flipH="1">
            <a:off x="5400675" y="3505200"/>
            <a:ext cx="771525" cy="28575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strips(upLeft)">
                                      <p:cBhvr>
                                        <p:cTn id="13" dur="500"/>
                                        <p:tgtEl>
                                          <p:spTgt spid="24"/>
                                        </p:tgtEl>
                                      </p:cBhvr>
                                    </p:animEffect>
                                  </p:childTnLst>
                                </p:cTn>
                              </p:par>
                            </p:childTnLst>
                          </p:cTn>
                        </p:par>
                        <p:par>
                          <p:cTn id="14" fill="hold">
                            <p:stCondLst>
                              <p:cond delay="500"/>
                            </p:stCondLst>
                            <p:childTnLst>
                              <p:par>
                                <p:cTn id="15" presetID="18" presetClass="entr" presetSubtype="3"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up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strips(upLeft)">
                                      <p:cBhvr>
                                        <p:cTn id="38" dur="500"/>
                                        <p:tgtEl>
                                          <p:spTgt spid="29"/>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strips(upLeft)">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9"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strips(up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9"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strips(up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strips(upLeft)">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blinds(horizontal)">
                                      <p:cBhvr>
                                        <p:cTn id="67" dur="500"/>
                                        <p:tgtEl>
                                          <p:spTgt spid="65"/>
                                        </p:tgtEl>
                                      </p:cBhvr>
                                    </p:animEffect>
                                  </p:childTnLst>
                                </p:cTn>
                              </p:par>
                              <p:par>
                                <p:cTn id="68" presetID="3" presetClass="entr" presetSubtype="1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blinds(horizontal)">
                                      <p:cBhvr>
                                        <p:cTn id="70" dur="500"/>
                                        <p:tgtEl>
                                          <p:spTgt spid="67"/>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9"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strips(upLeft)">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3"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strips(upRight)">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strips(downRight)">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37"/>
                                        </p:tgtEl>
                                        <p:attrNameLst>
                                          <p:attrName>style.visibility</p:attrName>
                                        </p:attrNameLst>
                                      </p:cBhvr>
                                      <p:to>
                                        <p:strVal val="visible"/>
                                      </p:to>
                                    </p:set>
                                    <p:anim calcmode="lin" valueType="num">
                                      <p:cBhvr additive="base">
                                        <p:cTn id="90" dur="500" fill="hold"/>
                                        <p:tgtEl>
                                          <p:spTgt spid="37"/>
                                        </p:tgtEl>
                                        <p:attrNameLst>
                                          <p:attrName>ppt_x</p:attrName>
                                        </p:attrNameLst>
                                      </p:cBhvr>
                                      <p:tavLst>
                                        <p:tav tm="0">
                                          <p:val>
                                            <p:strVal val="0-#ppt_w/2"/>
                                          </p:val>
                                        </p:tav>
                                        <p:tav tm="100000">
                                          <p:val>
                                            <p:strVal val="#ppt_x"/>
                                          </p:val>
                                        </p:tav>
                                      </p:tavLst>
                                    </p:anim>
                                    <p:anim calcmode="lin" valueType="num">
                                      <p:cBhvr additive="base">
                                        <p:cTn id="9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fltVal val="0"/>
                                          </p:val>
                                        </p:tav>
                                        <p:tav tm="100000">
                                          <p:val>
                                            <p:strVal val="#ppt_w"/>
                                          </p:val>
                                        </p:tav>
                                      </p:tavLst>
                                    </p:anim>
                                    <p:anim calcmode="lin" valueType="num">
                                      <p:cBhvr>
                                        <p:cTn id="97"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 calcmode="lin" valueType="num">
                                      <p:cBhvr>
                                        <p:cTn id="102" dur="500" fill="hold"/>
                                        <p:tgtEl>
                                          <p:spTgt spid="33"/>
                                        </p:tgtEl>
                                        <p:attrNameLst>
                                          <p:attrName>ppt_w</p:attrName>
                                        </p:attrNameLst>
                                      </p:cBhvr>
                                      <p:tavLst>
                                        <p:tav tm="0">
                                          <p:val>
                                            <p:fltVal val="0"/>
                                          </p:val>
                                        </p:tav>
                                        <p:tav tm="100000">
                                          <p:val>
                                            <p:strVal val="#ppt_w"/>
                                          </p:val>
                                        </p:tav>
                                      </p:tavLst>
                                    </p:anim>
                                    <p:anim calcmode="lin" valueType="num">
                                      <p:cBhvr>
                                        <p:cTn id="10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3" presetClass="entr" presetSubtype="16"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 calcmode="lin" valueType="num">
                                      <p:cBhvr>
                                        <p:cTn id="108" dur="500" fill="hold"/>
                                        <p:tgtEl>
                                          <p:spTgt spid="32"/>
                                        </p:tgtEl>
                                        <p:attrNameLst>
                                          <p:attrName>ppt_w</p:attrName>
                                        </p:attrNameLst>
                                      </p:cBhvr>
                                      <p:tavLst>
                                        <p:tav tm="0">
                                          <p:val>
                                            <p:fltVal val="0"/>
                                          </p:val>
                                        </p:tav>
                                        <p:tav tm="100000">
                                          <p:val>
                                            <p:strVal val="#ppt_w"/>
                                          </p:val>
                                        </p:tav>
                                      </p:tavLst>
                                    </p:anim>
                                    <p:anim calcmode="lin" valueType="num">
                                      <p:cBhvr>
                                        <p:cTn id="109"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7"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 calcmode="lin" valueType="num">
                                      <p:cBhvr>
                                        <p:cTn id="114" dur="500" fill="hold"/>
                                        <p:tgtEl>
                                          <p:spTgt spid="38"/>
                                        </p:tgtEl>
                                        <p:attrNameLst>
                                          <p:attrName>ppt_x</p:attrName>
                                        </p:attrNameLst>
                                      </p:cBhvr>
                                      <p:tavLst>
                                        <p:tav tm="0">
                                          <p:val>
                                            <p:strVal val="#ppt_x"/>
                                          </p:val>
                                        </p:tav>
                                        <p:tav tm="100000">
                                          <p:val>
                                            <p:strVal val="#ppt_x"/>
                                          </p:val>
                                        </p:tav>
                                      </p:tavLst>
                                    </p:anim>
                                    <p:anim calcmode="lin" valueType="num">
                                      <p:cBhvr>
                                        <p:cTn id="115" dur="500" fill="hold"/>
                                        <p:tgtEl>
                                          <p:spTgt spid="38"/>
                                        </p:tgtEl>
                                        <p:attrNameLst>
                                          <p:attrName>ppt_y</p:attrName>
                                        </p:attrNameLst>
                                      </p:cBhvr>
                                      <p:tavLst>
                                        <p:tav tm="0">
                                          <p:val>
                                            <p:strVal val="#ppt_y+#ppt_h/2"/>
                                          </p:val>
                                        </p:tav>
                                        <p:tav tm="100000">
                                          <p:val>
                                            <p:strVal val="#ppt_y"/>
                                          </p:val>
                                        </p:tav>
                                      </p:tavLst>
                                    </p:anim>
                                    <p:anim calcmode="lin" valueType="num">
                                      <p:cBhvr>
                                        <p:cTn id="116" dur="500" fill="hold"/>
                                        <p:tgtEl>
                                          <p:spTgt spid="38"/>
                                        </p:tgtEl>
                                        <p:attrNameLst>
                                          <p:attrName>ppt_w</p:attrName>
                                        </p:attrNameLst>
                                      </p:cBhvr>
                                      <p:tavLst>
                                        <p:tav tm="0">
                                          <p:val>
                                            <p:strVal val="#ppt_w"/>
                                          </p:val>
                                        </p:tav>
                                        <p:tav tm="100000">
                                          <p:val>
                                            <p:strVal val="#ppt_w"/>
                                          </p:val>
                                        </p:tav>
                                      </p:tavLst>
                                    </p:anim>
                                    <p:anim calcmode="lin" valueType="num">
                                      <p:cBhvr>
                                        <p:cTn id="117" dur="500" fill="hold"/>
                                        <p:tgtEl>
                                          <p:spTgt spid="38"/>
                                        </p:tgtEl>
                                        <p:attrNameLst>
                                          <p:attrName>ppt_h</p:attrName>
                                        </p:attrNameLst>
                                      </p:cBhvr>
                                      <p:tavLst>
                                        <p:tav tm="0">
                                          <p:val>
                                            <p:fltVal val="0"/>
                                          </p:val>
                                        </p:tav>
                                        <p:tav tm="100000">
                                          <p:val>
                                            <p:strVal val="#ppt_h"/>
                                          </p:val>
                                        </p:tav>
                                      </p:tavLst>
                                    </p:anim>
                                  </p:childTnLst>
                                </p:cTn>
                              </p:par>
                            </p:childTnLst>
                          </p:cTn>
                        </p:par>
                        <p:par>
                          <p:cTn id="118" fill="hold">
                            <p:stCondLst>
                              <p:cond delay="500"/>
                            </p:stCondLst>
                            <p:childTnLst>
                              <p:par>
                                <p:cTn id="119" presetID="3" presetClass="entr" presetSubtype="10" fill="hold" nodeType="after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blinds(horizontal)">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nodeType="clickEffect">
                                  <p:stCondLst>
                                    <p:cond delay="0"/>
                                  </p:stCondLst>
                                  <p:childTnLst>
                                    <p:set>
                                      <p:cBhvr>
                                        <p:cTn id="125" dur="1" fill="hold">
                                          <p:stCondLst>
                                            <p:cond delay="0"/>
                                          </p:stCondLst>
                                        </p:cTn>
                                        <p:tgtEl>
                                          <p:spTgt spid="39"/>
                                        </p:tgtEl>
                                        <p:attrNameLst>
                                          <p:attrName>style.visibility</p:attrName>
                                        </p:attrNameLst>
                                      </p:cBhvr>
                                      <p:to>
                                        <p:strVal val="visible"/>
                                      </p:to>
                                    </p:set>
                                    <p:anim calcmode="lin" valueType="num">
                                      <p:cBhvr>
                                        <p:cTn id="126" dur="500" fill="hold"/>
                                        <p:tgtEl>
                                          <p:spTgt spid="39"/>
                                        </p:tgtEl>
                                        <p:attrNameLst>
                                          <p:attrName>ppt_x</p:attrName>
                                        </p:attrNameLst>
                                      </p:cBhvr>
                                      <p:tavLst>
                                        <p:tav tm="0">
                                          <p:val>
                                            <p:strVal val="#ppt_x"/>
                                          </p:val>
                                        </p:tav>
                                        <p:tav tm="100000">
                                          <p:val>
                                            <p:strVal val="#ppt_x"/>
                                          </p:val>
                                        </p:tav>
                                      </p:tavLst>
                                    </p:anim>
                                    <p:anim calcmode="lin" valueType="num">
                                      <p:cBhvr>
                                        <p:cTn id="127" dur="500" fill="hold"/>
                                        <p:tgtEl>
                                          <p:spTgt spid="39"/>
                                        </p:tgtEl>
                                        <p:attrNameLst>
                                          <p:attrName>ppt_y</p:attrName>
                                        </p:attrNameLst>
                                      </p:cBhvr>
                                      <p:tavLst>
                                        <p:tav tm="0">
                                          <p:val>
                                            <p:strVal val="#ppt_y+#ppt_h/2"/>
                                          </p:val>
                                        </p:tav>
                                        <p:tav tm="100000">
                                          <p:val>
                                            <p:strVal val="#ppt_y"/>
                                          </p:val>
                                        </p:tav>
                                      </p:tavLst>
                                    </p:anim>
                                    <p:anim calcmode="lin" valueType="num">
                                      <p:cBhvr>
                                        <p:cTn id="128" dur="500" fill="hold"/>
                                        <p:tgtEl>
                                          <p:spTgt spid="39"/>
                                        </p:tgtEl>
                                        <p:attrNameLst>
                                          <p:attrName>ppt_w</p:attrName>
                                        </p:attrNameLst>
                                      </p:cBhvr>
                                      <p:tavLst>
                                        <p:tav tm="0">
                                          <p:val>
                                            <p:strVal val="#ppt_w"/>
                                          </p:val>
                                        </p:tav>
                                        <p:tav tm="100000">
                                          <p:val>
                                            <p:strVal val="#ppt_w"/>
                                          </p:val>
                                        </p:tav>
                                      </p:tavLst>
                                    </p:anim>
                                    <p:anim calcmode="lin" valueType="num">
                                      <p:cBhvr>
                                        <p:cTn id="129"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fill="hold"/>
                                        <p:tgtEl>
                                          <p:spTgt spid="40"/>
                                        </p:tgtEl>
                                        <p:attrNameLst>
                                          <p:attrName>ppt_x</p:attrName>
                                        </p:attrNameLst>
                                      </p:cBhvr>
                                      <p:tavLst>
                                        <p:tav tm="0">
                                          <p:val>
                                            <p:strVal val="#ppt_x"/>
                                          </p:val>
                                        </p:tav>
                                        <p:tav tm="100000">
                                          <p:val>
                                            <p:strVal val="#ppt_x"/>
                                          </p:val>
                                        </p:tav>
                                      </p:tavLst>
                                    </p:anim>
                                    <p:anim calcmode="lin" valueType="num">
                                      <p:cBhvr>
                                        <p:cTn id="135" dur="500" fill="hold"/>
                                        <p:tgtEl>
                                          <p:spTgt spid="40"/>
                                        </p:tgtEl>
                                        <p:attrNameLst>
                                          <p:attrName>ppt_y</p:attrName>
                                        </p:attrNameLst>
                                      </p:cBhvr>
                                      <p:tavLst>
                                        <p:tav tm="0">
                                          <p:val>
                                            <p:strVal val="#ppt_y+#ppt_h/2"/>
                                          </p:val>
                                        </p:tav>
                                        <p:tav tm="100000">
                                          <p:val>
                                            <p:strVal val="#ppt_y"/>
                                          </p:val>
                                        </p:tav>
                                      </p:tavLst>
                                    </p:anim>
                                    <p:anim calcmode="lin" valueType="num">
                                      <p:cBhvr>
                                        <p:cTn id="136" dur="500" fill="hold"/>
                                        <p:tgtEl>
                                          <p:spTgt spid="40"/>
                                        </p:tgtEl>
                                        <p:attrNameLst>
                                          <p:attrName>ppt_w</p:attrName>
                                        </p:attrNameLst>
                                      </p:cBhvr>
                                      <p:tavLst>
                                        <p:tav tm="0">
                                          <p:val>
                                            <p:strVal val="#ppt_w"/>
                                          </p:val>
                                        </p:tav>
                                        <p:tav tm="100000">
                                          <p:val>
                                            <p:strVal val="#ppt_w"/>
                                          </p:val>
                                        </p:tav>
                                      </p:tavLst>
                                    </p:anim>
                                    <p:anim calcmode="lin" valueType="num">
                                      <p:cBhvr>
                                        <p:cTn id="137"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4" fill="hold" grpId="0" nodeType="clickEffect">
                                  <p:stCondLst>
                                    <p:cond delay="0"/>
                                  </p:stCondLst>
                                  <p:childTnLst>
                                    <p:set>
                                      <p:cBhvr>
                                        <p:cTn id="141" dur="1" fill="hold">
                                          <p:stCondLst>
                                            <p:cond delay="0"/>
                                          </p:stCondLst>
                                        </p:cTn>
                                        <p:tgtEl>
                                          <p:spTgt spid="41"/>
                                        </p:tgtEl>
                                        <p:attrNameLst>
                                          <p:attrName>style.visibility</p:attrName>
                                        </p:attrNameLst>
                                      </p:cBhvr>
                                      <p:to>
                                        <p:strVal val="visible"/>
                                      </p:to>
                                    </p:set>
                                    <p:anim calcmode="lin" valueType="num">
                                      <p:cBhvr>
                                        <p:cTn id="142" dur="500" fill="hold"/>
                                        <p:tgtEl>
                                          <p:spTgt spid="41"/>
                                        </p:tgtEl>
                                        <p:attrNameLst>
                                          <p:attrName>ppt_x</p:attrName>
                                        </p:attrNameLst>
                                      </p:cBhvr>
                                      <p:tavLst>
                                        <p:tav tm="0">
                                          <p:val>
                                            <p:strVal val="#ppt_x"/>
                                          </p:val>
                                        </p:tav>
                                        <p:tav tm="100000">
                                          <p:val>
                                            <p:strVal val="#ppt_x"/>
                                          </p:val>
                                        </p:tav>
                                      </p:tavLst>
                                    </p:anim>
                                    <p:anim calcmode="lin" valueType="num">
                                      <p:cBhvr>
                                        <p:cTn id="143" dur="500" fill="hold"/>
                                        <p:tgtEl>
                                          <p:spTgt spid="41"/>
                                        </p:tgtEl>
                                        <p:attrNameLst>
                                          <p:attrName>ppt_y</p:attrName>
                                        </p:attrNameLst>
                                      </p:cBhvr>
                                      <p:tavLst>
                                        <p:tav tm="0">
                                          <p:val>
                                            <p:strVal val="#ppt_y+#ppt_h/2"/>
                                          </p:val>
                                        </p:tav>
                                        <p:tav tm="100000">
                                          <p:val>
                                            <p:strVal val="#ppt_y"/>
                                          </p:val>
                                        </p:tav>
                                      </p:tavLst>
                                    </p:anim>
                                    <p:anim calcmode="lin" valueType="num">
                                      <p:cBhvr>
                                        <p:cTn id="144" dur="500" fill="hold"/>
                                        <p:tgtEl>
                                          <p:spTgt spid="41"/>
                                        </p:tgtEl>
                                        <p:attrNameLst>
                                          <p:attrName>ppt_w</p:attrName>
                                        </p:attrNameLst>
                                      </p:cBhvr>
                                      <p:tavLst>
                                        <p:tav tm="0">
                                          <p:val>
                                            <p:strVal val="#ppt_w"/>
                                          </p:val>
                                        </p:tav>
                                        <p:tav tm="100000">
                                          <p:val>
                                            <p:strVal val="#ppt_w"/>
                                          </p:val>
                                        </p:tav>
                                      </p:tavLst>
                                    </p:anim>
                                    <p:anim calcmode="lin" valueType="num">
                                      <p:cBhvr>
                                        <p:cTn id="145" dur="500" fill="hold"/>
                                        <p:tgtEl>
                                          <p:spTgt spid="41"/>
                                        </p:tgtEl>
                                        <p:attrNameLst>
                                          <p:attrName>ppt_h</p:attrName>
                                        </p:attrNameLst>
                                      </p:cBhvr>
                                      <p:tavLst>
                                        <p:tav tm="0">
                                          <p:val>
                                            <p:fltVal val="0"/>
                                          </p:val>
                                        </p:tav>
                                        <p:tav tm="100000">
                                          <p:val>
                                            <p:strVal val="#ppt_h"/>
                                          </p:val>
                                        </p:tav>
                                      </p:tavLst>
                                    </p:anim>
                                  </p:childTnLst>
                                </p:cTn>
                              </p:par>
                              <p:par>
                                <p:cTn id="146" presetID="17" presetClass="entr" presetSubtype="4" fill="hold" grpId="0" nodeType="withEffect">
                                  <p:stCondLst>
                                    <p:cond delay="0"/>
                                  </p:stCondLst>
                                  <p:childTnLst>
                                    <p:set>
                                      <p:cBhvr>
                                        <p:cTn id="147" dur="1" fill="hold">
                                          <p:stCondLst>
                                            <p:cond delay="0"/>
                                          </p:stCondLst>
                                        </p:cTn>
                                        <p:tgtEl>
                                          <p:spTgt spid="60"/>
                                        </p:tgtEl>
                                        <p:attrNameLst>
                                          <p:attrName>style.visibility</p:attrName>
                                        </p:attrNameLst>
                                      </p:cBhvr>
                                      <p:to>
                                        <p:strVal val="visible"/>
                                      </p:to>
                                    </p:set>
                                    <p:anim calcmode="lin" valueType="num">
                                      <p:cBhvr>
                                        <p:cTn id="148" dur="500" fill="hold"/>
                                        <p:tgtEl>
                                          <p:spTgt spid="60"/>
                                        </p:tgtEl>
                                        <p:attrNameLst>
                                          <p:attrName>ppt_x</p:attrName>
                                        </p:attrNameLst>
                                      </p:cBhvr>
                                      <p:tavLst>
                                        <p:tav tm="0">
                                          <p:val>
                                            <p:strVal val="#ppt_x"/>
                                          </p:val>
                                        </p:tav>
                                        <p:tav tm="100000">
                                          <p:val>
                                            <p:strVal val="#ppt_x"/>
                                          </p:val>
                                        </p:tav>
                                      </p:tavLst>
                                    </p:anim>
                                    <p:anim calcmode="lin" valueType="num">
                                      <p:cBhvr>
                                        <p:cTn id="149" dur="500" fill="hold"/>
                                        <p:tgtEl>
                                          <p:spTgt spid="60"/>
                                        </p:tgtEl>
                                        <p:attrNameLst>
                                          <p:attrName>ppt_y</p:attrName>
                                        </p:attrNameLst>
                                      </p:cBhvr>
                                      <p:tavLst>
                                        <p:tav tm="0">
                                          <p:val>
                                            <p:strVal val="#ppt_y+#ppt_h/2"/>
                                          </p:val>
                                        </p:tav>
                                        <p:tav tm="100000">
                                          <p:val>
                                            <p:strVal val="#ppt_y"/>
                                          </p:val>
                                        </p:tav>
                                      </p:tavLst>
                                    </p:anim>
                                    <p:anim calcmode="lin" valueType="num">
                                      <p:cBhvr>
                                        <p:cTn id="150" dur="500" fill="hold"/>
                                        <p:tgtEl>
                                          <p:spTgt spid="60"/>
                                        </p:tgtEl>
                                        <p:attrNameLst>
                                          <p:attrName>ppt_w</p:attrName>
                                        </p:attrNameLst>
                                      </p:cBhvr>
                                      <p:tavLst>
                                        <p:tav tm="0">
                                          <p:val>
                                            <p:strVal val="#ppt_w"/>
                                          </p:val>
                                        </p:tav>
                                        <p:tav tm="100000">
                                          <p:val>
                                            <p:strVal val="#ppt_w"/>
                                          </p:val>
                                        </p:tav>
                                      </p:tavLst>
                                    </p:anim>
                                    <p:anim calcmode="lin" valueType="num">
                                      <p:cBhvr>
                                        <p:cTn id="151" dur="500" fill="hold"/>
                                        <p:tgtEl>
                                          <p:spTgt spid="60"/>
                                        </p:tgtEl>
                                        <p:attrNameLst>
                                          <p:attrName>ppt_h</p:attrName>
                                        </p:attrNameLst>
                                      </p:cBhvr>
                                      <p:tavLst>
                                        <p:tav tm="0">
                                          <p:val>
                                            <p:fltVal val="0"/>
                                          </p:val>
                                        </p:tav>
                                        <p:tav tm="100000">
                                          <p:val>
                                            <p:strVal val="#ppt_h"/>
                                          </p:val>
                                        </p:tav>
                                      </p:tavLst>
                                    </p:anim>
                                  </p:childTnLst>
                                </p:cTn>
                              </p:par>
                            </p:childTnLst>
                          </p:cTn>
                        </p:par>
                        <p:par>
                          <p:cTn id="152" fill="hold">
                            <p:stCondLst>
                              <p:cond delay="500"/>
                            </p:stCondLst>
                            <p:childTnLst>
                              <p:par>
                                <p:cTn id="153" presetID="17" presetClass="entr" presetSubtype="4" fill="hold" grpId="0" nodeType="afterEffect">
                                  <p:stCondLst>
                                    <p:cond delay="0"/>
                                  </p:stCondLst>
                                  <p:childTnLst>
                                    <p:set>
                                      <p:cBhvr>
                                        <p:cTn id="154" dur="1" fill="hold">
                                          <p:stCondLst>
                                            <p:cond delay="0"/>
                                          </p:stCondLst>
                                        </p:cTn>
                                        <p:tgtEl>
                                          <p:spTgt spid="61"/>
                                        </p:tgtEl>
                                        <p:attrNameLst>
                                          <p:attrName>style.visibility</p:attrName>
                                        </p:attrNameLst>
                                      </p:cBhvr>
                                      <p:to>
                                        <p:strVal val="visible"/>
                                      </p:to>
                                    </p:set>
                                    <p:anim calcmode="lin" valueType="num">
                                      <p:cBhvr>
                                        <p:cTn id="155" dur="500" fill="hold"/>
                                        <p:tgtEl>
                                          <p:spTgt spid="61"/>
                                        </p:tgtEl>
                                        <p:attrNameLst>
                                          <p:attrName>ppt_x</p:attrName>
                                        </p:attrNameLst>
                                      </p:cBhvr>
                                      <p:tavLst>
                                        <p:tav tm="0">
                                          <p:val>
                                            <p:strVal val="#ppt_x"/>
                                          </p:val>
                                        </p:tav>
                                        <p:tav tm="100000">
                                          <p:val>
                                            <p:strVal val="#ppt_x"/>
                                          </p:val>
                                        </p:tav>
                                      </p:tavLst>
                                    </p:anim>
                                    <p:anim calcmode="lin" valueType="num">
                                      <p:cBhvr>
                                        <p:cTn id="156" dur="500" fill="hold"/>
                                        <p:tgtEl>
                                          <p:spTgt spid="61"/>
                                        </p:tgtEl>
                                        <p:attrNameLst>
                                          <p:attrName>ppt_y</p:attrName>
                                        </p:attrNameLst>
                                      </p:cBhvr>
                                      <p:tavLst>
                                        <p:tav tm="0">
                                          <p:val>
                                            <p:strVal val="#ppt_y+#ppt_h/2"/>
                                          </p:val>
                                        </p:tav>
                                        <p:tav tm="100000">
                                          <p:val>
                                            <p:strVal val="#ppt_y"/>
                                          </p:val>
                                        </p:tav>
                                      </p:tavLst>
                                    </p:anim>
                                    <p:anim calcmode="lin" valueType="num">
                                      <p:cBhvr>
                                        <p:cTn id="157" dur="500" fill="hold"/>
                                        <p:tgtEl>
                                          <p:spTgt spid="61"/>
                                        </p:tgtEl>
                                        <p:attrNameLst>
                                          <p:attrName>ppt_w</p:attrName>
                                        </p:attrNameLst>
                                      </p:cBhvr>
                                      <p:tavLst>
                                        <p:tav tm="0">
                                          <p:val>
                                            <p:strVal val="#ppt_w"/>
                                          </p:val>
                                        </p:tav>
                                        <p:tav tm="100000">
                                          <p:val>
                                            <p:strVal val="#ppt_w"/>
                                          </p:val>
                                        </p:tav>
                                      </p:tavLst>
                                    </p:anim>
                                    <p:anim calcmode="lin" valueType="num">
                                      <p:cBhvr>
                                        <p:cTn id="158" dur="500" fill="hold"/>
                                        <p:tgtEl>
                                          <p:spTgt spid="61"/>
                                        </p:tgtEl>
                                        <p:attrNameLst>
                                          <p:attrName>ppt_h</p:attrName>
                                        </p:attrNameLst>
                                      </p:cBhvr>
                                      <p:tavLst>
                                        <p:tav tm="0">
                                          <p:val>
                                            <p:fltVal val="0"/>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18" presetClass="entr" presetSubtype="6" fill="hold" grpId="0" nodeType="clickEffect">
                                  <p:stCondLst>
                                    <p:cond delay="0"/>
                                  </p:stCondLst>
                                  <p:childTnLst>
                                    <p:set>
                                      <p:cBhvr>
                                        <p:cTn id="162" dur="1" fill="hold">
                                          <p:stCondLst>
                                            <p:cond delay="0"/>
                                          </p:stCondLst>
                                        </p:cTn>
                                        <p:tgtEl>
                                          <p:spTgt spid="42"/>
                                        </p:tgtEl>
                                        <p:attrNameLst>
                                          <p:attrName>style.visibility</p:attrName>
                                        </p:attrNameLst>
                                      </p:cBhvr>
                                      <p:to>
                                        <p:strVal val="visible"/>
                                      </p:to>
                                    </p:set>
                                    <p:animEffect transition="in" filter="strips(downRight)">
                                      <p:cBhvr>
                                        <p:cTn id="163" dur="500"/>
                                        <p:tgtEl>
                                          <p:spTgt spid="42"/>
                                        </p:tgtEl>
                                      </p:cBhvr>
                                    </p:animEffect>
                                  </p:childTnLst>
                                </p:cTn>
                              </p:par>
                            </p:childTnLst>
                          </p:cTn>
                        </p:par>
                      </p:childTnLst>
                    </p:cTn>
                  </p:par>
                  <p:par>
                    <p:cTn id="164" fill="hold">
                      <p:stCondLst>
                        <p:cond delay="indefinite"/>
                      </p:stCondLst>
                      <p:childTnLst>
                        <p:par>
                          <p:cTn id="165" fill="hold">
                            <p:stCondLst>
                              <p:cond delay="0"/>
                            </p:stCondLst>
                            <p:childTnLst>
                              <p:par>
                                <p:cTn id="166" presetID="18" presetClass="entr" presetSubtype="3"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strips(upRight)">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18" presetClass="entr" presetSubtype="3" fill="hold" grpId="0" nodeType="clickEffect">
                                  <p:stCondLst>
                                    <p:cond delay="0"/>
                                  </p:stCondLst>
                                  <p:childTnLst>
                                    <p:set>
                                      <p:cBhvr>
                                        <p:cTn id="172" dur="1" fill="hold">
                                          <p:stCondLst>
                                            <p:cond delay="0"/>
                                          </p:stCondLst>
                                        </p:cTn>
                                        <p:tgtEl>
                                          <p:spTgt spid="44"/>
                                        </p:tgtEl>
                                        <p:attrNameLst>
                                          <p:attrName>style.visibility</p:attrName>
                                        </p:attrNameLst>
                                      </p:cBhvr>
                                      <p:to>
                                        <p:strVal val="visible"/>
                                      </p:to>
                                    </p:set>
                                    <p:animEffect transition="in" filter="strips(upRight)">
                                      <p:cBhvr>
                                        <p:cTn id="173" dur="500"/>
                                        <p:tgtEl>
                                          <p:spTgt spid="44"/>
                                        </p:tgtEl>
                                      </p:cBhvr>
                                    </p:animEffect>
                                  </p:childTnLst>
                                </p:cTn>
                              </p:par>
                            </p:childTnLst>
                          </p:cTn>
                        </p:par>
                      </p:childTnLst>
                    </p:cTn>
                  </p:par>
                  <p:par>
                    <p:cTn id="174" fill="hold">
                      <p:stCondLst>
                        <p:cond delay="indefinite"/>
                      </p:stCondLst>
                      <p:childTnLst>
                        <p:par>
                          <p:cTn id="175" fill="hold">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45"/>
                                        </p:tgtEl>
                                        <p:attrNameLst>
                                          <p:attrName>style.visibility</p:attrName>
                                        </p:attrNameLst>
                                      </p:cBhvr>
                                      <p:to>
                                        <p:strVal val="visible"/>
                                      </p:to>
                                    </p:set>
                                    <p:animEffect transition="in" filter="strips(upLeft)">
                                      <p:cBhvr>
                                        <p:cTn id="178" dur="500"/>
                                        <p:tgtEl>
                                          <p:spTgt spid="45"/>
                                        </p:tgtEl>
                                      </p:cBhvr>
                                    </p:animEffect>
                                  </p:childTnLst>
                                </p:cTn>
                              </p:par>
                            </p:childTnLst>
                          </p:cTn>
                        </p:par>
                      </p:childTnLst>
                    </p:cTn>
                  </p:par>
                  <p:par>
                    <p:cTn id="179" fill="hold">
                      <p:stCondLst>
                        <p:cond delay="indefinite"/>
                      </p:stCondLst>
                      <p:childTnLst>
                        <p:par>
                          <p:cTn id="180" fill="hold">
                            <p:stCondLst>
                              <p:cond delay="0"/>
                            </p:stCondLst>
                            <p:childTnLst>
                              <p:par>
                                <p:cTn id="181" presetID="18" presetClass="entr" presetSubtype="12"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strips(downLeft)">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18" presetClass="entr" presetSubtype="12" fill="hold" grpId="0" nodeType="click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strips(downLeft)">
                                      <p:cBhvr>
                                        <p:cTn id="188" dur="500"/>
                                        <p:tgtEl>
                                          <p:spTgt spid="47"/>
                                        </p:tgtEl>
                                      </p:cBhvr>
                                    </p:animEffect>
                                  </p:childTnLst>
                                </p:cTn>
                              </p:par>
                            </p:childTnLst>
                          </p:cTn>
                        </p:par>
                      </p:childTnLst>
                    </p:cTn>
                  </p:par>
                  <p:par>
                    <p:cTn id="189" fill="hold">
                      <p:stCondLst>
                        <p:cond delay="indefinite"/>
                      </p:stCondLst>
                      <p:childTnLst>
                        <p:par>
                          <p:cTn id="190" fill="hold">
                            <p:stCondLst>
                              <p:cond delay="0"/>
                            </p:stCondLst>
                            <p:childTnLst>
                              <p:par>
                                <p:cTn id="191" presetID="18" presetClass="entr" presetSubtype="6" fill="hold" grpId="0" nodeType="clickEffect">
                                  <p:stCondLst>
                                    <p:cond delay="0"/>
                                  </p:stCondLst>
                                  <p:childTnLst>
                                    <p:set>
                                      <p:cBhvr>
                                        <p:cTn id="192" dur="1" fill="hold">
                                          <p:stCondLst>
                                            <p:cond delay="0"/>
                                          </p:stCondLst>
                                        </p:cTn>
                                        <p:tgtEl>
                                          <p:spTgt spid="48"/>
                                        </p:tgtEl>
                                        <p:attrNameLst>
                                          <p:attrName>style.visibility</p:attrName>
                                        </p:attrNameLst>
                                      </p:cBhvr>
                                      <p:to>
                                        <p:strVal val="visible"/>
                                      </p:to>
                                    </p:set>
                                    <p:animEffect transition="in" filter="strips(downRight)">
                                      <p:cBhvr>
                                        <p:cTn id="193" dur="500"/>
                                        <p:tgtEl>
                                          <p:spTgt spid="48"/>
                                        </p:tgtEl>
                                      </p:cBhvr>
                                    </p:animEffect>
                                  </p:childTnLst>
                                </p:cTn>
                              </p:par>
                            </p:childTnLst>
                          </p:cTn>
                        </p:par>
                      </p:childTnLst>
                    </p:cTn>
                  </p:par>
                  <p:par>
                    <p:cTn id="194" fill="hold">
                      <p:stCondLst>
                        <p:cond delay="indefinite"/>
                      </p:stCondLst>
                      <p:childTnLst>
                        <p:par>
                          <p:cTn id="195" fill="hold">
                            <p:stCondLst>
                              <p:cond delay="0"/>
                            </p:stCondLst>
                            <p:childTnLst>
                              <p:par>
                                <p:cTn id="196" presetID="18" presetClass="entr" presetSubtype="6"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strips(downRight)">
                                      <p:cBhvr>
                                        <p:cTn id="198" dur="500"/>
                                        <p:tgtEl>
                                          <p:spTgt spid="49"/>
                                        </p:tgtEl>
                                      </p:cBhvr>
                                    </p:animEffect>
                                  </p:childTnLst>
                                </p:cTn>
                              </p:par>
                            </p:childTnLst>
                          </p:cTn>
                        </p:par>
                      </p:childTnLst>
                    </p:cTn>
                  </p:par>
                  <p:par>
                    <p:cTn id="199" fill="hold">
                      <p:stCondLst>
                        <p:cond delay="indefinite"/>
                      </p:stCondLst>
                      <p:childTnLst>
                        <p:par>
                          <p:cTn id="200" fill="hold">
                            <p:stCondLst>
                              <p:cond delay="0"/>
                            </p:stCondLst>
                            <p:childTnLst>
                              <p:par>
                                <p:cTn id="201" presetID="18" presetClass="entr" presetSubtype="3" fill="hold" grpId="0" nodeType="click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strips(upRight)">
                                      <p:cBhvr>
                                        <p:cTn id="2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7"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60" grpId="0" animBg="1"/>
      <p:bldP spid="61"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Pyramid</a:t>
            </a:r>
          </a:p>
        </p:txBody>
      </p:sp>
      <p:grpSp>
        <p:nvGrpSpPr>
          <p:cNvPr id="4" name="Group 2"/>
          <p:cNvGrpSpPr>
            <a:grpSpLocks/>
          </p:cNvGrpSpPr>
          <p:nvPr/>
        </p:nvGrpSpPr>
        <p:grpSpPr bwMode="auto">
          <a:xfrm>
            <a:off x="4033836" y="4486274"/>
            <a:ext cx="4083057" cy="1492250"/>
            <a:chOff x="3975" y="3373"/>
            <a:chExt cx="1825" cy="667"/>
          </a:xfrm>
        </p:grpSpPr>
        <p:sp>
          <p:nvSpPr>
            <p:cNvPr id="5" name="Text Box 3"/>
            <p:cNvSpPr txBox="1">
              <a:spLocks noChangeArrowheads="1"/>
            </p:cNvSpPr>
            <p:nvPr/>
          </p:nvSpPr>
          <p:spPr bwMode="auto">
            <a:xfrm rot="-1357885">
              <a:off x="3975" y="3373"/>
              <a:ext cx="140" cy="136"/>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6" name="Text Box 4"/>
            <p:cNvSpPr txBox="1">
              <a:spLocks noChangeArrowheads="1"/>
            </p:cNvSpPr>
            <p:nvPr/>
          </p:nvSpPr>
          <p:spPr bwMode="auto">
            <a:xfrm rot="-1044540">
              <a:off x="5605" y="3417"/>
              <a:ext cx="130" cy="136"/>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7" name="Line 5"/>
            <p:cNvSpPr>
              <a:spLocks noChangeShapeType="1"/>
            </p:cNvSpPr>
            <p:nvPr/>
          </p:nvSpPr>
          <p:spPr bwMode="auto">
            <a:xfrm flipH="1" flipV="1">
              <a:off x="4045" y="3513"/>
              <a:ext cx="899" cy="527"/>
            </a:xfrm>
            <a:prstGeom prst="line">
              <a:avLst/>
            </a:prstGeom>
            <a:noFill/>
            <a:ln w="9525">
              <a:solidFill>
                <a:schemeClr val="tx1"/>
              </a:solidFill>
              <a:round/>
              <a:headEnd/>
              <a:tailEnd/>
            </a:ln>
          </p:spPr>
          <p:txBody>
            <a:bodyPr/>
            <a:lstStyle/>
            <a:p>
              <a:endParaRPr lang="en-IN"/>
            </a:p>
          </p:txBody>
        </p:sp>
        <p:sp>
          <p:nvSpPr>
            <p:cNvPr id="8" name="Line 6"/>
            <p:cNvSpPr>
              <a:spLocks noChangeShapeType="1"/>
            </p:cNvSpPr>
            <p:nvPr/>
          </p:nvSpPr>
          <p:spPr bwMode="auto">
            <a:xfrm rot="21336172" flipV="1">
              <a:off x="4913" y="3547"/>
              <a:ext cx="887" cy="448"/>
            </a:xfrm>
            <a:prstGeom prst="line">
              <a:avLst/>
            </a:prstGeom>
            <a:noFill/>
            <a:ln w="9525">
              <a:solidFill>
                <a:schemeClr val="tx1"/>
              </a:solidFill>
              <a:round/>
              <a:headEnd/>
              <a:tailEnd/>
            </a:ln>
          </p:spPr>
          <p:txBody>
            <a:bodyPr/>
            <a:lstStyle/>
            <a:p>
              <a:endParaRPr lang="en-IN"/>
            </a:p>
          </p:txBody>
        </p:sp>
      </p:grpSp>
      <p:grpSp>
        <p:nvGrpSpPr>
          <p:cNvPr id="9" name="Group 7"/>
          <p:cNvGrpSpPr>
            <a:grpSpLocks/>
          </p:cNvGrpSpPr>
          <p:nvPr/>
        </p:nvGrpSpPr>
        <p:grpSpPr bwMode="auto">
          <a:xfrm>
            <a:off x="4278313" y="3698875"/>
            <a:ext cx="3646487" cy="2452688"/>
            <a:chOff x="4080" y="3024"/>
            <a:chExt cx="1630" cy="1096"/>
          </a:xfrm>
        </p:grpSpPr>
        <p:sp>
          <p:nvSpPr>
            <p:cNvPr id="10" name="Text Box 8"/>
            <p:cNvSpPr txBox="1">
              <a:spLocks noChangeArrowheads="1"/>
            </p:cNvSpPr>
            <p:nvPr/>
          </p:nvSpPr>
          <p:spPr bwMode="auto">
            <a:xfrm>
              <a:off x="4080" y="3534"/>
              <a:ext cx="122" cy="136"/>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11" name="Freeform 9"/>
            <p:cNvSpPr>
              <a:spLocks/>
            </p:cNvSpPr>
            <p:nvPr/>
          </p:nvSpPr>
          <p:spPr bwMode="auto">
            <a:xfrm>
              <a:off x="4167" y="3167"/>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12" name="Text Box 10"/>
            <p:cNvSpPr txBox="1">
              <a:spLocks noChangeArrowheads="1"/>
            </p:cNvSpPr>
            <p:nvPr/>
          </p:nvSpPr>
          <p:spPr bwMode="auto">
            <a:xfrm>
              <a:off x="4848" y="3984"/>
              <a:ext cx="122" cy="136"/>
            </a:xfrm>
            <a:prstGeom prst="rect">
              <a:avLst/>
            </a:prstGeom>
            <a:noFill/>
            <a:ln w="9525">
              <a:noFill/>
              <a:miter lim="800000"/>
              <a:headEnd/>
              <a:tailEnd/>
            </a:ln>
          </p:spPr>
          <p:txBody>
            <a:bodyPr wrap="none">
              <a:spAutoFit/>
            </a:bodyPr>
            <a:lstStyle/>
            <a:p>
              <a:r>
                <a:rPr lang="en-US" sz="1400" b="1" dirty="0">
                  <a:latin typeface="Times New Roman" charset="0"/>
                </a:rPr>
                <a:t>2</a:t>
              </a:r>
            </a:p>
          </p:txBody>
        </p:sp>
        <p:sp>
          <p:nvSpPr>
            <p:cNvPr id="13" name="Text Box 11"/>
            <p:cNvSpPr txBox="1">
              <a:spLocks noChangeArrowheads="1"/>
            </p:cNvSpPr>
            <p:nvPr/>
          </p:nvSpPr>
          <p:spPr bwMode="auto">
            <a:xfrm>
              <a:off x="5588" y="3551"/>
              <a:ext cx="122" cy="137"/>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14" name="Text Box 12"/>
            <p:cNvSpPr txBox="1">
              <a:spLocks noChangeArrowheads="1"/>
            </p:cNvSpPr>
            <p:nvPr/>
          </p:nvSpPr>
          <p:spPr bwMode="auto">
            <a:xfrm>
              <a:off x="4752" y="3024"/>
              <a:ext cx="122" cy="136"/>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15" name="Group 13"/>
          <p:cNvGrpSpPr>
            <a:grpSpLocks/>
          </p:cNvGrpSpPr>
          <p:nvPr/>
        </p:nvGrpSpPr>
        <p:grpSpPr bwMode="auto">
          <a:xfrm>
            <a:off x="4733925" y="4075113"/>
            <a:ext cx="2776538" cy="1843087"/>
            <a:chOff x="4272" y="3186"/>
            <a:chExt cx="1241" cy="824"/>
          </a:xfrm>
        </p:grpSpPr>
        <p:sp>
          <p:nvSpPr>
            <p:cNvPr id="16" name="Freeform 14"/>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17" name="Group 15"/>
            <p:cNvGrpSpPr>
              <a:grpSpLocks/>
            </p:cNvGrpSpPr>
            <p:nvPr/>
          </p:nvGrpSpPr>
          <p:grpSpPr bwMode="auto">
            <a:xfrm>
              <a:off x="4272" y="3186"/>
              <a:ext cx="1241" cy="824"/>
              <a:chOff x="4272" y="3186"/>
              <a:chExt cx="1241" cy="824"/>
            </a:xfrm>
          </p:grpSpPr>
          <p:sp>
            <p:nvSpPr>
              <p:cNvPr id="18" name="Text Box 16"/>
              <p:cNvSpPr txBox="1">
                <a:spLocks noChangeArrowheads="1"/>
              </p:cNvSpPr>
              <p:nvPr/>
            </p:nvSpPr>
            <p:spPr bwMode="auto">
              <a:xfrm>
                <a:off x="4272" y="3696"/>
                <a:ext cx="131" cy="12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19" name="Text Box 17"/>
              <p:cNvSpPr txBox="1">
                <a:spLocks noChangeArrowheads="1"/>
              </p:cNvSpPr>
              <p:nvPr/>
            </p:nvSpPr>
            <p:spPr bwMode="auto">
              <a:xfrm>
                <a:off x="5041" y="3887"/>
                <a:ext cx="128" cy="12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20" name="Text Box 18"/>
              <p:cNvSpPr txBox="1">
                <a:spLocks noChangeArrowheads="1"/>
              </p:cNvSpPr>
              <p:nvPr/>
            </p:nvSpPr>
            <p:spPr bwMode="auto">
              <a:xfrm>
                <a:off x="5382" y="3677"/>
                <a:ext cx="131" cy="12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21" name="Text Box 19"/>
              <p:cNvSpPr txBox="1">
                <a:spLocks noChangeArrowheads="1"/>
              </p:cNvSpPr>
              <p:nvPr/>
            </p:nvSpPr>
            <p:spPr bwMode="auto">
              <a:xfrm>
                <a:off x="5100" y="3186"/>
                <a:ext cx="131" cy="12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22" name="Text Box 20"/>
              <p:cNvSpPr txBox="1">
                <a:spLocks noChangeArrowheads="1"/>
              </p:cNvSpPr>
              <p:nvPr/>
            </p:nvSpPr>
            <p:spPr bwMode="auto">
              <a:xfrm>
                <a:off x="4375" y="3252"/>
                <a:ext cx="127" cy="12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sp>
        <p:nvSpPr>
          <p:cNvPr id="23" name="Line 21"/>
          <p:cNvSpPr>
            <a:spLocks noChangeShapeType="1"/>
          </p:cNvSpPr>
          <p:nvPr/>
        </p:nvSpPr>
        <p:spPr bwMode="auto">
          <a:xfrm>
            <a:off x="5003800" y="5954713"/>
            <a:ext cx="2254250" cy="0"/>
          </a:xfrm>
          <a:prstGeom prst="line">
            <a:avLst/>
          </a:prstGeom>
          <a:noFill/>
          <a:ln w="9525">
            <a:solidFill>
              <a:schemeClr val="tx1"/>
            </a:solidFill>
            <a:round/>
            <a:headEnd/>
            <a:tailEnd/>
          </a:ln>
        </p:spPr>
        <p:txBody>
          <a:bodyPr/>
          <a:lstStyle/>
          <a:p>
            <a:endParaRPr lang="en-IN"/>
          </a:p>
        </p:txBody>
      </p:sp>
      <p:sp>
        <p:nvSpPr>
          <p:cNvPr id="24" name="Oval 22"/>
          <p:cNvSpPr>
            <a:spLocks noChangeArrowheads="1"/>
          </p:cNvSpPr>
          <p:nvPr/>
        </p:nvSpPr>
        <p:spPr bwMode="auto">
          <a:xfrm>
            <a:off x="6137212" y="4965236"/>
            <a:ext cx="106363" cy="1079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 name="Line 23"/>
          <p:cNvSpPr>
            <a:spLocks noChangeShapeType="1"/>
          </p:cNvSpPr>
          <p:nvPr/>
        </p:nvSpPr>
        <p:spPr bwMode="auto">
          <a:xfrm flipV="1">
            <a:off x="5132385" y="4772024"/>
            <a:ext cx="1881410" cy="542925"/>
          </a:xfrm>
          <a:prstGeom prst="line">
            <a:avLst/>
          </a:prstGeom>
          <a:noFill/>
          <a:ln w="9525">
            <a:solidFill>
              <a:schemeClr val="folHlink"/>
            </a:solidFill>
            <a:round/>
            <a:headEnd/>
            <a:tailEnd/>
          </a:ln>
        </p:spPr>
        <p:txBody>
          <a:bodyPr/>
          <a:lstStyle/>
          <a:p>
            <a:endParaRPr lang="en-IN"/>
          </a:p>
        </p:txBody>
      </p:sp>
      <p:sp>
        <p:nvSpPr>
          <p:cNvPr id="26" name="Line 24"/>
          <p:cNvSpPr>
            <a:spLocks noChangeShapeType="1"/>
          </p:cNvSpPr>
          <p:nvPr/>
        </p:nvSpPr>
        <p:spPr bwMode="auto">
          <a:xfrm>
            <a:off x="5281610" y="4489450"/>
            <a:ext cx="1690038" cy="980590"/>
          </a:xfrm>
          <a:prstGeom prst="line">
            <a:avLst/>
          </a:prstGeom>
          <a:noFill/>
          <a:ln w="9525">
            <a:solidFill>
              <a:schemeClr val="folHlink"/>
            </a:solidFill>
            <a:round/>
            <a:headEnd/>
            <a:tailEnd/>
          </a:ln>
        </p:spPr>
        <p:txBody>
          <a:bodyPr/>
          <a:lstStyle/>
          <a:p>
            <a:endParaRPr lang="en-IN"/>
          </a:p>
        </p:txBody>
      </p:sp>
      <p:sp>
        <p:nvSpPr>
          <p:cNvPr id="27" name="Line 25"/>
          <p:cNvSpPr>
            <a:spLocks noChangeShapeType="1"/>
          </p:cNvSpPr>
          <p:nvPr/>
        </p:nvSpPr>
        <p:spPr bwMode="auto">
          <a:xfrm flipH="1" flipV="1">
            <a:off x="6095999" y="2130424"/>
            <a:ext cx="99987" cy="2942761"/>
          </a:xfrm>
          <a:prstGeom prst="line">
            <a:avLst/>
          </a:prstGeom>
          <a:noFill/>
          <a:ln w="9525">
            <a:solidFill>
              <a:schemeClr val="tx1"/>
            </a:solidFill>
            <a:prstDash val="lgDashDot"/>
            <a:round/>
            <a:headEnd/>
            <a:tailEnd/>
          </a:ln>
        </p:spPr>
        <p:txBody>
          <a:bodyPr/>
          <a:lstStyle/>
          <a:p>
            <a:endParaRPr lang="en-IN"/>
          </a:p>
        </p:txBody>
      </p:sp>
      <p:sp>
        <p:nvSpPr>
          <p:cNvPr id="28" name="Line 26"/>
          <p:cNvSpPr>
            <a:spLocks noChangeShapeType="1"/>
          </p:cNvSpPr>
          <p:nvPr/>
        </p:nvSpPr>
        <p:spPr bwMode="auto">
          <a:xfrm flipV="1">
            <a:off x="5281612" y="2133600"/>
            <a:ext cx="814388" cy="23622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29" name="Line 27"/>
          <p:cNvSpPr>
            <a:spLocks noChangeShapeType="1"/>
          </p:cNvSpPr>
          <p:nvPr/>
        </p:nvSpPr>
        <p:spPr bwMode="auto">
          <a:xfrm flipV="1">
            <a:off x="5137150" y="2133600"/>
            <a:ext cx="958850" cy="3176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30" name="Line 28"/>
          <p:cNvSpPr>
            <a:spLocks noChangeShapeType="1"/>
          </p:cNvSpPr>
          <p:nvPr/>
        </p:nvSpPr>
        <p:spPr bwMode="auto">
          <a:xfrm flipH="1" flipV="1">
            <a:off x="6096000" y="2133600"/>
            <a:ext cx="381000" cy="36576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31" name="Line 29"/>
          <p:cNvSpPr>
            <a:spLocks noChangeShapeType="1"/>
          </p:cNvSpPr>
          <p:nvPr/>
        </p:nvSpPr>
        <p:spPr bwMode="auto">
          <a:xfrm flipH="1" flipV="1">
            <a:off x="6096000" y="2133600"/>
            <a:ext cx="1371600" cy="30480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grpSp>
        <p:nvGrpSpPr>
          <p:cNvPr id="32" name="Group 30"/>
          <p:cNvGrpSpPr>
            <a:grpSpLocks/>
          </p:cNvGrpSpPr>
          <p:nvPr/>
        </p:nvGrpSpPr>
        <p:grpSpPr bwMode="auto">
          <a:xfrm>
            <a:off x="381000" y="4467225"/>
            <a:ext cx="2876550" cy="1079500"/>
            <a:chOff x="3984" y="3360"/>
            <a:chExt cx="1812" cy="680"/>
          </a:xfrm>
        </p:grpSpPr>
        <p:sp>
          <p:nvSpPr>
            <p:cNvPr id="33" name="Text Box 31"/>
            <p:cNvSpPr txBox="1">
              <a:spLocks noChangeArrowheads="1"/>
            </p:cNvSpPr>
            <p:nvPr/>
          </p:nvSpPr>
          <p:spPr bwMode="auto">
            <a:xfrm rot="-1357885">
              <a:off x="3984" y="3360"/>
              <a:ext cx="197"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D</a:t>
              </a:r>
            </a:p>
          </p:txBody>
        </p:sp>
        <p:sp>
          <p:nvSpPr>
            <p:cNvPr id="34" name="Text Box 32"/>
            <p:cNvSpPr txBox="1">
              <a:spLocks noChangeArrowheads="1"/>
            </p:cNvSpPr>
            <p:nvPr/>
          </p:nvSpPr>
          <p:spPr bwMode="auto">
            <a:xfrm rot="-1044540">
              <a:off x="5612" y="3408"/>
              <a:ext cx="184" cy="192"/>
            </a:xfrm>
            <a:prstGeom prst="rect">
              <a:avLst/>
            </a:prstGeom>
            <a:noFill/>
            <a:ln w="9525">
              <a:noFill/>
              <a:miter lim="800000"/>
              <a:headEnd/>
              <a:tailEnd/>
            </a:ln>
          </p:spPr>
          <p:txBody>
            <a:bodyPr wrap="none">
              <a:spAutoFit/>
            </a:bodyPr>
            <a:lstStyle/>
            <a:p>
              <a:r>
                <a:rPr lang="en-US" sz="1400" b="1" i="1">
                  <a:solidFill>
                    <a:srgbClr val="FF3300"/>
                  </a:solidFill>
                  <a:latin typeface="Times New Roman" charset="0"/>
                </a:rPr>
                <a:t>L</a:t>
              </a:r>
            </a:p>
          </p:txBody>
        </p:sp>
        <p:sp>
          <p:nvSpPr>
            <p:cNvPr id="35" name="Line 33"/>
            <p:cNvSpPr>
              <a:spLocks noChangeShapeType="1"/>
            </p:cNvSpPr>
            <p:nvPr/>
          </p:nvSpPr>
          <p:spPr bwMode="auto">
            <a:xfrm flipH="1" flipV="1">
              <a:off x="4050" y="3504"/>
              <a:ext cx="894" cy="536"/>
            </a:xfrm>
            <a:prstGeom prst="line">
              <a:avLst/>
            </a:prstGeom>
            <a:noFill/>
            <a:ln w="9525">
              <a:solidFill>
                <a:schemeClr val="tx1"/>
              </a:solidFill>
              <a:round/>
              <a:headEnd/>
              <a:tailEnd/>
            </a:ln>
          </p:spPr>
          <p:txBody>
            <a:bodyPr/>
            <a:lstStyle/>
            <a:p>
              <a:endParaRPr lang="en-IN"/>
            </a:p>
          </p:txBody>
        </p:sp>
        <p:sp>
          <p:nvSpPr>
            <p:cNvPr id="36" name="Line 34"/>
            <p:cNvSpPr>
              <a:spLocks noChangeShapeType="1"/>
            </p:cNvSpPr>
            <p:nvPr/>
          </p:nvSpPr>
          <p:spPr bwMode="auto">
            <a:xfrm rot="21336172" flipV="1">
              <a:off x="4914" y="3564"/>
              <a:ext cx="864" cy="432"/>
            </a:xfrm>
            <a:prstGeom prst="line">
              <a:avLst/>
            </a:prstGeom>
            <a:noFill/>
            <a:ln w="9525">
              <a:solidFill>
                <a:schemeClr val="tx1"/>
              </a:solidFill>
              <a:round/>
              <a:headEnd/>
              <a:tailEnd/>
            </a:ln>
          </p:spPr>
          <p:txBody>
            <a:bodyPr/>
            <a:lstStyle/>
            <a:p>
              <a:endParaRPr lang="en-IN"/>
            </a:p>
          </p:txBody>
        </p:sp>
      </p:grpSp>
      <p:grpSp>
        <p:nvGrpSpPr>
          <p:cNvPr id="37" name="Group 35"/>
          <p:cNvGrpSpPr>
            <a:grpSpLocks/>
          </p:cNvGrpSpPr>
          <p:nvPr/>
        </p:nvGrpSpPr>
        <p:grpSpPr bwMode="auto">
          <a:xfrm>
            <a:off x="533400" y="3933825"/>
            <a:ext cx="2667000" cy="1828800"/>
            <a:chOff x="4080" y="3024"/>
            <a:chExt cx="1680" cy="1152"/>
          </a:xfrm>
        </p:grpSpPr>
        <p:sp>
          <p:nvSpPr>
            <p:cNvPr id="38" name="Text Box 36"/>
            <p:cNvSpPr txBox="1">
              <a:spLocks noChangeArrowheads="1"/>
            </p:cNvSpPr>
            <p:nvPr/>
          </p:nvSpPr>
          <p:spPr bwMode="auto">
            <a:xfrm>
              <a:off x="4080" y="3534"/>
              <a:ext cx="172" cy="192"/>
            </a:xfrm>
            <a:prstGeom prst="rect">
              <a:avLst/>
            </a:prstGeom>
            <a:noFill/>
            <a:ln w="9525">
              <a:noFill/>
              <a:miter lim="800000"/>
              <a:headEnd/>
              <a:tailEnd/>
            </a:ln>
          </p:spPr>
          <p:txBody>
            <a:bodyPr wrap="none">
              <a:spAutoFit/>
            </a:bodyPr>
            <a:lstStyle/>
            <a:p>
              <a:r>
                <a:rPr lang="en-US" sz="1400" b="1">
                  <a:latin typeface="Times New Roman" charset="0"/>
                </a:rPr>
                <a:t>1</a:t>
              </a:r>
            </a:p>
          </p:txBody>
        </p:sp>
        <p:sp>
          <p:nvSpPr>
            <p:cNvPr id="39" name="Freeform 37"/>
            <p:cNvSpPr>
              <a:spLocks/>
            </p:cNvSpPr>
            <p:nvPr/>
          </p:nvSpPr>
          <p:spPr bwMode="auto">
            <a:xfrm>
              <a:off x="4176" y="3163"/>
              <a:ext cx="1452" cy="866"/>
            </a:xfrm>
            <a:custGeom>
              <a:avLst/>
              <a:gdLst>
                <a:gd name="T0" fmla="*/ 0 w 1567"/>
                <a:gd name="T1" fmla="*/ 455 h 935"/>
                <a:gd name="T2" fmla="*/ 751 w 1567"/>
                <a:gd name="T3" fmla="*/ 0 h 935"/>
                <a:gd name="T4" fmla="*/ 1567 w 1567"/>
                <a:gd name="T5" fmla="*/ 480 h 935"/>
                <a:gd name="T6" fmla="*/ 818 w 1567"/>
                <a:gd name="T7" fmla="*/ 935 h 935"/>
                <a:gd name="T8" fmla="*/ 0 w 1567"/>
                <a:gd name="T9" fmla="*/ 455 h 935"/>
                <a:gd name="T10" fmla="*/ 0 60000 65536"/>
                <a:gd name="T11" fmla="*/ 0 60000 65536"/>
                <a:gd name="T12" fmla="*/ 0 60000 65536"/>
                <a:gd name="T13" fmla="*/ 0 60000 65536"/>
                <a:gd name="T14" fmla="*/ 0 60000 65536"/>
                <a:gd name="T15" fmla="*/ 0 w 1567"/>
                <a:gd name="T16" fmla="*/ 0 h 935"/>
                <a:gd name="T17" fmla="*/ 1567 w 1567"/>
                <a:gd name="T18" fmla="*/ 935 h 935"/>
              </a:gdLst>
              <a:ahLst/>
              <a:cxnLst>
                <a:cxn ang="T10">
                  <a:pos x="T0" y="T1"/>
                </a:cxn>
                <a:cxn ang="T11">
                  <a:pos x="T2" y="T3"/>
                </a:cxn>
                <a:cxn ang="T12">
                  <a:pos x="T4" y="T5"/>
                </a:cxn>
                <a:cxn ang="T13">
                  <a:pos x="T6" y="T7"/>
                </a:cxn>
                <a:cxn ang="T14">
                  <a:pos x="T8" y="T9"/>
                </a:cxn>
              </a:cxnLst>
              <a:rect l="T15" t="T16" r="T17" b="T18"/>
              <a:pathLst>
                <a:path w="1567" h="935">
                  <a:moveTo>
                    <a:pt x="0" y="455"/>
                  </a:moveTo>
                  <a:lnTo>
                    <a:pt x="751" y="0"/>
                  </a:lnTo>
                  <a:lnTo>
                    <a:pt x="1567" y="480"/>
                  </a:lnTo>
                  <a:lnTo>
                    <a:pt x="818" y="935"/>
                  </a:lnTo>
                  <a:lnTo>
                    <a:pt x="0" y="455"/>
                  </a:lnTo>
                  <a:close/>
                </a:path>
              </a:pathLst>
            </a:custGeom>
            <a:noFill/>
            <a:ln w="4763">
              <a:solidFill>
                <a:srgbClr val="1F1A17"/>
              </a:solidFill>
              <a:round/>
              <a:headEnd/>
              <a:tailEnd/>
            </a:ln>
          </p:spPr>
          <p:txBody>
            <a:bodyPr/>
            <a:lstStyle/>
            <a:p>
              <a:endParaRPr lang="en-IN"/>
            </a:p>
          </p:txBody>
        </p:sp>
        <p:sp>
          <p:nvSpPr>
            <p:cNvPr id="40" name="Text Box 38"/>
            <p:cNvSpPr txBox="1">
              <a:spLocks noChangeArrowheads="1"/>
            </p:cNvSpPr>
            <p:nvPr/>
          </p:nvSpPr>
          <p:spPr bwMode="auto">
            <a:xfrm>
              <a:off x="4848" y="3984"/>
              <a:ext cx="172" cy="192"/>
            </a:xfrm>
            <a:prstGeom prst="rect">
              <a:avLst/>
            </a:prstGeom>
            <a:noFill/>
            <a:ln w="9525">
              <a:noFill/>
              <a:miter lim="800000"/>
              <a:headEnd/>
              <a:tailEnd/>
            </a:ln>
          </p:spPr>
          <p:txBody>
            <a:bodyPr wrap="none">
              <a:spAutoFit/>
            </a:bodyPr>
            <a:lstStyle/>
            <a:p>
              <a:r>
                <a:rPr lang="en-US" sz="1400" b="1">
                  <a:latin typeface="Times New Roman" charset="0"/>
                </a:rPr>
                <a:t>2</a:t>
              </a:r>
            </a:p>
          </p:txBody>
        </p:sp>
        <p:sp>
          <p:nvSpPr>
            <p:cNvPr id="41" name="Text Box 39"/>
            <p:cNvSpPr txBox="1">
              <a:spLocks noChangeArrowheads="1"/>
            </p:cNvSpPr>
            <p:nvPr/>
          </p:nvSpPr>
          <p:spPr bwMode="auto">
            <a:xfrm>
              <a:off x="5588" y="3552"/>
              <a:ext cx="172" cy="192"/>
            </a:xfrm>
            <a:prstGeom prst="rect">
              <a:avLst/>
            </a:prstGeom>
            <a:noFill/>
            <a:ln w="9525">
              <a:noFill/>
              <a:miter lim="800000"/>
              <a:headEnd/>
              <a:tailEnd/>
            </a:ln>
          </p:spPr>
          <p:txBody>
            <a:bodyPr wrap="none">
              <a:spAutoFit/>
            </a:bodyPr>
            <a:lstStyle/>
            <a:p>
              <a:r>
                <a:rPr lang="en-US" sz="1400" b="1">
                  <a:latin typeface="Times New Roman" charset="0"/>
                </a:rPr>
                <a:t>3</a:t>
              </a:r>
            </a:p>
          </p:txBody>
        </p:sp>
        <p:sp>
          <p:nvSpPr>
            <p:cNvPr id="42" name="Text Box 40"/>
            <p:cNvSpPr txBox="1">
              <a:spLocks noChangeArrowheads="1"/>
            </p:cNvSpPr>
            <p:nvPr/>
          </p:nvSpPr>
          <p:spPr bwMode="auto">
            <a:xfrm>
              <a:off x="4752" y="3024"/>
              <a:ext cx="172" cy="192"/>
            </a:xfrm>
            <a:prstGeom prst="rect">
              <a:avLst/>
            </a:prstGeom>
            <a:noFill/>
            <a:ln w="9525">
              <a:noFill/>
              <a:miter lim="800000"/>
              <a:headEnd/>
              <a:tailEnd/>
            </a:ln>
          </p:spPr>
          <p:txBody>
            <a:bodyPr wrap="none">
              <a:spAutoFit/>
            </a:bodyPr>
            <a:lstStyle/>
            <a:p>
              <a:r>
                <a:rPr lang="en-US" sz="1400" b="1">
                  <a:latin typeface="Times New Roman" charset="0"/>
                </a:rPr>
                <a:t>4</a:t>
              </a:r>
            </a:p>
          </p:txBody>
        </p:sp>
      </p:grpSp>
      <p:grpSp>
        <p:nvGrpSpPr>
          <p:cNvPr id="43" name="Group 41"/>
          <p:cNvGrpSpPr>
            <a:grpSpLocks/>
          </p:cNvGrpSpPr>
          <p:nvPr/>
        </p:nvGrpSpPr>
        <p:grpSpPr bwMode="auto">
          <a:xfrm>
            <a:off x="847726" y="4191000"/>
            <a:ext cx="2055813" cy="1389063"/>
            <a:chOff x="4272" y="3186"/>
            <a:chExt cx="1295" cy="875"/>
          </a:xfrm>
        </p:grpSpPr>
        <p:sp>
          <p:nvSpPr>
            <p:cNvPr id="44" name="Freeform 42"/>
            <p:cNvSpPr>
              <a:spLocks noEditPoints="1"/>
            </p:cNvSpPr>
            <p:nvPr/>
          </p:nvSpPr>
          <p:spPr bwMode="auto">
            <a:xfrm>
              <a:off x="4444" y="3318"/>
              <a:ext cx="1047" cy="632"/>
            </a:xfrm>
            <a:custGeom>
              <a:avLst/>
              <a:gdLst>
                <a:gd name="T0" fmla="*/ 656 w 1130"/>
                <a:gd name="T1" fmla="*/ 668 h 682"/>
                <a:gd name="T2" fmla="*/ 1115 w 1130"/>
                <a:gd name="T3" fmla="*/ 390 h 682"/>
                <a:gd name="T4" fmla="*/ 1122 w 1130"/>
                <a:gd name="T5" fmla="*/ 402 h 682"/>
                <a:gd name="T6" fmla="*/ 664 w 1130"/>
                <a:gd name="T7" fmla="*/ 680 h 682"/>
                <a:gd name="T8" fmla="*/ 656 w 1130"/>
                <a:gd name="T9" fmla="*/ 668 h 682"/>
                <a:gd name="T10" fmla="*/ 1124 w 1130"/>
                <a:gd name="T11" fmla="*/ 392 h 682"/>
                <a:gd name="T12" fmla="*/ 1130 w 1130"/>
                <a:gd name="T13" fmla="*/ 398 h 682"/>
                <a:gd name="T14" fmla="*/ 1122 w 1130"/>
                <a:gd name="T15" fmla="*/ 402 h 682"/>
                <a:gd name="T16" fmla="*/ 1119 w 1130"/>
                <a:gd name="T17" fmla="*/ 397 h 682"/>
                <a:gd name="T18" fmla="*/ 1124 w 1130"/>
                <a:gd name="T19" fmla="*/ 392 h 682"/>
                <a:gd name="T20" fmla="*/ 1113 w 1130"/>
                <a:gd name="T21" fmla="*/ 402 h 682"/>
                <a:gd name="T22" fmla="*/ 745 w 1130"/>
                <a:gd name="T23" fmla="*/ 14 h 682"/>
                <a:gd name="T24" fmla="*/ 755 w 1130"/>
                <a:gd name="T25" fmla="*/ 4 h 682"/>
                <a:gd name="T26" fmla="*/ 1124 w 1130"/>
                <a:gd name="T27" fmla="*/ 392 h 682"/>
                <a:gd name="T28" fmla="*/ 1113 w 1130"/>
                <a:gd name="T29" fmla="*/ 402 h 682"/>
                <a:gd name="T30" fmla="*/ 748 w 1130"/>
                <a:gd name="T31" fmla="*/ 2 h 682"/>
                <a:gd name="T32" fmla="*/ 751 w 1130"/>
                <a:gd name="T33" fmla="*/ 0 h 682"/>
                <a:gd name="T34" fmla="*/ 755 w 1130"/>
                <a:gd name="T35" fmla="*/ 4 h 682"/>
                <a:gd name="T36" fmla="*/ 750 w 1130"/>
                <a:gd name="T37" fmla="*/ 9 h 682"/>
                <a:gd name="T38" fmla="*/ 748 w 1130"/>
                <a:gd name="T39" fmla="*/ 2 h 682"/>
                <a:gd name="T40" fmla="*/ 750 w 1130"/>
                <a:gd name="T41" fmla="*/ 16 h 682"/>
                <a:gd name="T42" fmla="*/ 82 w 1130"/>
                <a:gd name="T43" fmla="*/ 65 h 682"/>
                <a:gd name="T44" fmla="*/ 80 w 1130"/>
                <a:gd name="T45" fmla="*/ 52 h 682"/>
                <a:gd name="T46" fmla="*/ 748 w 1130"/>
                <a:gd name="T47" fmla="*/ 2 h 682"/>
                <a:gd name="T48" fmla="*/ 750 w 1130"/>
                <a:gd name="T49" fmla="*/ 16 h 682"/>
                <a:gd name="T50" fmla="*/ 74 w 1130"/>
                <a:gd name="T51" fmla="*/ 57 h 682"/>
                <a:gd name="T52" fmla="*/ 75 w 1130"/>
                <a:gd name="T53" fmla="*/ 52 h 682"/>
                <a:gd name="T54" fmla="*/ 80 w 1130"/>
                <a:gd name="T55" fmla="*/ 52 h 682"/>
                <a:gd name="T56" fmla="*/ 80 w 1130"/>
                <a:gd name="T57" fmla="*/ 59 h 682"/>
                <a:gd name="T58" fmla="*/ 74 w 1130"/>
                <a:gd name="T59" fmla="*/ 57 h 682"/>
                <a:gd name="T60" fmla="*/ 87 w 1130"/>
                <a:gd name="T61" fmla="*/ 59 h 682"/>
                <a:gd name="T62" fmla="*/ 16 w 1130"/>
                <a:gd name="T63" fmla="*/ 458 h 682"/>
                <a:gd name="T64" fmla="*/ 2 w 1130"/>
                <a:gd name="T65" fmla="*/ 455 h 682"/>
                <a:gd name="T66" fmla="*/ 74 w 1130"/>
                <a:gd name="T67" fmla="*/ 57 h 682"/>
                <a:gd name="T68" fmla="*/ 87 w 1130"/>
                <a:gd name="T69" fmla="*/ 59 h 682"/>
                <a:gd name="T70" fmla="*/ 7 w 1130"/>
                <a:gd name="T71" fmla="*/ 463 h 682"/>
                <a:gd name="T72" fmla="*/ 0 w 1130"/>
                <a:gd name="T73" fmla="*/ 462 h 682"/>
                <a:gd name="T74" fmla="*/ 2 w 1130"/>
                <a:gd name="T75" fmla="*/ 455 h 682"/>
                <a:gd name="T76" fmla="*/ 9 w 1130"/>
                <a:gd name="T77" fmla="*/ 457 h 682"/>
                <a:gd name="T78" fmla="*/ 7 w 1130"/>
                <a:gd name="T79" fmla="*/ 463 h 682"/>
                <a:gd name="T80" fmla="*/ 10 w 1130"/>
                <a:gd name="T81" fmla="*/ 450 h 682"/>
                <a:gd name="T82" fmla="*/ 663 w 1130"/>
                <a:gd name="T83" fmla="*/ 668 h 682"/>
                <a:gd name="T84" fmla="*/ 658 w 1130"/>
                <a:gd name="T85" fmla="*/ 680 h 682"/>
                <a:gd name="T86" fmla="*/ 7 w 1130"/>
                <a:gd name="T87" fmla="*/ 463 h 682"/>
                <a:gd name="T88" fmla="*/ 10 w 1130"/>
                <a:gd name="T89" fmla="*/ 450 h 682"/>
                <a:gd name="T90" fmla="*/ 664 w 1130"/>
                <a:gd name="T91" fmla="*/ 680 h 682"/>
                <a:gd name="T92" fmla="*/ 661 w 1130"/>
                <a:gd name="T93" fmla="*/ 682 h 682"/>
                <a:gd name="T94" fmla="*/ 658 w 1130"/>
                <a:gd name="T95" fmla="*/ 680 h 682"/>
                <a:gd name="T96" fmla="*/ 659 w 1130"/>
                <a:gd name="T97" fmla="*/ 674 h 682"/>
                <a:gd name="T98" fmla="*/ 664 w 1130"/>
                <a:gd name="T99" fmla="*/ 680 h 6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30"/>
                <a:gd name="T151" fmla="*/ 0 h 682"/>
                <a:gd name="T152" fmla="*/ 1130 w 1130"/>
                <a:gd name="T153" fmla="*/ 682 h 6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30" h="682">
                  <a:moveTo>
                    <a:pt x="656" y="668"/>
                  </a:moveTo>
                  <a:lnTo>
                    <a:pt x="1115" y="390"/>
                  </a:lnTo>
                  <a:lnTo>
                    <a:pt x="1122" y="402"/>
                  </a:lnTo>
                  <a:lnTo>
                    <a:pt x="664" y="680"/>
                  </a:lnTo>
                  <a:lnTo>
                    <a:pt x="656" y="668"/>
                  </a:lnTo>
                  <a:close/>
                  <a:moveTo>
                    <a:pt x="1124" y="392"/>
                  </a:moveTo>
                  <a:lnTo>
                    <a:pt x="1130" y="398"/>
                  </a:lnTo>
                  <a:lnTo>
                    <a:pt x="1122" y="402"/>
                  </a:lnTo>
                  <a:lnTo>
                    <a:pt x="1119" y="397"/>
                  </a:lnTo>
                  <a:lnTo>
                    <a:pt x="1124" y="392"/>
                  </a:lnTo>
                  <a:close/>
                  <a:moveTo>
                    <a:pt x="1113" y="402"/>
                  </a:moveTo>
                  <a:lnTo>
                    <a:pt x="745" y="14"/>
                  </a:lnTo>
                  <a:lnTo>
                    <a:pt x="755" y="4"/>
                  </a:lnTo>
                  <a:lnTo>
                    <a:pt x="1124" y="392"/>
                  </a:lnTo>
                  <a:lnTo>
                    <a:pt x="1113" y="402"/>
                  </a:lnTo>
                  <a:close/>
                  <a:moveTo>
                    <a:pt x="748" y="2"/>
                  </a:moveTo>
                  <a:lnTo>
                    <a:pt x="751" y="0"/>
                  </a:lnTo>
                  <a:lnTo>
                    <a:pt x="755" y="4"/>
                  </a:lnTo>
                  <a:lnTo>
                    <a:pt x="750" y="9"/>
                  </a:lnTo>
                  <a:lnTo>
                    <a:pt x="748" y="2"/>
                  </a:lnTo>
                  <a:close/>
                  <a:moveTo>
                    <a:pt x="750" y="16"/>
                  </a:moveTo>
                  <a:lnTo>
                    <a:pt x="82" y="65"/>
                  </a:lnTo>
                  <a:lnTo>
                    <a:pt x="80" y="52"/>
                  </a:lnTo>
                  <a:lnTo>
                    <a:pt x="748" y="2"/>
                  </a:lnTo>
                  <a:lnTo>
                    <a:pt x="750" y="16"/>
                  </a:lnTo>
                  <a:close/>
                  <a:moveTo>
                    <a:pt x="74" y="57"/>
                  </a:moveTo>
                  <a:lnTo>
                    <a:pt x="75" y="52"/>
                  </a:lnTo>
                  <a:lnTo>
                    <a:pt x="80" y="52"/>
                  </a:lnTo>
                  <a:lnTo>
                    <a:pt x="80" y="59"/>
                  </a:lnTo>
                  <a:lnTo>
                    <a:pt x="74" y="57"/>
                  </a:lnTo>
                  <a:close/>
                  <a:moveTo>
                    <a:pt x="87" y="59"/>
                  </a:moveTo>
                  <a:lnTo>
                    <a:pt x="16" y="458"/>
                  </a:lnTo>
                  <a:lnTo>
                    <a:pt x="2" y="455"/>
                  </a:lnTo>
                  <a:lnTo>
                    <a:pt x="74" y="57"/>
                  </a:lnTo>
                  <a:lnTo>
                    <a:pt x="87" y="59"/>
                  </a:lnTo>
                  <a:close/>
                  <a:moveTo>
                    <a:pt x="7" y="463"/>
                  </a:moveTo>
                  <a:lnTo>
                    <a:pt x="0" y="462"/>
                  </a:lnTo>
                  <a:lnTo>
                    <a:pt x="2" y="455"/>
                  </a:lnTo>
                  <a:lnTo>
                    <a:pt x="9" y="457"/>
                  </a:lnTo>
                  <a:lnTo>
                    <a:pt x="7" y="463"/>
                  </a:lnTo>
                  <a:close/>
                  <a:moveTo>
                    <a:pt x="10" y="450"/>
                  </a:moveTo>
                  <a:lnTo>
                    <a:pt x="663" y="668"/>
                  </a:lnTo>
                  <a:lnTo>
                    <a:pt x="658" y="680"/>
                  </a:lnTo>
                  <a:lnTo>
                    <a:pt x="7" y="463"/>
                  </a:lnTo>
                  <a:lnTo>
                    <a:pt x="10" y="450"/>
                  </a:lnTo>
                  <a:close/>
                  <a:moveTo>
                    <a:pt x="664" y="680"/>
                  </a:moveTo>
                  <a:lnTo>
                    <a:pt x="661" y="682"/>
                  </a:lnTo>
                  <a:lnTo>
                    <a:pt x="658" y="680"/>
                  </a:lnTo>
                  <a:lnTo>
                    <a:pt x="659" y="674"/>
                  </a:lnTo>
                  <a:lnTo>
                    <a:pt x="664" y="680"/>
                  </a:lnTo>
                  <a:close/>
                </a:path>
              </a:pathLst>
            </a:custGeom>
            <a:solidFill>
              <a:srgbClr val="1F1A17"/>
            </a:solidFill>
            <a:ln w="9525">
              <a:noFill/>
              <a:round/>
              <a:headEnd/>
              <a:tailEnd/>
            </a:ln>
          </p:spPr>
          <p:txBody>
            <a:bodyPr/>
            <a:lstStyle/>
            <a:p>
              <a:endParaRPr lang="en-IN"/>
            </a:p>
          </p:txBody>
        </p:sp>
        <p:grpSp>
          <p:nvGrpSpPr>
            <p:cNvPr id="45" name="Group 43"/>
            <p:cNvGrpSpPr>
              <a:grpSpLocks/>
            </p:cNvGrpSpPr>
            <p:nvPr/>
          </p:nvGrpSpPr>
          <p:grpSpPr bwMode="auto">
            <a:xfrm>
              <a:off x="4272" y="3186"/>
              <a:ext cx="1295" cy="875"/>
              <a:chOff x="4272" y="3186"/>
              <a:chExt cx="1295" cy="875"/>
            </a:xfrm>
          </p:grpSpPr>
          <p:sp>
            <p:nvSpPr>
              <p:cNvPr id="46" name="Text Box 44"/>
              <p:cNvSpPr txBox="1">
                <a:spLocks noChangeArrowheads="1"/>
              </p:cNvSpPr>
              <p:nvPr/>
            </p:nvSpPr>
            <p:spPr bwMode="auto">
              <a:xfrm>
                <a:off x="4272" y="3696"/>
                <a:ext cx="185" cy="173"/>
              </a:xfrm>
              <a:prstGeom prst="rect">
                <a:avLst/>
              </a:prstGeom>
              <a:noFill/>
              <a:ln w="9525">
                <a:noFill/>
                <a:miter lim="800000"/>
                <a:headEnd/>
                <a:tailEnd/>
              </a:ln>
            </p:spPr>
            <p:txBody>
              <a:bodyPr wrap="none">
                <a:spAutoFit/>
              </a:bodyPr>
              <a:lstStyle/>
              <a:p>
                <a:r>
                  <a:rPr lang="en-US" sz="1200" b="1">
                    <a:latin typeface="Times New Roman" charset="0"/>
                  </a:rPr>
                  <a:t>A</a:t>
                </a:r>
              </a:p>
            </p:txBody>
          </p:sp>
          <p:sp>
            <p:nvSpPr>
              <p:cNvPr id="47" name="Text Box 45"/>
              <p:cNvSpPr txBox="1">
                <a:spLocks noChangeArrowheads="1"/>
              </p:cNvSpPr>
              <p:nvPr/>
            </p:nvSpPr>
            <p:spPr bwMode="auto">
              <a:xfrm>
                <a:off x="5040" y="3888"/>
                <a:ext cx="180" cy="173"/>
              </a:xfrm>
              <a:prstGeom prst="rect">
                <a:avLst/>
              </a:prstGeom>
              <a:noFill/>
              <a:ln w="9525">
                <a:noFill/>
                <a:miter lim="800000"/>
                <a:headEnd/>
                <a:tailEnd/>
              </a:ln>
            </p:spPr>
            <p:txBody>
              <a:bodyPr wrap="none">
                <a:spAutoFit/>
              </a:bodyPr>
              <a:lstStyle/>
              <a:p>
                <a:r>
                  <a:rPr lang="en-US" sz="1200" b="1">
                    <a:latin typeface="Times New Roman" charset="0"/>
                  </a:rPr>
                  <a:t>B</a:t>
                </a:r>
              </a:p>
            </p:txBody>
          </p:sp>
          <p:sp>
            <p:nvSpPr>
              <p:cNvPr id="48" name="Text Box 46"/>
              <p:cNvSpPr txBox="1">
                <a:spLocks noChangeArrowheads="1"/>
              </p:cNvSpPr>
              <p:nvPr/>
            </p:nvSpPr>
            <p:spPr bwMode="auto">
              <a:xfrm>
                <a:off x="5382" y="3678"/>
                <a:ext cx="185" cy="173"/>
              </a:xfrm>
              <a:prstGeom prst="rect">
                <a:avLst/>
              </a:prstGeom>
              <a:noFill/>
              <a:ln w="9525">
                <a:noFill/>
                <a:miter lim="800000"/>
                <a:headEnd/>
                <a:tailEnd/>
              </a:ln>
            </p:spPr>
            <p:txBody>
              <a:bodyPr wrap="none">
                <a:spAutoFit/>
              </a:bodyPr>
              <a:lstStyle/>
              <a:p>
                <a:r>
                  <a:rPr lang="en-US" sz="1200" b="1">
                    <a:latin typeface="Times New Roman" charset="0"/>
                  </a:rPr>
                  <a:t>C</a:t>
                </a:r>
              </a:p>
            </p:txBody>
          </p:sp>
          <p:sp>
            <p:nvSpPr>
              <p:cNvPr id="49" name="Text Box 47"/>
              <p:cNvSpPr txBox="1">
                <a:spLocks noChangeArrowheads="1"/>
              </p:cNvSpPr>
              <p:nvPr/>
            </p:nvSpPr>
            <p:spPr bwMode="auto">
              <a:xfrm>
                <a:off x="5100" y="3186"/>
                <a:ext cx="185" cy="173"/>
              </a:xfrm>
              <a:prstGeom prst="rect">
                <a:avLst/>
              </a:prstGeom>
              <a:noFill/>
              <a:ln w="9525">
                <a:noFill/>
                <a:miter lim="800000"/>
                <a:headEnd/>
                <a:tailEnd/>
              </a:ln>
            </p:spPr>
            <p:txBody>
              <a:bodyPr wrap="none">
                <a:spAutoFit/>
              </a:bodyPr>
              <a:lstStyle/>
              <a:p>
                <a:r>
                  <a:rPr lang="en-US" sz="1200" b="1">
                    <a:latin typeface="Times New Roman" charset="0"/>
                  </a:rPr>
                  <a:t>D</a:t>
                </a:r>
              </a:p>
            </p:txBody>
          </p:sp>
          <p:sp>
            <p:nvSpPr>
              <p:cNvPr id="50" name="Text Box 48"/>
              <p:cNvSpPr txBox="1">
                <a:spLocks noChangeArrowheads="1"/>
              </p:cNvSpPr>
              <p:nvPr/>
            </p:nvSpPr>
            <p:spPr bwMode="auto">
              <a:xfrm>
                <a:off x="4375" y="3253"/>
                <a:ext cx="180" cy="173"/>
              </a:xfrm>
              <a:prstGeom prst="rect">
                <a:avLst/>
              </a:prstGeom>
              <a:noFill/>
              <a:ln w="9525">
                <a:noFill/>
                <a:miter lim="800000"/>
                <a:headEnd/>
                <a:tailEnd/>
              </a:ln>
            </p:spPr>
            <p:txBody>
              <a:bodyPr wrap="none">
                <a:spAutoFit/>
              </a:bodyPr>
              <a:lstStyle/>
              <a:p>
                <a:r>
                  <a:rPr lang="en-US" sz="1200" b="1">
                    <a:latin typeface="Times New Roman" charset="0"/>
                  </a:rPr>
                  <a:t>E</a:t>
                </a:r>
              </a:p>
            </p:txBody>
          </p:sp>
        </p:grpSp>
      </p:grpSp>
      <p:sp>
        <p:nvSpPr>
          <p:cNvPr id="51" name="Text Box 49"/>
          <p:cNvSpPr txBox="1">
            <a:spLocks noChangeArrowheads="1"/>
          </p:cNvSpPr>
          <p:nvPr/>
        </p:nvSpPr>
        <p:spPr bwMode="auto">
          <a:xfrm>
            <a:off x="4495800" y="942975"/>
            <a:ext cx="4114800" cy="1190625"/>
          </a:xfrm>
          <a:prstGeom prst="rect">
            <a:avLst/>
          </a:prstGeom>
          <a:noFill/>
          <a:ln w="9525">
            <a:noFill/>
            <a:miter lim="800000"/>
            <a:headEnd/>
            <a:tailEnd/>
          </a:ln>
        </p:spPr>
        <p:txBody>
          <a:bodyPr>
            <a:spAutoFit/>
          </a:bodyPr>
          <a:lstStyle/>
          <a:p>
            <a:pPr algn="ctr">
              <a:spcBef>
                <a:spcPct val="50000"/>
              </a:spcBef>
            </a:pPr>
            <a:r>
              <a:rPr lang="en-US" b="1" dirty="0">
                <a:solidFill>
                  <a:srgbClr val="339933"/>
                </a:solidFill>
              </a:rPr>
              <a:t>ISOMETRIC VIEW OF</a:t>
            </a:r>
            <a:r>
              <a:rPr lang="en-US" dirty="0">
                <a:solidFill>
                  <a:srgbClr val="FF3300"/>
                </a:solidFill>
                <a:latin typeface="Arial Black" pitchFamily="34" charset="0"/>
              </a:rPr>
              <a:t> PENTAGONAL PYRAMID</a:t>
            </a:r>
            <a:r>
              <a:rPr lang="en-US" dirty="0">
                <a:solidFill>
                  <a:srgbClr val="FF3300"/>
                </a:solidFill>
                <a:latin typeface="Times New Roman" charset="0"/>
              </a:rPr>
              <a:t>    </a:t>
            </a:r>
            <a:r>
              <a:rPr lang="en-US" b="1" dirty="0">
                <a:solidFill>
                  <a:schemeClr val="accent2"/>
                </a:solidFill>
                <a:latin typeface="Times New Roman" charset="0"/>
              </a:rPr>
              <a:t>STANDING ON H.P.                           </a:t>
            </a:r>
            <a:r>
              <a:rPr lang="en-US" dirty="0">
                <a:solidFill>
                  <a:schemeClr val="accent2"/>
                </a:solidFill>
                <a:latin typeface="Times New Roman" charset="0"/>
              </a:rPr>
              <a:t>(Height is added from center of pentagon)</a:t>
            </a:r>
          </a:p>
        </p:txBody>
      </p:sp>
      <p:sp>
        <p:nvSpPr>
          <p:cNvPr id="52" name="Text Box 50"/>
          <p:cNvSpPr txBox="1">
            <a:spLocks noChangeArrowheads="1"/>
          </p:cNvSpPr>
          <p:nvPr/>
        </p:nvSpPr>
        <p:spPr bwMode="auto">
          <a:xfrm>
            <a:off x="0" y="2133600"/>
            <a:ext cx="4114800" cy="915988"/>
          </a:xfrm>
          <a:prstGeom prst="rect">
            <a:avLst/>
          </a:prstGeom>
          <a:noFill/>
          <a:ln w="9525">
            <a:noFill/>
            <a:miter lim="800000"/>
            <a:headEnd/>
            <a:tailEnd/>
          </a:ln>
        </p:spPr>
        <p:txBody>
          <a:bodyPr>
            <a:spAutoFit/>
          </a:bodyPr>
          <a:lstStyle/>
          <a:p>
            <a:pPr algn="ctr">
              <a:spcBef>
                <a:spcPct val="50000"/>
              </a:spcBef>
            </a:pPr>
            <a:r>
              <a:rPr lang="en-US" b="1" dirty="0">
                <a:solidFill>
                  <a:srgbClr val="339933"/>
                </a:solidFill>
              </a:rPr>
              <a:t>ISOMETRIC VIEW OF BASE OF</a:t>
            </a:r>
            <a:r>
              <a:rPr lang="en-US" dirty="0">
                <a:solidFill>
                  <a:srgbClr val="FF3300"/>
                </a:solidFill>
                <a:latin typeface="Arial Black" pitchFamily="34" charset="0"/>
              </a:rPr>
              <a:t> PENTAGONAL PYRAMID</a:t>
            </a:r>
            <a:r>
              <a:rPr lang="en-US" dirty="0">
                <a:solidFill>
                  <a:srgbClr val="FF3300"/>
                </a:solidFill>
                <a:latin typeface="Times New Roman" charset="0"/>
              </a:rPr>
              <a:t>    </a:t>
            </a:r>
            <a:r>
              <a:rPr lang="en-US" b="1" dirty="0">
                <a:solidFill>
                  <a:schemeClr val="accent2"/>
                </a:solidFill>
                <a:latin typeface="Times New Roman" charset="0"/>
              </a:rPr>
              <a:t>STANDING ON H.P.</a:t>
            </a:r>
          </a:p>
        </p:txBody>
      </p:sp>
      <p:cxnSp>
        <p:nvCxnSpPr>
          <p:cNvPr id="54" name="Straight Arrow Connector 53"/>
          <p:cNvCxnSpPr/>
          <p:nvPr/>
        </p:nvCxnSpPr>
        <p:spPr>
          <a:xfrm flipV="1">
            <a:off x="3657600" y="5486400"/>
            <a:ext cx="914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16" idx="18"/>
          </p:cNvCxnSpPr>
          <p:nvPr/>
        </p:nvCxnSpPr>
        <p:spPr>
          <a:xfrm>
            <a:off x="6096000" y="2133600"/>
            <a:ext cx="577499" cy="22554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upRigh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ppt_x</p:attrName>
                                        </p:attrNameLst>
                                      </p:cBhvr>
                                      <p:tavLst>
                                        <p:tav tm="0">
                                          <p:val>
                                            <p:strVal val="#ppt_x"/>
                                          </p:val>
                                        </p:tav>
                                        <p:tav tm="100000">
                                          <p:val>
                                            <p:strVal val="#ppt_x"/>
                                          </p:val>
                                        </p:tav>
                                      </p:tavLst>
                                    </p:anim>
                                    <p:anim calcmode="lin" valueType="num">
                                      <p:cBhvr>
                                        <p:cTn id="13" dur="500" fill="hold"/>
                                        <p:tgtEl>
                                          <p:spTgt spid="37"/>
                                        </p:tgtEl>
                                        <p:attrNameLst>
                                          <p:attrName>ppt_y</p:attrName>
                                        </p:attrNameLst>
                                      </p:cBhvr>
                                      <p:tavLst>
                                        <p:tav tm="0">
                                          <p:val>
                                            <p:strVal val="#ppt_y+#ppt_h/2"/>
                                          </p:val>
                                        </p:tav>
                                        <p:tav tm="100000">
                                          <p:val>
                                            <p:strVal val="#ppt_y"/>
                                          </p:val>
                                        </p:tav>
                                      </p:tavLst>
                                    </p:anim>
                                    <p:anim calcmode="lin" valueType="num">
                                      <p:cBhvr>
                                        <p:cTn id="14" dur="500" fill="hold"/>
                                        <p:tgtEl>
                                          <p:spTgt spid="37"/>
                                        </p:tgtEl>
                                        <p:attrNameLst>
                                          <p:attrName>ppt_w</p:attrName>
                                        </p:attrNameLst>
                                      </p:cBhvr>
                                      <p:tavLst>
                                        <p:tav tm="0">
                                          <p:val>
                                            <p:strVal val="#ppt_w"/>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ppt_x</p:attrName>
                                        </p:attrNameLst>
                                      </p:cBhvr>
                                      <p:tavLst>
                                        <p:tav tm="0">
                                          <p:val>
                                            <p:strVal val="#ppt_x"/>
                                          </p:val>
                                        </p:tav>
                                        <p:tav tm="100000">
                                          <p:val>
                                            <p:strVal val="#ppt_x"/>
                                          </p:val>
                                        </p:tav>
                                      </p:tavLst>
                                    </p:anim>
                                    <p:anim calcmode="lin" valueType="num">
                                      <p:cBhvr>
                                        <p:cTn id="43" dur="500" fill="hold"/>
                                        <p:tgtEl>
                                          <p:spTgt spid="9"/>
                                        </p:tgtEl>
                                        <p:attrNameLst>
                                          <p:attrName>ppt_y</p:attrName>
                                        </p:attrNameLst>
                                      </p:cBhvr>
                                      <p:tavLst>
                                        <p:tav tm="0">
                                          <p:val>
                                            <p:strVal val="#ppt_y+#ppt_h/2"/>
                                          </p:val>
                                        </p:tav>
                                        <p:tav tm="100000">
                                          <p:val>
                                            <p:strVal val="#ppt_y"/>
                                          </p:val>
                                        </p:tav>
                                      </p:tavLst>
                                    </p:anim>
                                    <p:anim calcmode="lin" valueType="num">
                                      <p:cBhvr>
                                        <p:cTn id="44" dur="500" fill="hold"/>
                                        <p:tgtEl>
                                          <p:spTgt spid="9"/>
                                        </p:tgtEl>
                                        <p:attrNameLst>
                                          <p:attrName>ppt_w</p:attrName>
                                        </p:attrNameLst>
                                      </p:cBhvr>
                                      <p:tavLst>
                                        <p:tav tm="0">
                                          <p:val>
                                            <p:strVal val="#ppt_w"/>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trips(down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Righ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23" presetClass="entr" presetSubtype="32"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p:cTn id="66" dur="500" fill="hold"/>
                                        <p:tgtEl>
                                          <p:spTgt spid="24"/>
                                        </p:tgtEl>
                                        <p:attrNameLst>
                                          <p:attrName>ppt_w</p:attrName>
                                        </p:attrNameLst>
                                      </p:cBhvr>
                                      <p:tavLst>
                                        <p:tav tm="0">
                                          <p:val>
                                            <p:strVal val="4*#ppt_w"/>
                                          </p:val>
                                        </p:tav>
                                        <p:tav tm="100000">
                                          <p:val>
                                            <p:strVal val="#ppt_w"/>
                                          </p:val>
                                        </p:tav>
                                      </p:tavLst>
                                    </p:anim>
                                    <p:anim calcmode="lin" valueType="num">
                                      <p:cBhvr>
                                        <p:cTn id="67" dur="500" fill="hold"/>
                                        <p:tgtEl>
                                          <p:spTgt spid="24"/>
                                        </p:tgtEl>
                                        <p:attrNameLst>
                                          <p:attrName>ppt_h</p:attrName>
                                        </p:attrNameLst>
                                      </p:cBhvr>
                                      <p:tavLst>
                                        <p:tav tm="0">
                                          <p:val>
                                            <p:strVal val="4*#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4"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ppt_x</p:attrName>
                                        </p:attrNameLst>
                                      </p:cBhvr>
                                      <p:tavLst>
                                        <p:tav tm="0">
                                          <p:val>
                                            <p:strVal val="#ppt_x"/>
                                          </p:val>
                                        </p:tav>
                                        <p:tav tm="100000">
                                          <p:val>
                                            <p:strVal val="#ppt_x"/>
                                          </p:val>
                                        </p:tav>
                                      </p:tavLst>
                                    </p:anim>
                                    <p:anim calcmode="lin" valueType="num">
                                      <p:cBhvr>
                                        <p:cTn id="73" dur="500" fill="hold"/>
                                        <p:tgtEl>
                                          <p:spTgt spid="27"/>
                                        </p:tgtEl>
                                        <p:attrNameLst>
                                          <p:attrName>ppt_y</p:attrName>
                                        </p:attrNameLst>
                                      </p:cBhvr>
                                      <p:tavLst>
                                        <p:tav tm="0">
                                          <p:val>
                                            <p:strVal val="#ppt_y+#ppt_h/2"/>
                                          </p:val>
                                        </p:tav>
                                        <p:tav tm="100000">
                                          <p:val>
                                            <p:strVal val="#ppt_y"/>
                                          </p:val>
                                        </p:tav>
                                      </p:tavLst>
                                    </p:anim>
                                    <p:anim calcmode="lin" valueType="num">
                                      <p:cBhvr>
                                        <p:cTn id="74" dur="500" fill="hold"/>
                                        <p:tgtEl>
                                          <p:spTgt spid="27"/>
                                        </p:tgtEl>
                                        <p:attrNameLst>
                                          <p:attrName>ppt_w</p:attrName>
                                        </p:attrNameLst>
                                      </p:cBhvr>
                                      <p:tavLst>
                                        <p:tav tm="0">
                                          <p:val>
                                            <p:strVal val="#ppt_w"/>
                                          </p:val>
                                        </p:tav>
                                        <p:tav tm="100000">
                                          <p:val>
                                            <p:strVal val="#ppt_w"/>
                                          </p:val>
                                        </p:tav>
                                      </p:tavLst>
                                    </p:anim>
                                    <p:anim calcmode="lin" valueType="num">
                                      <p:cBhvr>
                                        <p:cTn id="75"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strips(downLeft)">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strips(downLeft)">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6"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strips(downRight)">
                                      <p:cBhvr>
                                        <p:cTn id="90" dur="500"/>
                                        <p:tgtEl>
                                          <p:spTgt spid="30"/>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strips(downRight)">
                                      <p:cBhvr>
                                        <p:cTn id="95" dur="500"/>
                                        <p:tgtEl>
                                          <p:spTgt spid="31"/>
                                        </p:tgtEl>
                                      </p:cBhvr>
                                    </p:animEffect>
                                  </p:childTnLst>
                                </p:cTn>
                              </p:par>
                            </p:childTnLst>
                          </p:cTn>
                        </p:par>
                        <p:par>
                          <p:cTn id="96" fill="hold">
                            <p:stCondLst>
                              <p:cond delay="500"/>
                            </p:stCondLst>
                            <p:childTnLst>
                              <p:par>
                                <p:cTn id="97" presetID="3" presetClass="entr" presetSubtype="10"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linds(horizontal)">
                                      <p:cBhvr>
                                        <p:cTn id="9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Pyramid</a:t>
            </a:r>
          </a:p>
        </p:txBody>
      </p:sp>
      <p:pic>
        <p:nvPicPr>
          <p:cNvPr id="4" name="Picture 3"/>
          <p:cNvPicPr>
            <a:picLocks noChangeAspect="1" noChangeArrowheads="1"/>
          </p:cNvPicPr>
          <p:nvPr/>
        </p:nvPicPr>
        <p:blipFill>
          <a:blip r:embed="rId2" cstate="print"/>
          <a:srcRect b="7993"/>
          <a:stretch>
            <a:fillRect/>
          </a:stretch>
        </p:blipFill>
        <p:spPr bwMode="auto">
          <a:xfrm>
            <a:off x="2286000" y="1066800"/>
            <a:ext cx="4572000" cy="3581400"/>
          </a:xfrm>
          <a:prstGeom prst="rect">
            <a:avLst/>
          </a:prstGeom>
          <a:noFill/>
          <a:ln w="9525">
            <a:noFill/>
            <a:miter lim="800000"/>
            <a:headEnd/>
            <a:tailEnd/>
          </a:ln>
        </p:spPr>
      </p:pic>
      <p:cxnSp>
        <p:nvCxnSpPr>
          <p:cNvPr id="6" name="Straight Arrow Connector 5"/>
          <p:cNvCxnSpPr/>
          <p:nvPr/>
        </p:nvCxnSpPr>
        <p:spPr>
          <a:xfrm flipH="1" flipV="1">
            <a:off x="6172200" y="3886200"/>
            <a:ext cx="83820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Prism</a:t>
            </a:r>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cstate="print"/>
          <a:srcRect b="14291"/>
          <a:stretch>
            <a:fillRect/>
          </a:stretch>
        </p:blipFill>
        <p:spPr bwMode="auto">
          <a:xfrm>
            <a:off x="1066800" y="1295400"/>
            <a:ext cx="6858000" cy="2794000"/>
          </a:xfrm>
          <a:prstGeom prst="rect">
            <a:avLst/>
          </a:prstGeom>
          <a:noFill/>
          <a:ln w="9525">
            <a:noFill/>
            <a:miter lim="800000"/>
            <a:headEnd/>
            <a:tailEnd/>
          </a:ln>
        </p:spPr>
      </p:pic>
      <p:cxnSp>
        <p:nvCxnSpPr>
          <p:cNvPr id="7" name="Straight Arrow Connector 6"/>
          <p:cNvCxnSpPr/>
          <p:nvPr/>
        </p:nvCxnSpPr>
        <p:spPr>
          <a:xfrm flipV="1">
            <a:off x="4572000" y="4038600"/>
            <a:ext cx="6858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Cone</a:t>
            </a:r>
          </a:p>
        </p:txBody>
      </p:sp>
      <p:sp>
        <p:nvSpPr>
          <p:cNvPr id="31" name="AutoShape 2"/>
          <p:cNvSpPr>
            <a:spLocks noChangeArrowheads="1"/>
          </p:cNvSpPr>
          <p:nvPr/>
        </p:nvSpPr>
        <p:spPr bwMode="auto">
          <a:xfrm>
            <a:off x="228600" y="3333314"/>
            <a:ext cx="4800600" cy="2932113"/>
          </a:xfrm>
          <a:prstGeom prst="diamond">
            <a:avLst/>
          </a:prstGeom>
          <a:solidFill>
            <a:schemeClr val="bg1"/>
          </a:solidFill>
          <a:ln w="9525">
            <a:solidFill>
              <a:srgbClr val="00B0F0"/>
            </a:solidFill>
            <a:miter lim="800000"/>
            <a:headEnd/>
            <a:tailEnd/>
          </a:ln>
        </p:spPr>
        <p:txBody>
          <a:bodyPr wrap="none" anchor="ctr"/>
          <a:lstStyle/>
          <a:p>
            <a:endParaRPr lang="en-IN" dirty="0"/>
          </a:p>
        </p:txBody>
      </p:sp>
      <p:sp>
        <p:nvSpPr>
          <p:cNvPr id="32" name="Oval 3"/>
          <p:cNvSpPr>
            <a:spLocks noChangeArrowheads="1"/>
          </p:cNvSpPr>
          <p:nvPr/>
        </p:nvSpPr>
        <p:spPr bwMode="auto">
          <a:xfrm>
            <a:off x="1382713" y="4030227"/>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3" name="Oval 4"/>
          <p:cNvSpPr>
            <a:spLocks noChangeArrowheads="1"/>
          </p:cNvSpPr>
          <p:nvPr/>
        </p:nvSpPr>
        <p:spPr bwMode="auto">
          <a:xfrm>
            <a:off x="1387475" y="5484377"/>
            <a:ext cx="53975" cy="5556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4" name="Oval 5"/>
          <p:cNvSpPr>
            <a:spLocks noChangeArrowheads="1"/>
          </p:cNvSpPr>
          <p:nvPr/>
        </p:nvSpPr>
        <p:spPr bwMode="auto">
          <a:xfrm>
            <a:off x="3836988" y="5495489"/>
            <a:ext cx="53975" cy="52388"/>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5" name="Oval 6"/>
          <p:cNvSpPr>
            <a:spLocks noChangeArrowheads="1"/>
          </p:cNvSpPr>
          <p:nvPr/>
        </p:nvSpPr>
        <p:spPr bwMode="auto">
          <a:xfrm>
            <a:off x="3787775" y="4036577"/>
            <a:ext cx="53975" cy="5715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6" name="Oval 7"/>
          <p:cNvSpPr>
            <a:spLocks noChangeArrowheads="1"/>
          </p:cNvSpPr>
          <p:nvPr/>
        </p:nvSpPr>
        <p:spPr bwMode="auto">
          <a:xfrm>
            <a:off x="2605088" y="6238439"/>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7" name="Oval 8"/>
          <p:cNvSpPr>
            <a:spLocks noChangeArrowheads="1"/>
          </p:cNvSpPr>
          <p:nvPr/>
        </p:nvSpPr>
        <p:spPr bwMode="auto">
          <a:xfrm>
            <a:off x="2597150" y="3330139"/>
            <a:ext cx="55563"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38" name="Line 9"/>
          <p:cNvSpPr>
            <a:spLocks noChangeShapeType="1"/>
          </p:cNvSpPr>
          <p:nvPr/>
        </p:nvSpPr>
        <p:spPr bwMode="auto">
          <a:xfrm>
            <a:off x="1414463" y="4050864"/>
            <a:ext cx="1203325" cy="2243138"/>
          </a:xfrm>
          <a:prstGeom prst="line">
            <a:avLst/>
          </a:prstGeom>
          <a:ln>
            <a:headEnd type="triangle" w="med" len="me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9" name="Line 10"/>
          <p:cNvSpPr>
            <a:spLocks noChangeShapeType="1"/>
          </p:cNvSpPr>
          <p:nvPr/>
        </p:nvSpPr>
        <p:spPr bwMode="auto">
          <a:xfrm flipH="1">
            <a:off x="2617788" y="4050864"/>
            <a:ext cx="1204912" cy="22431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0" name="Line 11"/>
          <p:cNvSpPr>
            <a:spLocks noChangeShapeType="1"/>
          </p:cNvSpPr>
          <p:nvPr/>
        </p:nvSpPr>
        <p:spPr bwMode="auto">
          <a:xfrm flipH="1">
            <a:off x="1414463" y="3341252"/>
            <a:ext cx="1203325" cy="2185987"/>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1" name="Line 12"/>
          <p:cNvSpPr>
            <a:spLocks noChangeShapeType="1"/>
          </p:cNvSpPr>
          <p:nvPr/>
        </p:nvSpPr>
        <p:spPr bwMode="auto">
          <a:xfrm>
            <a:off x="2617788" y="3341252"/>
            <a:ext cx="1257300" cy="2185987"/>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42" name="Oval 13"/>
          <p:cNvSpPr>
            <a:spLocks noChangeArrowheads="1"/>
          </p:cNvSpPr>
          <p:nvPr/>
        </p:nvSpPr>
        <p:spPr bwMode="auto">
          <a:xfrm>
            <a:off x="1776413" y="4762064"/>
            <a:ext cx="55562" cy="55563"/>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3" name="Oval 14"/>
          <p:cNvSpPr>
            <a:spLocks noChangeArrowheads="1"/>
          </p:cNvSpPr>
          <p:nvPr/>
        </p:nvSpPr>
        <p:spPr bwMode="auto">
          <a:xfrm>
            <a:off x="3416300" y="4750952"/>
            <a:ext cx="53975" cy="53975"/>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44" name="Text Box 15"/>
          <p:cNvSpPr txBox="1">
            <a:spLocks noChangeArrowheads="1"/>
          </p:cNvSpPr>
          <p:nvPr/>
        </p:nvSpPr>
        <p:spPr bwMode="auto">
          <a:xfrm>
            <a:off x="2509838" y="6415088"/>
            <a:ext cx="312737" cy="366712"/>
          </a:xfrm>
          <a:prstGeom prst="rect">
            <a:avLst/>
          </a:prstGeom>
          <a:noFill/>
          <a:ln w="9525">
            <a:noFill/>
            <a:miter lim="800000"/>
            <a:headEnd/>
            <a:tailEnd/>
          </a:ln>
        </p:spPr>
        <p:txBody>
          <a:bodyPr wrap="none">
            <a:spAutoFit/>
          </a:bodyPr>
          <a:lstStyle/>
          <a:p>
            <a:r>
              <a:rPr lang="en-US" b="1"/>
              <a:t>1</a:t>
            </a:r>
          </a:p>
        </p:txBody>
      </p:sp>
      <p:sp>
        <p:nvSpPr>
          <p:cNvPr id="45" name="Text Box 16"/>
          <p:cNvSpPr txBox="1">
            <a:spLocks noChangeArrowheads="1"/>
          </p:cNvSpPr>
          <p:nvPr/>
        </p:nvSpPr>
        <p:spPr bwMode="auto">
          <a:xfrm>
            <a:off x="3186113" y="4606489"/>
            <a:ext cx="311150" cy="366713"/>
          </a:xfrm>
          <a:prstGeom prst="rect">
            <a:avLst/>
          </a:prstGeom>
          <a:noFill/>
          <a:ln w="9525">
            <a:noFill/>
            <a:miter lim="800000"/>
            <a:headEnd/>
            <a:tailEnd/>
          </a:ln>
        </p:spPr>
        <p:txBody>
          <a:bodyPr wrap="none">
            <a:spAutoFit/>
          </a:bodyPr>
          <a:lstStyle/>
          <a:p>
            <a:r>
              <a:rPr lang="en-US" b="1"/>
              <a:t>4</a:t>
            </a:r>
          </a:p>
        </p:txBody>
      </p:sp>
      <p:sp>
        <p:nvSpPr>
          <p:cNvPr id="46" name="Text Box 17"/>
          <p:cNvSpPr txBox="1">
            <a:spLocks noChangeArrowheads="1"/>
          </p:cNvSpPr>
          <p:nvPr/>
        </p:nvSpPr>
        <p:spPr bwMode="auto">
          <a:xfrm>
            <a:off x="2508250" y="2895600"/>
            <a:ext cx="311150" cy="366713"/>
          </a:xfrm>
          <a:prstGeom prst="rect">
            <a:avLst/>
          </a:prstGeom>
          <a:noFill/>
          <a:ln w="9525">
            <a:noFill/>
            <a:miter lim="800000"/>
            <a:headEnd/>
            <a:tailEnd/>
          </a:ln>
        </p:spPr>
        <p:txBody>
          <a:bodyPr wrap="none">
            <a:spAutoFit/>
          </a:bodyPr>
          <a:lstStyle/>
          <a:p>
            <a:r>
              <a:rPr lang="en-US" b="1" dirty="0"/>
              <a:t>2</a:t>
            </a:r>
          </a:p>
        </p:txBody>
      </p:sp>
      <p:sp>
        <p:nvSpPr>
          <p:cNvPr id="47" name="Text Box 18"/>
          <p:cNvSpPr txBox="1">
            <a:spLocks noChangeArrowheads="1"/>
          </p:cNvSpPr>
          <p:nvPr/>
        </p:nvSpPr>
        <p:spPr bwMode="auto">
          <a:xfrm>
            <a:off x="1846263" y="4641414"/>
            <a:ext cx="311150" cy="368300"/>
          </a:xfrm>
          <a:prstGeom prst="rect">
            <a:avLst/>
          </a:prstGeom>
          <a:noFill/>
          <a:ln w="9525">
            <a:noFill/>
            <a:miter lim="800000"/>
            <a:headEnd/>
            <a:tailEnd/>
          </a:ln>
        </p:spPr>
        <p:txBody>
          <a:bodyPr wrap="none">
            <a:spAutoFit/>
          </a:bodyPr>
          <a:lstStyle/>
          <a:p>
            <a:r>
              <a:rPr lang="en-US" b="1"/>
              <a:t>3</a:t>
            </a:r>
          </a:p>
        </p:txBody>
      </p:sp>
      <p:grpSp>
        <p:nvGrpSpPr>
          <p:cNvPr id="48" name="Group 19"/>
          <p:cNvGrpSpPr>
            <a:grpSpLocks/>
          </p:cNvGrpSpPr>
          <p:nvPr/>
        </p:nvGrpSpPr>
        <p:grpSpPr bwMode="auto">
          <a:xfrm>
            <a:off x="1123950" y="3842902"/>
            <a:ext cx="3108325" cy="1952625"/>
            <a:chOff x="1536" y="1065"/>
            <a:chExt cx="2649" cy="1712"/>
          </a:xfrm>
        </p:grpSpPr>
        <p:sp>
          <p:nvSpPr>
            <p:cNvPr id="49" name="Text Box 20"/>
            <p:cNvSpPr txBox="1">
              <a:spLocks noChangeArrowheads="1"/>
            </p:cNvSpPr>
            <p:nvPr/>
          </p:nvSpPr>
          <p:spPr bwMode="auto">
            <a:xfrm>
              <a:off x="1536" y="1067"/>
              <a:ext cx="298" cy="321"/>
            </a:xfrm>
            <a:prstGeom prst="rect">
              <a:avLst/>
            </a:prstGeom>
            <a:noFill/>
            <a:ln w="9525">
              <a:noFill/>
              <a:miter lim="800000"/>
              <a:headEnd/>
              <a:tailEnd/>
            </a:ln>
          </p:spPr>
          <p:txBody>
            <a:bodyPr wrap="none">
              <a:spAutoFit/>
            </a:bodyPr>
            <a:lstStyle/>
            <a:p>
              <a:r>
                <a:rPr lang="en-US" b="1"/>
                <a:t>A</a:t>
              </a:r>
            </a:p>
          </p:txBody>
        </p:sp>
        <p:sp>
          <p:nvSpPr>
            <p:cNvPr id="50" name="Text Box 21"/>
            <p:cNvSpPr txBox="1">
              <a:spLocks noChangeArrowheads="1"/>
            </p:cNvSpPr>
            <p:nvPr/>
          </p:nvSpPr>
          <p:spPr bwMode="auto">
            <a:xfrm>
              <a:off x="3811" y="1065"/>
              <a:ext cx="298" cy="323"/>
            </a:xfrm>
            <a:prstGeom prst="rect">
              <a:avLst/>
            </a:prstGeom>
            <a:noFill/>
            <a:ln w="9525">
              <a:noFill/>
              <a:miter lim="800000"/>
              <a:headEnd/>
              <a:tailEnd/>
            </a:ln>
          </p:spPr>
          <p:txBody>
            <a:bodyPr wrap="none">
              <a:spAutoFit/>
            </a:bodyPr>
            <a:lstStyle/>
            <a:p>
              <a:r>
                <a:rPr lang="en-US" b="1"/>
                <a:t>B</a:t>
              </a:r>
            </a:p>
          </p:txBody>
        </p:sp>
        <p:sp>
          <p:nvSpPr>
            <p:cNvPr id="51" name="Text Box 22"/>
            <p:cNvSpPr txBox="1">
              <a:spLocks noChangeArrowheads="1"/>
            </p:cNvSpPr>
            <p:nvPr/>
          </p:nvSpPr>
          <p:spPr bwMode="auto">
            <a:xfrm>
              <a:off x="1536" y="2456"/>
              <a:ext cx="298" cy="321"/>
            </a:xfrm>
            <a:prstGeom prst="rect">
              <a:avLst/>
            </a:prstGeom>
            <a:noFill/>
            <a:ln w="9525">
              <a:noFill/>
              <a:miter lim="800000"/>
              <a:headEnd/>
              <a:tailEnd/>
            </a:ln>
          </p:spPr>
          <p:txBody>
            <a:bodyPr wrap="none">
              <a:spAutoFit/>
            </a:bodyPr>
            <a:lstStyle/>
            <a:p>
              <a:r>
                <a:rPr lang="en-US" b="1"/>
                <a:t>D</a:t>
              </a:r>
            </a:p>
          </p:txBody>
        </p:sp>
        <p:sp>
          <p:nvSpPr>
            <p:cNvPr id="52" name="Text Box 23"/>
            <p:cNvSpPr txBox="1">
              <a:spLocks noChangeArrowheads="1"/>
            </p:cNvSpPr>
            <p:nvPr/>
          </p:nvSpPr>
          <p:spPr bwMode="auto">
            <a:xfrm>
              <a:off x="3887" y="2412"/>
              <a:ext cx="298" cy="321"/>
            </a:xfrm>
            <a:prstGeom prst="rect">
              <a:avLst/>
            </a:prstGeom>
            <a:noFill/>
            <a:ln w="9525">
              <a:noFill/>
              <a:miter lim="800000"/>
              <a:headEnd/>
              <a:tailEnd/>
            </a:ln>
          </p:spPr>
          <p:txBody>
            <a:bodyPr wrap="none">
              <a:spAutoFit/>
            </a:bodyPr>
            <a:lstStyle/>
            <a:p>
              <a:r>
                <a:rPr lang="en-US" b="1"/>
                <a:t>C</a:t>
              </a:r>
            </a:p>
          </p:txBody>
        </p:sp>
      </p:grpSp>
      <p:sp>
        <p:nvSpPr>
          <p:cNvPr id="53" name="Arc 24"/>
          <p:cNvSpPr>
            <a:spLocks/>
          </p:cNvSpPr>
          <p:nvPr/>
        </p:nvSpPr>
        <p:spPr bwMode="auto">
          <a:xfrm rot="-2827119">
            <a:off x="1700213" y="3260289"/>
            <a:ext cx="2033587" cy="2354263"/>
          </a:xfrm>
          <a:custGeom>
            <a:avLst/>
            <a:gdLst>
              <a:gd name="T0" fmla="*/ 384349 w 20783"/>
              <a:gd name="T1" fmla="*/ 0 h 21240"/>
              <a:gd name="T2" fmla="*/ 2033587 w 20783"/>
              <a:gd name="T3" fmla="*/ 1702074 h 21240"/>
              <a:gd name="T4" fmla="*/ 0 w 20783"/>
              <a:gd name="T5" fmla="*/ 2354263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19050">
            <a:solidFill>
              <a:schemeClr val="tx1"/>
            </a:solidFill>
            <a:round/>
            <a:headEnd/>
            <a:tailEnd/>
          </a:ln>
        </p:spPr>
        <p:txBody>
          <a:bodyPr wrap="none" anchor="ctr"/>
          <a:lstStyle/>
          <a:p>
            <a:endParaRPr lang="en-IN"/>
          </a:p>
        </p:txBody>
      </p:sp>
      <p:sp>
        <p:nvSpPr>
          <p:cNvPr id="54" name="Arc 25"/>
          <p:cNvSpPr>
            <a:spLocks/>
          </p:cNvSpPr>
          <p:nvPr/>
        </p:nvSpPr>
        <p:spPr bwMode="auto">
          <a:xfrm rot="2753914" flipV="1">
            <a:off x="1727201" y="3981014"/>
            <a:ext cx="2032000" cy="2352675"/>
          </a:xfrm>
          <a:custGeom>
            <a:avLst/>
            <a:gdLst>
              <a:gd name="T0" fmla="*/ 384049 w 20783"/>
              <a:gd name="T1" fmla="*/ 0 h 21240"/>
              <a:gd name="T2" fmla="*/ 2032000 w 20783"/>
              <a:gd name="T3" fmla="*/ 1700926 h 21240"/>
              <a:gd name="T4" fmla="*/ 0 w 20783"/>
              <a:gd name="T5" fmla="*/ 2352675 h 21240"/>
              <a:gd name="T6" fmla="*/ 0 60000 65536"/>
              <a:gd name="T7" fmla="*/ 0 60000 65536"/>
              <a:gd name="T8" fmla="*/ 0 60000 65536"/>
              <a:gd name="T9" fmla="*/ 0 w 20783"/>
              <a:gd name="T10" fmla="*/ 0 h 21240"/>
              <a:gd name="T11" fmla="*/ 20783 w 20783"/>
              <a:gd name="T12" fmla="*/ 21240 h 21240"/>
            </a:gdLst>
            <a:ahLst/>
            <a:cxnLst>
              <a:cxn ang="T6">
                <a:pos x="T0" y="T1"/>
              </a:cxn>
              <a:cxn ang="T7">
                <a:pos x="T2" y="T3"/>
              </a:cxn>
              <a:cxn ang="T8">
                <a:pos x="T4" y="T5"/>
              </a:cxn>
            </a:cxnLst>
            <a:rect l="T9" t="T10" r="T11" b="T12"/>
            <a:pathLst>
              <a:path w="20783" h="21240" fill="none" extrusionOk="0">
                <a:moveTo>
                  <a:pt x="3927" y="0"/>
                </a:moveTo>
                <a:cubicBezTo>
                  <a:pt x="12010" y="1494"/>
                  <a:pt x="18544" y="7447"/>
                  <a:pt x="20783" y="15355"/>
                </a:cubicBezTo>
              </a:path>
              <a:path w="20783" h="21240" stroke="0" extrusionOk="0">
                <a:moveTo>
                  <a:pt x="3927" y="0"/>
                </a:moveTo>
                <a:cubicBezTo>
                  <a:pt x="12010" y="1494"/>
                  <a:pt x="18544" y="7447"/>
                  <a:pt x="20783" y="15355"/>
                </a:cubicBezTo>
                <a:lnTo>
                  <a:pt x="0" y="21240"/>
                </a:lnTo>
                <a:close/>
              </a:path>
            </a:pathLst>
          </a:custGeom>
          <a:noFill/>
          <a:ln w="38100">
            <a:solidFill>
              <a:schemeClr val="tx1"/>
            </a:solidFill>
            <a:round/>
            <a:headEnd/>
            <a:tailEnd/>
          </a:ln>
        </p:spPr>
        <p:txBody>
          <a:bodyPr wrap="none" anchor="ctr"/>
          <a:lstStyle/>
          <a:p>
            <a:endParaRPr lang="en-IN"/>
          </a:p>
        </p:txBody>
      </p:sp>
      <p:sp>
        <p:nvSpPr>
          <p:cNvPr id="55" name="Arc 26"/>
          <p:cNvSpPr>
            <a:spLocks/>
          </p:cNvSpPr>
          <p:nvPr/>
        </p:nvSpPr>
        <p:spPr bwMode="auto">
          <a:xfrm rot="1542945">
            <a:off x="3524250" y="4192152"/>
            <a:ext cx="806450" cy="1231900"/>
          </a:xfrm>
          <a:custGeom>
            <a:avLst/>
            <a:gdLst>
              <a:gd name="T0" fmla="*/ 0 w 21600"/>
              <a:gd name="T1" fmla="*/ 0 h 33488"/>
              <a:gd name="T2" fmla="*/ 673311 w 21600"/>
              <a:gd name="T3" fmla="*/ 1231900 h 33488"/>
              <a:gd name="T4" fmla="*/ 0 w 21600"/>
              <a:gd name="T5" fmla="*/ 794584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38100">
            <a:solidFill>
              <a:schemeClr val="tx1"/>
            </a:solidFill>
            <a:round/>
            <a:headEnd/>
            <a:tailEnd/>
          </a:ln>
        </p:spPr>
        <p:txBody>
          <a:bodyPr wrap="none" anchor="ctr"/>
          <a:lstStyle/>
          <a:p>
            <a:endParaRPr lang="en-IN"/>
          </a:p>
        </p:txBody>
      </p:sp>
      <p:sp>
        <p:nvSpPr>
          <p:cNvPr id="56" name="Arc 27"/>
          <p:cNvSpPr>
            <a:spLocks/>
          </p:cNvSpPr>
          <p:nvPr/>
        </p:nvSpPr>
        <p:spPr bwMode="auto">
          <a:xfrm rot="20057055" flipH="1">
            <a:off x="942975" y="4193739"/>
            <a:ext cx="809625" cy="1233488"/>
          </a:xfrm>
          <a:custGeom>
            <a:avLst/>
            <a:gdLst>
              <a:gd name="T0" fmla="*/ 0 w 21600"/>
              <a:gd name="T1" fmla="*/ 0 h 33488"/>
              <a:gd name="T2" fmla="*/ 675962 w 21600"/>
              <a:gd name="T3" fmla="*/ 1233488 h 33488"/>
              <a:gd name="T4" fmla="*/ 0 w 21600"/>
              <a:gd name="T5" fmla="*/ 795609 h 33488"/>
              <a:gd name="T6" fmla="*/ 0 60000 65536"/>
              <a:gd name="T7" fmla="*/ 0 60000 65536"/>
              <a:gd name="T8" fmla="*/ 0 60000 65536"/>
              <a:gd name="T9" fmla="*/ 0 w 21600"/>
              <a:gd name="T10" fmla="*/ 0 h 33488"/>
              <a:gd name="T11" fmla="*/ 21600 w 21600"/>
              <a:gd name="T12" fmla="*/ 33488 h 33488"/>
            </a:gdLst>
            <a:ahLst/>
            <a:cxnLst>
              <a:cxn ang="T6">
                <a:pos x="T0" y="T1"/>
              </a:cxn>
              <a:cxn ang="T7">
                <a:pos x="T2" y="T3"/>
              </a:cxn>
              <a:cxn ang="T8">
                <a:pos x="T4" y="T5"/>
              </a:cxn>
            </a:cxnLst>
            <a:rect l="T9" t="T10" r="T11" b="T12"/>
            <a:pathLst>
              <a:path w="21600" h="33488" fill="none" extrusionOk="0">
                <a:moveTo>
                  <a:pt x="-1" y="0"/>
                </a:moveTo>
                <a:cubicBezTo>
                  <a:pt x="11929" y="0"/>
                  <a:pt x="21600" y="9670"/>
                  <a:pt x="21600" y="21600"/>
                </a:cubicBezTo>
                <a:cubicBezTo>
                  <a:pt x="21600" y="25826"/>
                  <a:pt x="20360" y="29959"/>
                  <a:pt x="18034" y="33488"/>
                </a:cubicBezTo>
              </a:path>
              <a:path w="21600" h="33488" stroke="0" extrusionOk="0">
                <a:moveTo>
                  <a:pt x="-1" y="0"/>
                </a:moveTo>
                <a:cubicBezTo>
                  <a:pt x="11929" y="0"/>
                  <a:pt x="21600" y="9670"/>
                  <a:pt x="21600" y="21600"/>
                </a:cubicBezTo>
                <a:cubicBezTo>
                  <a:pt x="21600" y="25826"/>
                  <a:pt x="20360" y="29959"/>
                  <a:pt x="18034" y="33488"/>
                </a:cubicBezTo>
                <a:lnTo>
                  <a:pt x="0" y="21600"/>
                </a:lnTo>
                <a:close/>
              </a:path>
            </a:pathLst>
          </a:custGeom>
          <a:noFill/>
          <a:ln w="38100">
            <a:solidFill>
              <a:schemeClr val="tx1"/>
            </a:solidFill>
            <a:round/>
            <a:headEnd/>
            <a:tailEnd/>
          </a:ln>
        </p:spPr>
        <p:txBody>
          <a:bodyPr wrap="none" anchor="ctr"/>
          <a:lstStyle/>
          <a:p>
            <a:endParaRPr lang="en-IN"/>
          </a:p>
        </p:txBody>
      </p:sp>
      <p:grpSp>
        <p:nvGrpSpPr>
          <p:cNvPr id="65" name="Group 64"/>
          <p:cNvGrpSpPr/>
          <p:nvPr/>
        </p:nvGrpSpPr>
        <p:grpSpPr>
          <a:xfrm>
            <a:off x="228600" y="4724400"/>
            <a:ext cx="4800600" cy="1569602"/>
            <a:chOff x="228600" y="4724400"/>
            <a:chExt cx="4800600" cy="1569602"/>
          </a:xfrm>
        </p:grpSpPr>
        <p:cxnSp>
          <p:nvCxnSpPr>
            <p:cNvPr id="59" name="Straight Connector 58"/>
            <p:cNvCxnSpPr>
              <a:stCxn id="31" idx="1"/>
              <a:endCxn id="31" idx="3"/>
            </p:cNvCxnSpPr>
            <p:nvPr/>
          </p:nvCxnSpPr>
          <p:spPr>
            <a:xfrm>
              <a:off x="228600" y="4799371"/>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9" idx="1"/>
            </p:cNvCxnSpPr>
            <p:nvPr/>
          </p:nvCxnSpPr>
          <p:spPr>
            <a:xfrm flipH="1" flipV="1">
              <a:off x="2590800" y="4724400"/>
              <a:ext cx="26988" cy="156960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558648" y="4876800"/>
              <a:ext cx="336952" cy="369332"/>
            </a:xfrm>
            <a:prstGeom prst="rect">
              <a:avLst/>
            </a:prstGeom>
            <a:noFill/>
          </p:spPr>
          <p:txBody>
            <a:bodyPr wrap="none" rtlCol="0">
              <a:spAutoFit/>
            </a:bodyPr>
            <a:lstStyle/>
            <a:p>
              <a:r>
                <a:rPr lang="en-US" dirty="0"/>
                <a:t>O</a:t>
              </a:r>
            </a:p>
          </p:txBody>
        </p:sp>
      </p:grpSp>
      <p:cxnSp>
        <p:nvCxnSpPr>
          <p:cNvPr id="69" name="Straight Connector 68"/>
          <p:cNvCxnSpPr/>
          <p:nvPr/>
        </p:nvCxnSpPr>
        <p:spPr>
          <a:xfrm flipV="1">
            <a:off x="2590800" y="1295400"/>
            <a:ext cx="0" cy="3505200"/>
          </a:xfrm>
          <a:prstGeom prst="line">
            <a:avLst/>
          </a:prstGeom>
          <a:ln w="25400">
            <a:prstDash val="dashDot"/>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990600" y="1295400"/>
            <a:ext cx="3124200" cy="3276600"/>
            <a:chOff x="990600" y="1295400"/>
            <a:chExt cx="3124200" cy="3276600"/>
          </a:xfrm>
        </p:grpSpPr>
        <p:cxnSp>
          <p:nvCxnSpPr>
            <p:cNvPr id="76" name="Straight Connector 75"/>
            <p:cNvCxnSpPr/>
            <p:nvPr/>
          </p:nvCxnSpPr>
          <p:spPr>
            <a:xfrm flipH="1">
              <a:off x="990600" y="1295400"/>
              <a:ext cx="1600200" cy="3276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590800" y="1295400"/>
              <a:ext cx="1524000" cy="30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0" name="Picture 3"/>
          <p:cNvPicPr>
            <a:picLocks noChangeAspect="1" noChangeArrowheads="1"/>
          </p:cNvPicPr>
          <p:nvPr/>
        </p:nvPicPr>
        <p:blipFill>
          <a:blip r:embed="rId2" cstate="print"/>
          <a:srcRect b="7764"/>
          <a:stretch>
            <a:fillRect/>
          </a:stretch>
        </p:blipFill>
        <p:spPr bwMode="auto">
          <a:xfrm>
            <a:off x="4724400" y="685800"/>
            <a:ext cx="4267200" cy="38100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857A572-9FD3-4321-A0A0-3D520DE82B8F}"/>
                  </a:ext>
                </a:extLst>
              </p14:cNvPr>
              <p14:cNvContentPartPr/>
              <p14:nvPr/>
            </p14:nvContentPartPr>
            <p14:xfrm>
              <a:off x="120600" y="1092240"/>
              <a:ext cx="736920" cy="552600"/>
            </p14:xfrm>
          </p:contentPart>
        </mc:Choice>
        <mc:Fallback xmlns="">
          <p:pic>
            <p:nvPicPr>
              <p:cNvPr id="3" name="Ink 2">
                <a:extLst>
                  <a:ext uri="{FF2B5EF4-FFF2-40B4-BE49-F238E27FC236}">
                    <a16:creationId xmlns:a16="http://schemas.microsoft.com/office/drawing/2014/main" id="{F857A572-9FD3-4321-A0A0-3D520DE82B8F}"/>
                  </a:ext>
                </a:extLst>
              </p:cNvPr>
              <p:cNvPicPr/>
              <p:nvPr/>
            </p:nvPicPr>
            <p:blipFill>
              <a:blip r:embed="rId4"/>
              <a:stretch>
                <a:fillRect/>
              </a:stretch>
            </p:blipFill>
            <p:spPr>
              <a:xfrm>
                <a:off x="111240" y="1082880"/>
                <a:ext cx="755640" cy="571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strVal val="4*#ppt_w"/>
                                          </p:val>
                                        </p:tav>
                                        <p:tav tm="100000">
                                          <p:val>
                                            <p:strVal val="#ppt_w"/>
                                          </p:val>
                                        </p:tav>
                                      </p:tavLst>
                                    </p:anim>
                                    <p:anim calcmode="lin" valueType="num">
                                      <p:cBhvr>
                                        <p:cTn id="14" dur="500" fill="hold"/>
                                        <p:tgtEl>
                                          <p:spTgt spid="32"/>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strVal val="4*#ppt_w"/>
                                          </p:val>
                                        </p:tav>
                                        <p:tav tm="100000">
                                          <p:val>
                                            <p:strVal val="#ppt_w"/>
                                          </p:val>
                                        </p:tav>
                                      </p:tavLst>
                                    </p:anim>
                                    <p:anim calcmode="lin" valueType="num">
                                      <p:cBhvr>
                                        <p:cTn id="20" dur="500" fill="hold"/>
                                        <p:tgtEl>
                                          <p:spTgt spid="35"/>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strVal val="4*#ppt_w"/>
                                          </p:val>
                                        </p:tav>
                                        <p:tav tm="100000">
                                          <p:val>
                                            <p:strVal val="#ppt_w"/>
                                          </p:val>
                                        </p:tav>
                                      </p:tavLst>
                                    </p:anim>
                                    <p:anim calcmode="lin" valueType="num">
                                      <p:cBhvr>
                                        <p:cTn id="26" dur="500" fill="hold"/>
                                        <p:tgtEl>
                                          <p:spTgt spid="3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strVal val="4*#ppt_w"/>
                                          </p:val>
                                        </p:tav>
                                        <p:tav tm="100000">
                                          <p:val>
                                            <p:strVal val="#ppt_w"/>
                                          </p:val>
                                        </p:tav>
                                      </p:tavLst>
                                    </p:anim>
                                    <p:anim calcmode="lin" valueType="num">
                                      <p:cBhvr>
                                        <p:cTn id="32"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strVal val="4*#ppt_w"/>
                                          </p:val>
                                        </p:tav>
                                        <p:tav tm="100000">
                                          <p:val>
                                            <p:strVal val="#ppt_w"/>
                                          </p:val>
                                        </p:tav>
                                      </p:tavLst>
                                    </p:anim>
                                    <p:anim calcmode="lin" valueType="num">
                                      <p:cBhvr>
                                        <p:cTn id="38"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strVal val="4*#ppt_w"/>
                                          </p:val>
                                        </p:tav>
                                        <p:tav tm="100000">
                                          <p:val>
                                            <p:strVal val="#ppt_w"/>
                                          </p:val>
                                        </p:tav>
                                      </p:tavLst>
                                    </p:anim>
                                    <p:anim calcmode="lin" valueType="num">
                                      <p:cBhvr>
                                        <p:cTn id="44" dur="500" fill="hold"/>
                                        <p:tgtEl>
                                          <p:spTgt spid="36"/>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strVal val="4*#ppt_w"/>
                                          </p:val>
                                        </p:tav>
                                        <p:tav tm="100000">
                                          <p:val>
                                            <p:strVal val="#ppt_w"/>
                                          </p:val>
                                        </p:tav>
                                      </p:tavLst>
                                    </p:anim>
                                    <p:anim calcmode="lin" valueType="num">
                                      <p:cBhvr>
                                        <p:cTn id="50" dur="500" fill="hold"/>
                                        <p:tgtEl>
                                          <p:spTgt spid="37"/>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strips(up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3"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strips(upRight)">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strips(downLeft)">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strips(downRight)">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32"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strVal val="4*#ppt_w"/>
                                          </p:val>
                                        </p:tav>
                                        <p:tav tm="100000">
                                          <p:val>
                                            <p:strVal val="#ppt_w"/>
                                          </p:val>
                                        </p:tav>
                                      </p:tavLst>
                                    </p:anim>
                                    <p:anim calcmode="lin" valueType="num">
                                      <p:cBhvr>
                                        <p:cTn id="76" dur="500" fill="hold"/>
                                        <p:tgtEl>
                                          <p:spTgt spid="42"/>
                                        </p:tgtEl>
                                        <p:attrNameLst>
                                          <p:attrName>ppt_h</p:attrName>
                                        </p:attrNameLst>
                                      </p:cBhvr>
                                      <p:tavLst>
                                        <p:tav tm="0">
                                          <p:val>
                                            <p:strVal val="4*#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32"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p:cTn id="81" dur="500" fill="hold"/>
                                        <p:tgtEl>
                                          <p:spTgt spid="43"/>
                                        </p:tgtEl>
                                        <p:attrNameLst>
                                          <p:attrName>ppt_w</p:attrName>
                                        </p:attrNameLst>
                                      </p:cBhvr>
                                      <p:tavLst>
                                        <p:tav tm="0">
                                          <p:val>
                                            <p:strVal val="4*#ppt_w"/>
                                          </p:val>
                                        </p:tav>
                                        <p:tav tm="100000">
                                          <p:val>
                                            <p:strVal val="#ppt_w"/>
                                          </p:val>
                                        </p:tav>
                                      </p:tavLst>
                                    </p:anim>
                                    <p:anim calcmode="lin" valueType="num">
                                      <p:cBhvr>
                                        <p:cTn id="82"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528"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 calcmode="lin" valueType="num">
                                      <p:cBhvr>
                                        <p:cTn id="89" dur="500" fill="hold"/>
                                        <p:tgtEl>
                                          <p:spTgt spid="44"/>
                                        </p:tgtEl>
                                        <p:attrNameLst>
                                          <p:attrName>ppt_x</p:attrName>
                                        </p:attrNameLst>
                                      </p:cBhvr>
                                      <p:tavLst>
                                        <p:tav tm="0">
                                          <p:val>
                                            <p:fltVal val="0.5"/>
                                          </p:val>
                                        </p:tav>
                                        <p:tav tm="100000">
                                          <p:val>
                                            <p:strVal val="#ppt_x"/>
                                          </p:val>
                                        </p:tav>
                                      </p:tavLst>
                                    </p:anim>
                                    <p:anim calcmode="lin" valueType="num">
                                      <p:cBhvr>
                                        <p:cTn id="90" dur="500" fill="hold"/>
                                        <p:tgtEl>
                                          <p:spTgt spid="44"/>
                                        </p:tgtEl>
                                        <p:attrNameLst>
                                          <p:attrName>ppt_y</p:attrName>
                                        </p:attrNameLst>
                                      </p:cBhvr>
                                      <p:tavLst>
                                        <p:tav tm="0">
                                          <p:val>
                                            <p:fltVal val="0.5"/>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528"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anim calcmode="lin" valueType="num">
                                      <p:cBhvr>
                                        <p:cTn id="95" dur="500" fill="hold"/>
                                        <p:tgtEl>
                                          <p:spTgt spid="46"/>
                                        </p:tgtEl>
                                        <p:attrNameLst>
                                          <p:attrName>ppt_w</p:attrName>
                                        </p:attrNameLst>
                                      </p:cBhvr>
                                      <p:tavLst>
                                        <p:tav tm="0">
                                          <p:val>
                                            <p:fltVal val="0"/>
                                          </p:val>
                                        </p:tav>
                                        <p:tav tm="100000">
                                          <p:val>
                                            <p:strVal val="#ppt_w"/>
                                          </p:val>
                                        </p:tav>
                                      </p:tavLst>
                                    </p:anim>
                                    <p:anim calcmode="lin" valueType="num">
                                      <p:cBhvr>
                                        <p:cTn id="96" dur="500" fill="hold"/>
                                        <p:tgtEl>
                                          <p:spTgt spid="46"/>
                                        </p:tgtEl>
                                        <p:attrNameLst>
                                          <p:attrName>ppt_h</p:attrName>
                                        </p:attrNameLst>
                                      </p:cBhvr>
                                      <p:tavLst>
                                        <p:tav tm="0">
                                          <p:val>
                                            <p:fltVal val="0"/>
                                          </p:val>
                                        </p:tav>
                                        <p:tav tm="100000">
                                          <p:val>
                                            <p:strVal val="#ppt_h"/>
                                          </p:val>
                                        </p:tav>
                                      </p:tavLst>
                                    </p:anim>
                                    <p:anim calcmode="lin" valueType="num">
                                      <p:cBhvr>
                                        <p:cTn id="97" dur="500" fill="hold"/>
                                        <p:tgtEl>
                                          <p:spTgt spid="46"/>
                                        </p:tgtEl>
                                        <p:attrNameLst>
                                          <p:attrName>ppt_x</p:attrName>
                                        </p:attrNameLst>
                                      </p:cBhvr>
                                      <p:tavLst>
                                        <p:tav tm="0">
                                          <p:val>
                                            <p:fltVal val="0.5"/>
                                          </p:val>
                                        </p:tav>
                                        <p:tav tm="100000">
                                          <p:val>
                                            <p:strVal val="#ppt_x"/>
                                          </p:val>
                                        </p:tav>
                                      </p:tavLst>
                                    </p:anim>
                                    <p:anim calcmode="lin" valueType="num">
                                      <p:cBhvr>
                                        <p:cTn id="98" dur="500" fill="hold"/>
                                        <p:tgtEl>
                                          <p:spTgt spid="46"/>
                                        </p:tgtEl>
                                        <p:attrNameLst>
                                          <p:attrName>ppt_y</p:attrName>
                                        </p:attrNameLst>
                                      </p:cBhvr>
                                      <p:tavLst>
                                        <p:tav tm="0">
                                          <p:val>
                                            <p:fltVal val="0.5"/>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3" presetClass="entr" presetSubtype="528"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p:cTn id="103" dur="500" fill="hold"/>
                                        <p:tgtEl>
                                          <p:spTgt spid="47"/>
                                        </p:tgtEl>
                                        <p:attrNameLst>
                                          <p:attrName>ppt_w</p:attrName>
                                        </p:attrNameLst>
                                      </p:cBhvr>
                                      <p:tavLst>
                                        <p:tav tm="0">
                                          <p:val>
                                            <p:fltVal val="0"/>
                                          </p:val>
                                        </p:tav>
                                        <p:tav tm="100000">
                                          <p:val>
                                            <p:strVal val="#ppt_w"/>
                                          </p:val>
                                        </p:tav>
                                      </p:tavLst>
                                    </p:anim>
                                    <p:anim calcmode="lin" valueType="num">
                                      <p:cBhvr>
                                        <p:cTn id="104" dur="500" fill="hold"/>
                                        <p:tgtEl>
                                          <p:spTgt spid="47"/>
                                        </p:tgtEl>
                                        <p:attrNameLst>
                                          <p:attrName>ppt_h</p:attrName>
                                        </p:attrNameLst>
                                      </p:cBhvr>
                                      <p:tavLst>
                                        <p:tav tm="0">
                                          <p:val>
                                            <p:fltVal val="0"/>
                                          </p:val>
                                        </p:tav>
                                        <p:tav tm="100000">
                                          <p:val>
                                            <p:strVal val="#ppt_h"/>
                                          </p:val>
                                        </p:tav>
                                      </p:tavLst>
                                    </p:anim>
                                    <p:anim calcmode="lin" valueType="num">
                                      <p:cBhvr>
                                        <p:cTn id="105" dur="500" fill="hold"/>
                                        <p:tgtEl>
                                          <p:spTgt spid="47"/>
                                        </p:tgtEl>
                                        <p:attrNameLst>
                                          <p:attrName>ppt_x</p:attrName>
                                        </p:attrNameLst>
                                      </p:cBhvr>
                                      <p:tavLst>
                                        <p:tav tm="0">
                                          <p:val>
                                            <p:fltVal val="0.5"/>
                                          </p:val>
                                        </p:tav>
                                        <p:tav tm="100000">
                                          <p:val>
                                            <p:strVal val="#ppt_x"/>
                                          </p:val>
                                        </p:tav>
                                      </p:tavLst>
                                    </p:anim>
                                    <p:anim calcmode="lin" valueType="num">
                                      <p:cBhvr>
                                        <p:cTn id="106" dur="500" fill="hold"/>
                                        <p:tgtEl>
                                          <p:spTgt spid="47"/>
                                        </p:tgtEl>
                                        <p:attrNameLst>
                                          <p:attrName>ppt_y</p:attrName>
                                        </p:attrNameLst>
                                      </p:cBhvr>
                                      <p:tavLst>
                                        <p:tav tm="0">
                                          <p:val>
                                            <p:fltVal val="0.5"/>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3" presetClass="entr" presetSubtype="528" fill="hold" grpId="0" nodeType="click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p:cTn id="111" dur="500" fill="hold"/>
                                        <p:tgtEl>
                                          <p:spTgt spid="45"/>
                                        </p:tgtEl>
                                        <p:attrNameLst>
                                          <p:attrName>ppt_w</p:attrName>
                                        </p:attrNameLst>
                                      </p:cBhvr>
                                      <p:tavLst>
                                        <p:tav tm="0">
                                          <p:val>
                                            <p:fltVal val="0"/>
                                          </p:val>
                                        </p:tav>
                                        <p:tav tm="100000">
                                          <p:val>
                                            <p:strVal val="#ppt_w"/>
                                          </p:val>
                                        </p:tav>
                                      </p:tavLst>
                                    </p:anim>
                                    <p:anim calcmode="lin" valueType="num">
                                      <p:cBhvr>
                                        <p:cTn id="112" dur="500" fill="hold"/>
                                        <p:tgtEl>
                                          <p:spTgt spid="45"/>
                                        </p:tgtEl>
                                        <p:attrNameLst>
                                          <p:attrName>ppt_h</p:attrName>
                                        </p:attrNameLst>
                                      </p:cBhvr>
                                      <p:tavLst>
                                        <p:tav tm="0">
                                          <p:val>
                                            <p:fltVal val="0"/>
                                          </p:val>
                                        </p:tav>
                                        <p:tav tm="100000">
                                          <p:val>
                                            <p:strVal val="#ppt_h"/>
                                          </p:val>
                                        </p:tav>
                                      </p:tavLst>
                                    </p:anim>
                                    <p:anim calcmode="lin" valueType="num">
                                      <p:cBhvr>
                                        <p:cTn id="113" dur="500" fill="hold"/>
                                        <p:tgtEl>
                                          <p:spTgt spid="45"/>
                                        </p:tgtEl>
                                        <p:attrNameLst>
                                          <p:attrName>ppt_x</p:attrName>
                                        </p:attrNameLst>
                                      </p:cBhvr>
                                      <p:tavLst>
                                        <p:tav tm="0">
                                          <p:val>
                                            <p:fltVal val="0.5"/>
                                          </p:val>
                                        </p:tav>
                                        <p:tav tm="100000">
                                          <p:val>
                                            <p:strVal val="#ppt_x"/>
                                          </p:val>
                                        </p:tav>
                                      </p:tavLst>
                                    </p:anim>
                                    <p:anim calcmode="lin" valueType="num">
                                      <p:cBhvr>
                                        <p:cTn id="114" dur="500" fill="hold"/>
                                        <p:tgtEl>
                                          <p:spTgt spid="45"/>
                                        </p:tgtEl>
                                        <p:attrNameLst>
                                          <p:attrName>ppt_y</p:attrName>
                                        </p:attrNameLst>
                                      </p:cBhvr>
                                      <p:tavLst>
                                        <p:tav tm="0">
                                          <p:val>
                                            <p:fltVal val="0.5"/>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6" fill="hold" grpId="0" nodeType="click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strips(downRight)">
                                      <p:cBhvr>
                                        <p:cTn id="119" dur="500"/>
                                        <p:tgtEl>
                                          <p:spTgt spid="53"/>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9" fill="hold" grpId="0" nodeType="click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strips(upLeft)">
                                      <p:cBhvr>
                                        <p:cTn id="124" dur="500"/>
                                        <p:tgtEl>
                                          <p:spTgt spid="54"/>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3"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strips(upRight)">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18" presetClass="entr" presetSubtype="6" fill="hold" grpId="0" nodeType="click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strips(downRight)">
                                      <p:cBhvr>
                                        <p:cTn id="134" dur="500"/>
                                        <p:tgtEl>
                                          <p:spTgt spid="56"/>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blinds(horizontal)">
                                      <p:cBhvr>
                                        <p:cTn id="139" dur="500"/>
                                        <p:tgtEl>
                                          <p:spTgt spid="65"/>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wipe(down)">
                                      <p:cBhvr>
                                        <p:cTn id="144" dur="500"/>
                                        <p:tgtEl>
                                          <p:spTgt spid="69"/>
                                        </p:tgtEl>
                                      </p:cBhvr>
                                    </p:animEffect>
                                  </p:childTnLst>
                                </p:cTn>
                              </p:par>
                            </p:childTnLst>
                          </p:cTn>
                        </p:par>
                      </p:childTnLst>
                    </p:cTn>
                  </p:par>
                  <p:par>
                    <p:cTn id="145" fill="hold">
                      <p:stCondLst>
                        <p:cond delay="indefinite"/>
                      </p:stCondLst>
                      <p:childTnLst>
                        <p:par>
                          <p:cTn id="146" fill="hold">
                            <p:stCondLst>
                              <p:cond delay="0"/>
                            </p:stCondLst>
                            <p:childTnLst>
                              <p:par>
                                <p:cTn id="147" presetID="20" presetClass="entr" presetSubtype="0" fill="hold" nodeType="click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wedge">
                                      <p:cBhvr>
                                        <p:cTn id="149" dur="2000"/>
                                        <p:tgtEl>
                                          <p:spTgt spid="79"/>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blinds(horizontal)">
                                      <p:cBhvr>
                                        <p:cTn id="15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utoUpdateAnimBg="0"/>
      <p:bldP spid="45" grpId="0" autoUpdateAnimBg="0"/>
      <p:bldP spid="46" grpId="0" autoUpdateAnimBg="0"/>
      <p:bldP spid="47" grpId="0" autoUpdateAnimBg="0"/>
      <p:bldP spid="53" grpId="0" animBg="1"/>
      <p:bldP spid="54" grpId="0" animBg="1"/>
      <p:bldP spid="55"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04800" y="579358"/>
            <a:ext cx="8839200" cy="5309146"/>
          </a:xfrm>
          <a:prstGeom prst="rect">
            <a:avLst/>
          </a:prstGeom>
          <a:noFill/>
          <a:ln w="9525">
            <a:noFill/>
            <a:miter lim="800000"/>
            <a:headEnd/>
            <a:tailEnd/>
          </a:ln>
          <a:effectLst/>
        </p:spPr>
        <p:txBody>
          <a:bodyPr wrap="square">
            <a:spAutoFit/>
          </a:bodyPr>
          <a:lstStyle/>
          <a:p>
            <a:pPr algn="just">
              <a:lnSpc>
                <a:spcPct val="150000"/>
              </a:lnSpc>
              <a:spcBef>
                <a:spcPct val="50000"/>
              </a:spcBef>
            </a:pPr>
            <a:r>
              <a:rPr lang="en-US" b="1" dirty="0">
                <a:latin typeface="Garamond" pitchFamily="18" charset="0"/>
              </a:rPr>
              <a:t>In engineering drawing, the word ‘</a:t>
            </a:r>
            <a:r>
              <a:rPr lang="en-US" b="1" dirty="0">
                <a:solidFill>
                  <a:srgbClr val="7030A0"/>
                </a:solidFill>
                <a:latin typeface="Garamond" pitchFamily="18" charset="0"/>
              </a:rPr>
              <a:t>projection</a:t>
            </a:r>
            <a:r>
              <a:rPr lang="en-US" b="1" dirty="0">
                <a:latin typeface="Garamond" pitchFamily="18" charset="0"/>
              </a:rPr>
              <a:t>’ means </a:t>
            </a:r>
          </a:p>
          <a:p>
            <a:pPr marL="341313" indent="-169863" algn="just">
              <a:lnSpc>
                <a:spcPct val="150000"/>
              </a:lnSpc>
              <a:spcBef>
                <a:spcPct val="50000"/>
              </a:spcBef>
              <a:buFont typeface="Arial" pitchFamily="34" charset="0"/>
              <a:buChar char="•"/>
            </a:pPr>
            <a:r>
              <a:rPr lang="en-US" b="1" dirty="0">
                <a:latin typeface="Garamond" pitchFamily="18" charset="0"/>
              </a:rPr>
              <a:t>an image or the act of obtaining the image of an object. </a:t>
            </a:r>
          </a:p>
          <a:p>
            <a:pPr marL="341313" indent="-169863" algn="just">
              <a:lnSpc>
                <a:spcPct val="150000"/>
              </a:lnSpc>
              <a:spcBef>
                <a:spcPct val="50000"/>
              </a:spcBef>
              <a:buFont typeface="Arial" pitchFamily="34" charset="0"/>
              <a:buChar char="•"/>
            </a:pPr>
            <a:r>
              <a:rPr lang="en-US" b="1" dirty="0">
                <a:latin typeface="Garamond" pitchFamily="18" charset="0"/>
              </a:rPr>
              <a:t>Technical people often refer to the image as a </a:t>
            </a:r>
            <a:r>
              <a:rPr lang="en-US" b="1" i="1" dirty="0">
                <a:latin typeface="Garamond" pitchFamily="18" charset="0"/>
              </a:rPr>
              <a:t>view</a:t>
            </a:r>
            <a:r>
              <a:rPr lang="en-US" b="1" dirty="0">
                <a:latin typeface="Garamond" pitchFamily="18" charset="0"/>
              </a:rPr>
              <a:t>.</a:t>
            </a:r>
          </a:p>
          <a:p>
            <a:pPr algn="just">
              <a:lnSpc>
                <a:spcPct val="150000"/>
              </a:lnSpc>
              <a:spcBef>
                <a:spcPct val="50000"/>
              </a:spcBef>
            </a:pPr>
            <a:endParaRPr lang="en-US" sz="2400" b="1" dirty="0">
              <a:latin typeface="Garamond" pitchFamily="18" charset="0"/>
            </a:endParaRPr>
          </a:p>
          <a:p>
            <a:pPr algn="just">
              <a:lnSpc>
                <a:spcPct val="150000"/>
              </a:lnSpc>
              <a:spcBef>
                <a:spcPct val="50000"/>
              </a:spcBef>
            </a:pPr>
            <a:r>
              <a:rPr lang="en-US" sz="2400" b="1" dirty="0">
                <a:latin typeface="Garamond" pitchFamily="18" charset="0"/>
              </a:rPr>
              <a:t>Projection System</a:t>
            </a:r>
            <a:endParaRPr lang="en-US" b="1" dirty="0">
              <a:latin typeface="Garamond" pitchFamily="18" charset="0"/>
            </a:endParaRPr>
          </a:p>
          <a:p>
            <a:pPr marL="342900" indent="-342900" algn="just">
              <a:lnSpc>
                <a:spcPct val="150000"/>
              </a:lnSpc>
              <a:spcBef>
                <a:spcPct val="50000"/>
              </a:spcBef>
              <a:buFont typeface="+mj-lt"/>
              <a:buAutoNum type="arabicPeriod"/>
            </a:pPr>
            <a:r>
              <a:rPr lang="en-US" b="1" dirty="0">
                <a:latin typeface="Garamond" pitchFamily="18" charset="0"/>
              </a:rPr>
              <a:t>Observer or stationary point</a:t>
            </a:r>
          </a:p>
          <a:p>
            <a:pPr marL="342900" indent="-342900" algn="just">
              <a:lnSpc>
                <a:spcPct val="150000"/>
              </a:lnSpc>
              <a:spcBef>
                <a:spcPct val="50000"/>
              </a:spcBef>
              <a:buFont typeface="+mj-lt"/>
              <a:buAutoNum type="arabicPeriod"/>
            </a:pPr>
            <a:r>
              <a:rPr lang="en-US" b="1" dirty="0">
                <a:latin typeface="Garamond" pitchFamily="18" charset="0"/>
              </a:rPr>
              <a:t>Object</a:t>
            </a:r>
          </a:p>
          <a:p>
            <a:pPr marL="342900" indent="-342900" algn="just">
              <a:lnSpc>
                <a:spcPct val="150000"/>
              </a:lnSpc>
              <a:spcBef>
                <a:spcPct val="50000"/>
              </a:spcBef>
              <a:buFont typeface="+mj-lt"/>
              <a:buAutoNum type="arabicPeriod"/>
            </a:pPr>
            <a:r>
              <a:rPr lang="en-US" b="1" dirty="0">
                <a:latin typeface="Garamond" pitchFamily="18" charset="0"/>
              </a:rPr>
              <a:t>Projectors</a:t>
            </a:r>
          </a:p>
          <a:p>
            <a:pPr marL="342900" indent="-342900" algn="just">
              <a:lnSpc>
                <a:spcPct val="150000"/>
              </a:lnSpc>
              <a:spcBef>
                <a:spcPct val="50000"/>
              </a:spcBef>
              <a:buFont typeface="+mj-lt"/>
              <a:buAutoNum type="arabicPeriod"/>
            </a:pPr>
            <a:r>
              <a:rPr lang="en-US" b="1" dirty="0">
                <a:latin typeface="Garamond" pitchFamily="18" charset="0"/>
              </a:rPr>
              <a:t>Plane of projections (POP)</a:t>
            </a:r>
          </a:p>
        </p:txBody>
      </p:sp>
      <p:pic>
        <p:nvPicPr>
          <p:cNvPr id="4" name="Picture 2"/>
          <p:cNvPicPr>
            <a:picLocks noChangeAspect="1" noChangeArrowheads="1"/>
          </p:cNvPicPr>
          <p:nvPr/>
        </p:nvPicPr>
        <p:blipFill>
          <a:blip r:embed="rId3" cstate="print"/>
          <a:srcRect/>
          <a:stretch>
            <a:fillRect/>
          </a:stretch>
        </p:blipFill>
        <p:spPr bwMode="auto">
          <a:xfrm rot="10800000">
            <a:off x="4599127" y="2286000"/>
            <a:ext cx="3859073" cy="4019550"/>
          </a:xfrm>
          <a:prstGeom prst="rect">
            <a:avLst/>
          </a:prstGeom>
          <a:noFill/>
          <a:ln w="38100">
            <a:solidFill>
              <a:srgbClr val="FFFF00"/>
            </a:solidFill>
            <a:miter lim="800000"/>
            <a:headEnd/>
            <a:tailEnd/>
          </a:ln>
          <a:effectLst/>
        </p:spPr>
      </p:pic>
      <p:sp>
        <p:nvSpPr>
          <p:cNvPr id="5" name="Title 1"/>
          <p:cNvSpPr txBox="1">
            <a:spLocks/>
          </p:cNvSpPr>
          <p:nvPr/>
        </p:nvSpPr>
        <p:spPr>
          <a:xfrm>
            <a:off x="457200" y="76200"/>
            <a:ext cx="8229600" cy="609600"/>
          </a:xfrm>
          <a:prstGeom prst="rect">
            <a:avLst/>
          </a:prstGeom>
          <a:solidFill>
            <a:schemeClr val="tx2">
              <a:lumMod val="40000"/>
              <a:lumOff val="6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dirty="0">
                <a:latin typeface="Adobe Caslon Pro Bold" pitchFamily="18" charset="0"/>
                <a:ea typeface="+mj-ea"/>
                <a:cs typeface="+mj-cs"/>
              </a:rPr>
              <a:t>Recap</a:t>
            </a:r>
            <a:endParaRPr kumimoji="0" lang="en-US" sz="4000" b="0" i="0" u="none" strike="noStrike" kern="1200" cap="none" spc="0" normalizeH="0" baseline="0" noProof="0" dirty="0">
              <a:ln>
                <a:noFill/>
              </a:ln>
              <a:solidFill>
                <a:schemeClr val="tx1"/>
              </a:solidFill>
              <a:effectLst/>
              <a:uLnTx/>
              <a:uFillTx/>
              <a:latin typeface="Adobe Caslon Pro Bold" pitchFamily="18" charset="0"/>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View: Cylinder</a:t>
            </a:r>
          </a:p>
        </p:txBody>
      </p:sp>
      <p:sp>
        <p:nvSpPr>
          <p:cNvPr id="4" name="Freeform 2"/>
          <p:cNvSpPr>
            <a:spLocks/>
          </p:cNvSpPr>
          <p:nvPr/>
        </p:nvSpPr>
        <p:spPr bwMode="auto">
          <a:xfrm>
            <a:off x="6323013" y="3602038"/>
            <a:ext cx="1357312" cy="793750"/>
          </a:xfrm>
          <a:custGeom>
            <a:avLst/>
            <a:gdLst>
              <a:gd name="T0" fmla="*/ 160 w 1016"/>
              <a:gd name="T1" fmla="*/ 80 h 594"/>
              <a:gd name="T2" fmla="*/ 199 w 1016"/>
              <a:gd name="T3" fmla="*/ 61 h 594"/>
              <a:gd name="T4" fmla="*/ 263 w 1016"/>
              <a:gd name="T5" fmla="*/ 36 h 594"/>
              <a:gd name="T6" fmla="*/ 354 w 1016"/>
              <a:gd name="T7" fmla="*/ 14 h 594"/>
              <a:gd name="T8" fmla="*/ 448 w 1016"/>
              <a:gd name="T9" fmla="*/ 2 h 594"/>
              <a:gd name="T10" fmla="*/ 546 w 1016"/>
              <a:gd name="T11" fmla="*/ 2 h 594"/>
              <a:gd name="T12" fmla="*/ 642 w 1016"/>
              <a:gd name="T13" fmla="*/ 11 h 594"/>
              <a:gd name="T14" fmla="*/ 735 w 1016"/>
              <a:gd name="T15" fmla="*/ 32 h 594"/>
              <a:gd name="T16" fmla="*/ 820 w 1016"/>
              <a:gd name="T17" fmla="*/ 64 h 594"/>
              <a:gd name="T18" fmla="*/ 879 w 1016"/>
              <a:gd name="T19" fmla="*/ 96 h 594"/>
              <a:gd name="T20" fmla="*/ 912 w 1016"/>
              <a:gd name="T21" fmla="*/ 118 h 594"/>
              <a:gd name="T22" fmla="*/ 941 w 1016"/>
              <a:gd name="T23" fmla="*/ 142 h 594"/>
              <a:gd name="T24" fmla="*/ 964 w 1016"/>
              <a:gd name="T25" fmla="*/ 169 h 594"/>
              <a:gd name="T26" fmla="*/ 984 w 1016"/>
              <a:gd name="T27" fmla="*/ 196 h 594"/>
              <a:gd name="T28" fmla="*/ 998 w 1016"/>
              <a:gd name="T29" fmla="*/ 223 h 594"/>
              <a:gd name="T30" fmla="*/ 1008 w 1016"/>
              <a:gd name="T31" fmla="*/ 251 h 594"/>
              <a:gd name="T32" fmla="*/ 1014 w 1016"/>
              <a:gd name="T33" fmla="*/ 279 h 594"/>
              <a:gd name="T34" fmla="*/ 1016 w 1016"/>
              <a:gd name="T35" fmla="*/ 308 h 594"/>
              <a:gd name="T36" fmla="*/ 1012 w 1016"/>
              <a:gd name="T37" fmla="*/ 336 h 594"/>
              <a:gd name="T38" fmla="*/ 1003 w 1016"/>
              <a:gd name="T39" fmla="*/ 365 h 594"/>
              <a:gd name="T40" fmla="*/ 991 w 1016"/>
              <a:gd name="T41" fmla="*/ 392 h 594"/>
              <a:gd name="T42" fmla="*/ 973 w 1016"/>
              <a:gd name="T43" fmla="*/ 418 h 594"/>
              <a:gd name="T44" fmla="*/ 950 w 1016"/>
              <a:gd name="T45" fmla="*/ 445 h 594"/>
              <a:gd name="T46" fmla="*/ 923 w 1016"/>
              <a:gd name="T47" fmla="*/ 470 h 594"/>
              <a:gd name="T48" fmla="*/ 891 w 1016"/>
              <a:gd name="T49" fmla="*/ 493 h 594"/>
              <a:gd name="T50" fmla="*/ 856 w 1016"/>
              <a:gd name="T51" fmla="*/ 516 h 594"/>
              <a:gd name="T52" fmla="*/ 816 w 1016"/>
              <a:gd name="T53" fmla="*/ 536 h 594"/>
              <a:gd name="T54" fmla="*/ 752 w 1016"/>
              <a:gd name="T55" fmla="*/ 559 h 594"/>
              <a:gd name="T56" fmla="*/ 662 w 1016"/>
              <a:gd name="T57" fmla="*/ 582 h 594"/>
              <a:gd name="T58" fmla="*/ 566 w 1016"/>
              <a:gd name="T59" fmla="*/ 593 h 594"/>
              <a:gd name="T60" fmla="*/ 470 w 1016"/>
              <a:gd name="T61" fmla="*/ 594 h 594"/>
              <a:gd name="T62" fmla="*/ 372 w 1016"/>
              <a:gd name="T63" fmla="*/ 584 h 594"/>
              <a:gd name="T64" fmla="*/ 279 w 1016"/>
              <a:gd name="T65" fmla="*/ 562 h 594"/>
              <a:gd name="T66" fmla="*/ 194 w 1016"/>
              <a:gd name="T67" fmla="*/ 530 h 594"/>
              <a:gd name="T68" fmla="*/ 137 w 1016"/>
              <a:gd name="T69" fmla="*/ 500 h 594"/>
              <a:gd name="T70" fmla="*/ 103 w 1016"/>
              <a:gd name="T71" fmla="*/ 477 h 594"/>
              <a:gd name="T72" fmla="*/ 75 w 1016"/>
              <a:gd name="T73" fmla="*/ 452 h 594"/>
              <a:gd name="T74" fmla="*/ 52 w 1016"/>
              <a:gd name="T75" fmla="*/ 427 h 594"/>
              <a:gd name="T76" fmla="*/ 32 w 1016"/>
              <a:gd name="T77" fmla="*/ 400 h 594"/>
              <a:gd name="T78" fmla="*/ 16 w 1016"/>
              <a:gd name="T79" fmla="*/ 372 h 594"/>
              <a:gd name="T80" fmla="*/ 7 w 1016"/>
              <a:gd name="T81" fmla="*/ 345 h 594"/>
              <a:gd name="T82" fmla="*/ 2 w 1016"/>
              <a:gd name="T83" fmla="*/ 317 h 594"/>
              <a:gd name="T84" fmla="*/ 0 w 1016"/>
              <a:gd name="T85" fmla="*/ 288 h 594"/>
              <a:gd name="T86" fmla="*/ 4 w 1016"/>
              <a:gd name="T87" fmla="*/ 260 h 594"/>
              <a:gd name="T88" fmla="*/ 13 w 1016"/>
              <a:gd name="T89" fmla="*/ 231 h 594"/>
              <a:gd name="T90" fmla="*/ 25 w 1016"/>
              <a:gd name="T91" fmla="*/ 203 h 594"/>
              <a:gd name="T92" fmla="*/ 43 w 1016"/>
              <a:gd name="T93" fmla="*/ 176 h 594"/>
              <a:gd name="T94" fmla="*/ 66 w 1016"/>
              <a:gd name="T95" fmla="*/ 150 h 594"/>
              <a:gd name="T96" fmla="*/ 93 w 1016"/>
              <a:gd name="T97" fmla="*/ 125 h 594"/>
              <a:gd name="T98" fmla="*/ 125 w 1016"/>
              <a:gd name="T99" fmla="*/ 102 h 5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6"/>
              <a:gd name="T151" fmla="*/ 0 h 594"/>
              <a:gd name="T152" fmla="*/ 1016 w 1016"/>
              <a:gd name="T153" fmla="*/ 594 h 5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6" h="594">
                <a:moveTo>
                  <a:pt x="141" y="91"/>
                </a:moveTo>
                <a:lnTo>
                  <a:pt x="160" y="80"/>
                </a:lnTo>
                <a:lnTo>
                  <a:pt x="180" y="69"/>
                </a:lnTo>
                <a:lnTo>
                  <a:pt x="199" y="61"/>
                </a:lnTo>
                <a:lnTo>
                  <a:pt x="219" y="52"/>
                </a:lnTo>
                <a:lnTo>
                  <a:pt x="263" y="36"/>
                </a:lnTo>
                <a:lnTo>
                  <a:pt x="308" y="23"/>
                </a:lnTo>
                <a:lnTo>
                  <a:pt x="354" y="14"/>
                </a:lnTo>
                <a:lnTo>
                  <a:pt x="400" y="7"/>
                </a:lnTo>
                <a:lnTo>
                  <a:pt x="448" y="2"/>
                </a:lnTo>
                <a:lnTo>
                  <a:pt x="498" y="0"/>
                </a:lnTo>
                <a:lnTo>
                  <a:pt x="546" y="2"/>
                </a:lnTo>
                <a:lnTo>
                  <a:pt x="596" y="5"/>
                </a:lnTo>
                <a:lnTo>
                  <a:pt x="642" y="11"/>
                </a:lnTo>
                <a:lnTo>
                  <a:pt x="690" y="21"/>
                </a:lnTo>
                <a:lnTo>
                  <a:pt x="735" y="32"/>
                </a:lnTo>
                <a:lnTo>
                  <a:pt x="779" y="46"/>
                </a:lnTo>
                <a:lnTo>
                  <a:pt x="820" y="64"/>
                </a:lnTo>
                <a:lnTo>
                  <a:pt x="859" y="84"/>
                </a:lnTo>
                <a:lnTo>
                  <a:pt x="879" y="96"/>
                </a:lnTo>
                <a:lnTo>
                  <a:pt x="895" y="107"/>
                </a:lnTo>
                <a:lnTo>
                  <a:pt x="912" y="118"/>
                </a:lnTo>
                <a:lnTo>
                  <a:pt x="927" y="130"/>
                </a:lnTo>
                <a:lnTo>
                  <a:pt x="941" y="142"/>
                </a:lnTo>
                <a:lnTo>
                  <a:pt x="953" y="155"/>
                </a:lnTo>
                <a:lnTo>
                  <a:pt x="964" y="169"/>
                </a:lnTo>
                <a:lnTo>
                  <a:pt x="975" y="182"/>
                </a:lnTo>
                <a:lnTo>
                  <a:pt x="984" y="196"/>
                </a:lnTo>
                <a:lnTo>
                  <a:pt x="992" y="208"/>
                </a:lnTo>
                <a:lnTo>
                  <a:pt x="998" y="223"/>
                </a:lnTo>
                <a:lnTo>
                  <a:pt x="1005" y="237"/>
                </a:lnTo>
                <a:lnTo>
                  <a:pt x="1008" y="251"/>
                </a:lnTo>
                <a:lnTo>
                  <a:pt x="1012" y="265"/>
                </a:lnTo>
                <a:lnTo>
                  <a:pt x="1014" y="279"/>
                </a:lnTo>
                <a:lnTo>
                  <a:pt x="1016" y="294"/>
                </a:lnTo>
                <a:lnTo>
                  <a:pt x="1016" y="308"/>
                </a:lnTo>
                <a:lnTo>
                  <a:pt x="1014" y="322"/>
                </a:lnTo>
                <a:lnTo>
                  <a:pt x="1012" y="336"/>
                </a:lnTo>
                <a:lnTo>
                  <a:pt x="1008" y="351"/>
                </a:lnTo>
                <a:lnTo>
                  <a:pt x="1003" y="365"/>
                </a:lnTo>
                <a:lnTo>
                  <a:pt x="998" y="379"/>
                </a:lnTo>
                <a:lnTo>
                  <a:pt x="991" y="392"/>
                </a:lnTo>
                <a:lnTo>
                  <a:pt x="982" y="406"/>
                </a:lnTo>
                <a:lnTo>
                  <a:pt x="973" y="418"/>
                </a:lnTo>
                <a:lnTo>
                  <a:pt x="962" y="432"/>
                </a:lnTo>
                <a:lnTo>
                  <a:pt x="950" y="445"/>
                </a:lnTo>
                <a:lnTo>
                  <a:pt x="937" y="457"/>
                </a:lnTo>
                <a:lnTo>
                  <a:pt x="923" y="470"/>
                </a:lnTo>
                <a:lnTo>
                  <a:pt x="909" y="482"/>
                </a:lnTo>
                <a:lnTo>
                  <a:pt x="891" y="493"/>
                </a:lnTo>
                <a:lnTo>
                  <a:pt x="873" y="505"/>
                </a:lnTo>
                <a:lnTo>
                  <a:pt x="856" y="516"/>
                </a:lnTo>
                <a:lnTo>
                  <a:pt x="836" y="525"/>
                </a:lnTo>
                <a:lnTo>
                  <a:pt x="816" y="536"/>
                </a:lnTo>
                <a:lnTo>
                  <a:pt x="795" y="543"/>
                </a:lnTo>
                <a:lnTo>
                  <a:pt x="752" y="559"/>
                </a:lnTo>
                <a:lnTo>
                  <a:pt x="708" y="571"/>
                </a:lnTo>
                <a:lnTo>
                  <a:pt x="662" y="582"/>
                </a:lnTo>
                <a:lnTo>
                  <a:pt x="615" y="589"/>
                </a:lnTo>
                <a:lnTo>
                  <a:pt x="566" y="593"/>
                </a:lnTo>
                <a:lnTo>
                  <a:pt x="518" y="594"/>
                </a:lnTo>
                <a:lnTo>
                  <a:pt x="470" y="594"/>
                </a:lnTo>
                <a:lnTo>
                  <a:pt x="420" y="591"/>
                </a:lnTo>
                <a:lnTo>
                  <a:pt x="372" y="584"/>
                </a:lnTo>
                <a:lnTo>
                  <a:pt x="326" y="575"/>
                </a:lnTo>
                <a:lnTo>
                  <a:pt x="279" y="562"/>
                </a:lnTo>
                <a:lnTo>
                  <a:pt x="237" y="548"/>
                </a:lnTo>
                <a:lnTo>
                  <a:pt x="194" y="530"/>
                </a:lnTo>
                <a:lnTo>
                  <a:pt x="155" y="511"/>
                </a:lnTo>
                <a:lnTo>
                  <a:pt x="137" y="500"/>
                </a:lnTo>
                <a:lnTo>
                  <a:pt x="119" y="489"/>
                </a:lnTo>
                <a:lnTo>
                  <a:pt x="103" y="477"/>
                </a:lnTo>
                <a:lnTo>
                  <a:pt x="89" y="465"/>
                </a:lnTo>
                <a:lnTo>
                  <a:pt x="75" y="452"/>
                </a:lnTo>
                <a:lnTo>
                  <a:pt x="63" y="440"/>
                </a:lnTo>
                <a:lnTo>
                  <a:pt x="52" y="427"/>
                </a:lnTo>
                <a:lnTo>
                  <a:pt x="41" y="413"/>
                </a:lnTo>
                <a:lnTo>
                  <a:pt x="32" y="400"/>
                </a:lnTo>
                <a:lnTo>
                  <a:pt x="23" y="386"/>
                </a:lnTo>
                <a:lnTo>
                  <a:pt x="16" y="372"/>
                </a:lnTo>
                <a:lnTo>
                  <a:pt x="11" y="360"/>
                </a:lnTo>
                <a:lnTo>
                  <a:pt x="7" y="345"/>
                </a:lnTo>
                <a:lnTo>
                  <a:pt x="4" y="331"/>
                </a:lnTo>
                <a:lnTo>
                  <a:pt x="2" y="317"/>
                </a:lnTo>
                <a:lnTo>
                  <a:pt x="0" y="303"/>
                </a:lnTo>
                <a:lnTo>
                  <a:pt x="0" y="288"/>
                </a:lnTo>
                <a:lnTo>
                  <a:pt x="2" y="274"/>
                </a:lnTo>
                <a:lnTo>
                  <a:pt x="4" y="260"/>
                </a:lnTo>
                <a:lnTo>
                  <a:pt x="7" y="246"/>
                </a:lnTo>
                <a:lnTo>
                  <a:pt x="13" y="231"/>
                </a:lnTo>
                <a:lnTo>
                  <a:pt x="18" y="217"/>
                </a:lnTo>
                <a:lnTo>
                  <a:pt x="25" y="203"/>
                </a:lnTo>
                <a:lnTo>
                  <a:pt x="34" y="190"/>
                </a:lnTo>
                <a:lnTo>
                  <a:pt x="43" y="176"/>
                </a:lnTo>
                <a:lnTo>
                  <a:pt x="54" y="164"/>
                </a:lnTo>
                <a:lnTo>
                  <a:pt x="66" y="150"/>
                </a:lnTo>
                <a:lnTo>
                  <a:pt x="79" y="137"/>
                </a:lnTo>
                <a:lnTo>
                  <a:pt x="93" y="125"/>
                </a:lnTo>
                <a:lnTo>
                  <a:pt x="107" y="114"/>
                </a:lnTo>
                <a:lnTo>
                  <a:pt x="125" y="102"/>
                </a:lnTo>
                <a:lnTo>
                  <a:pt x="141" y="91"/>
                </a:lnTo>
              </a:path>
            </a:pathLst>
          </a:custGeom>
          <a:noFill/>
          <a:ln w="28575">
            <a:solidFill>
              <a:srgbClr val="1F1A17"/>
            </a:solidFill>
            <a:round/>
            <a:headEnd/>
            <a:tailEnd/>
          </a:ln>
        </p:spPr>
        <p:txBody>
          <a:bodyPr/>
          <a:lstStyle/>
          <a:p>
            <a:endParaRPr lang="en-IN"/>
          </a:p>
        </p:txBody>
      </p:sp>
      <p:sp>
        <p:nvSpPr>
          <p:cNvPr id="5" name="Freeform 3"/>
          <p:cNvSpPr>
            <a:spLocks/>
          </p:cNvSpPr>
          <p:nvPr/>
        </p:nvSpPr>
        <p:spPr bwMode="auto">
          <a:xfrm>
            <a:off x="6024563" y="3438525"/>
            <a:ext cx="1936750" cy="1133475"/>
          </a:xfrm>
          <a:custGeom>
            <a:avLst/>
            <a:gdLst>
              <a:gd name="T0" fmla="*/ 0 w 1451"/>
              <a:gd name="T1" fmla="*/ 427 h 849"/>
              <a:gd name="T2" fmla="*/ 704 w 1451"/>
              <a:gd name="T3" fmla="*/ 0 h 849"/>
              <a:gd name="T4" fmla="*/ 1451 w 1451"/>
              <a:gd name="T5" fmla="*/ 422 h 849"/>
              <a:gd name="T6" fmla="*/ 747 w 1451"/>
              <a:gd name="T7" fmla="*/ 849 h 849"/>
              <a:gd name="T8" fmla="*/ 0 w 1451"/>
              <a:gd name="T9" fmla="*/ 427 h 849"/>
              <a:gd name="T10" fmla="*/ 0 60000 65536"/>
              <a:gd name="T11" fmla="*/ 0 60000 65536"/>
              <a:gd name="T12" fmla="*/ 0 60000 65536"/>
              <a:gd name="T13" fmla="*/ 0 60000 65536"/>
              <a:gd name="T14" fmla="*/ 0 60000 65536"/>
              <a:gd name="T15" fmla="*/ 0 w 1451"/>
              <a:gd name="T16" fmla="*/ 0 h 849"/>
              <a:gd name="T17" fmla="*/ 1451 w 1451"/>
              <a:gd name="T18" fmla="*/ 849 h 849"/>
            </a:gdLst>
            <a:ahLst/>
            <a:cxnLst>
              <a:cxn ang="T10">
                <a:pos x="T0" y="T1"/>
              </a:cxn>
              <a:cxn ang="T11">
                <a:pos x="T2" y="T3"/>
              </a:cxn>
              <a:cxn ang="T12">
                <a:pos x="T4" y="T5"/>
              </a:cxn>
              <a:cxn ang="T13">
                <a:pos x="T6" y="T7"/>
              </a:cxn>
              <a:cxn ang="T14">
                <a:pos x="T8" y="T9"/>
              </a:cxn>
            </a:cxnLst>
            <a:rect l="T15" t="T16" r="T17" b="T18"/>
            <a:pathLst>
              <a:path w="1451" h="849">
                <a:moveTo>
                  <a:pt x="0" y="427"/>
                </a:moveTo>
                <a:lnTo>
                  <a:pt x="704" y="0"/>
                </a:lnTo>
                <a:lnTo>
                  <a:pt x="1451" y="422"/>
                </a:lnTo>
                <a:lnTo>
                  <a:pt x="747" y="849"/>
                </a:lnTo>
                <a:lnTo>
                  <a:pt x="0" y="427"/>
                </a:lnTo>
                <a:close/>
              </a:path>
            </a:pathLst>
          </a:custGeom>
          <a:noFill/>
          <a:ln w="9525">
            <a:solidFill>
              <a:srgbClr val="1F1A17"/>
            </a:solidFill>
            <a:round/>
            <a:headEnd/>
            <a:tailEnd/>
          </a:ln>
        </p:spPr>
        <p:txBody>
          <a:bodyPr/>
          <a:lstStyle/>
          <a:p>
            <a:endParaRPr lang="en-IN"/>
          </a:p>
        </p:txBody>
      </p:sp>
      <p:grpSp>
        <p:nvGrpSpPr>
          <p:cNvPr id="6" name="Group 4"/>
          <p:cNvGrpSpPr>
            <a:grpSpLocks/>
          </p:cNvGrpSpPr>
          <p:nvPr/>
        </p:nvGrpSpPr>
        <p:grpSpPr bwMode="auto">
          <a:xfrm>
            <a:off x="5511800" y="3724275"/>
            <a:ext cx="2695575" cy="838200"/>
            <a:chOff x="3918" y="1029"/>
            <a:chExt cx="1698" cy="528"/>
          </a:xfrm>
        </p:grpSpPr>
        <p:sp>
          <p:nvSpPr>
            <p:cNvPr id="7" name="Line 5"/>
            <p:cNvSpPr>
              <a:spLocks noChangeShapeType="1"/>
            </p:cNvSpPr>
            <p:nvPr/>
          </p:nvSpPr>
          <p:spPr bwMode="auto">
            <a:xfrm flipV="1">
              <a:off x="4878" y="1138"/>
              <a:ext cx="738" cy="410"/>
            </a:xfrm>
            <a:prstGeom prst="line">
              <a:avLst/>
            </a:prstGeom>
            <a:noFill/>
            <a:ln w="9525">
              <a:solidFill>
                <a:schemeClr val="tx1"/>
              </a:solidFill>
              <a:round/>
              <a:headEnd/>
              <a:tailEnd/>
            </a:ln>
          </p:spPr>
          <p:txBody>
            <a:bodyPr/>
            <a:lstStyle/>
            <a:p>
              <a:endParaRPr lang="en-IN"/>
            </a:p>
          </p:txBody>
        </p:sp>
        <p:sp>
          <p:nvSpPr>
            <p:cNvPr id="8" name="Line 6"/>
            <p:cNvSpPr>
              <a:spLocks noChangeShapeType="1"/>
            </p:cNvSpPr>
            <p:nvPr/>
          </p:nvSpPr>
          <p:spPr bwMode="auto">
            <a:xfrm>
              <a:off x="3918" y="1029"/>
              <a:ext cx="960" cy="528"/>
            </a:xfrm>
            <a:prstGeom prst="line">
              <a:avLst/>
            </a:prstGeom>
            <a:noFill/>
            <a:ln w="9525">
              <a:solidFill>
                <a:schemeClr val="tx1"/>
              </a:solidFill>
              <a:round/>
              <a:headEnd/>
              <a:tailEnd/>
            </a:ln>
          </p:spPr>
          <p:txBody>
            <a:bodyPr/>
            <a:lstStyle/>
            <a:p>
              <a:endParaRPr lang="en-IN"/>
            </a:p>
          </p:txBody>
        </p:sp>
      </p:grpSp>
      <p:sp>
        <p:nvSpPr>
          <p:cNvPr id="9" name="Freeform 7"/>
          <p:cNvSpPr>
            <a:spLocks/>
          </p:cNvSpPr>
          <p:nvPr/>
        </p:nvSpPr>
        <p:spPr bwMode="auto">
          <a:xfrm>
            <a:off x="2514600" y="2235200"/>
            <a:ext cx="1103313" cy="1196975"/>
          </a:xfrm>
          <a:custGeom>
            <a:avLst/>
            <a:gdLst>
              <a:gd name="T0" fmla="*/ 409 w 777"/>
              <a:gd name="T1" fmla="*/ 25 h 844"/>
              <a:gd name="T2" fmla="*/ 448 w 777"/>
              <a:gd name="T3" fmla="*/ 13 h 844"/>
              <a:gd name="T4" fmla="*/ 486 w 777"/>
              <a:gd name="T5" fmla="*/ 5 h 844"/>
              <a:gd name="T6" fmla="*/ 523 w 777"/>
              <a:gd name="T7" fmla="*/ 0 h 844"/>
              <a:gd name="T8" fmla="*/ 557 w 777"/>
              <a:gd name="T9" fmla="*/ 0 h 844"/>
              <a:gd name="T10" fmla="*/ 591 w 777"/>
              <a:gd name="T11" fmla="*/ 5 h 844"/>
              <a:gd name="T12" fmla="*/ 621 w 777"/>
              <a:gd name="T13" fmla="*/ 13 h 844"/>
              <a:gd name="T14" fmla="*/ 651 w 777"/>
              <a:gd name="T15" fmla="*/ 25 h 844"/>
              <a:gd name="T16" fmla="*/ 676 w 777"/>
              <a:gd name="T17" fmla="*/ 39 h 844"/>
              <a:gd name="T18" fmla="*/ 701 w 777"/>
              <a:gd name="T19" fmla="*/ 59 h 844"/>
              <a:gd name="T20" fmla="*/ 722 w 777"/>
              <a:gd name="T21" fmla="*/ 80 h 844"/>
              <a:gd name="T22" fmla="*/ 740 w 777"/>
              <a:gd name="T23" fmla="*/ 105 h 844"/>
              <a:gd name="T24" fmla="*/ 754 w 777"/>
              <a:gd name="T25" fmla="*/ 135 h 844"/>
              <a:gd name="T26" fmla="*/ 765 w 777"/>
              <a:gd name="T27" fmla="*/ 166 h 844"/>
              <a:gd name="T28" fmla="*/ 774 w 777"/>
              <a:gd name="T29" fmla="*/ 201 h 844"/>
              <a:gd name="T30" fmla="*/ 777 w 777"/>
              <a:gd name="T31" fmla="*/ 239 h 844"/>
              <a:gd name="T32" fmla="*/ 777 w 777"/>
              <a:gd name="T33" fmla="*/ 278 h 844"/>
              <a:gd name="T34" fmla="*/ 774 w 777"/>
              <a:gd name="T35" fmla="*/ 319 h 844"/>
              <a:gd name="T36" fmla="*/ 760 w 777"/>
              <a:gd name="T37" fmla="*/ 381 h 844"/>
              <a:gd name="T38" fmla="*/ 731 w 777"/>
              <a:gd name="T39" fmla="*/ 463 h 844"/>
              <a:gd name="T40" fmla="*/ 688 w 777"/>
              <a:gd name="T41" fmla="*/ 543 h 844"/>
              <a:gd name="T42" fmla="*/ 637 w 777"/>
              <a:gd name="T43" fmla="*/ 618 h 844"/>
              <a:gd name="T44" fmla="*/ 575 w 777"/>
              <a:gd name="T45" fmla="*/ 685 h 844"/>
              <a:gd name="T46" fmla="*/ 505 w 777"/>
              <a:gd name="T47" fmla="*/ 744 h 844"/>
              <a:gd name="T48" fmla="*/ 429 w 777"/>
              <a:gd name="T49" fmla="*/ 792 h 844"/>
              <a:gd name="T50" fmla="*/ 368 w 777"/>
              <a:gd name="T51" fmla="*/ 819 h 844"/>
              <a:gd name="T52" fmla="*/ 329 w 777"/>
              <a:gd name="T53" fmla="*/ 831 h 844"/>
              <a:gd name="T54" fmla="*/ 292 w 777"/>
              <a:gd name="T55" fmla="*/ 840 h 844"/>
              <a:gd name="T56" fmla="*/ 256 w 777"/>
              <a:gd name="T57" fmla="*/ 844 h 844"/>
              <a:gd name="T58" fmla="*/ 221 w 777"/>
              <a:gd name="T59" fmla="*/ 844 h 844"/>
              <a:gd name="T60" fmla="*/ 187 w 777"/>
              <a:gd name="T61" fmla="*/ 840 h 844"/>
              <a:gd name="T62" fmla="*/ 157 w 777"/>
              <a:gd name="T63" fmla="*/ 831 h 844"/>
              <a:gd name="T64" fmla="*/ 128 w 777"/>
              <a:gd name="T65" fmla="*/ 820 h 844"/>
              <a:gd name="T66" fmla="*/ 102 w 777"/>
              <a:gd name="T67" fmla="*/ 804 h 844"/>
              <a:gd name="T68" fmla="*/ 79 w 777"/>
              <a:gd name="T69" fmla="*/ 787 h 844"/>
              <a:gd name="T70" fmla="*/ 57 w 777"/>
              <a:gd name="T71" fmla="*/ 764 h 844"/>
              <a:gd name="T72" fmla="*/ 39 w 777"/>
              <a:gd name="T73" fmla="*/ 739 h 844"/>
              <a:gd name="T74" fmla="*/ 23 w 777"/>
              <a:gd name="T75" fmla="*/ 710 h 844"/>
              <a:gd name="T76" fmla="*/ 13 w 777"/>
              <a:gd name="T77" fmla="*/ 678 h 844"/>
              <a:gd name="T78" fmla="*/ 6 w 777"/>
              <a:gd name="T79" fmla="*/ 644 h 844"/>
              <a:gd name="T80" fmla="*/ 0 w 777"/>
              <a:gd name="T81" fmla="*/ 607 h 844"/>
              <a:gd name="T82" fmla="*/ 0 w 777"/>
              <a:gd name="T83" fmla="*/ 566 h 844"/>
              <a:gd name="T84" fmla="*/ 6 w 777"/>
              <a:gd name="T85" fmla="*/ 525 h 844"/>
              <a:gd name="T86" fmla="*/ 18 w 777"/>
              <a:gd name="T87" fmla="*/ 463 h 844"/>
              <a:gd name="T88" fmla="*/ 47 w 777"/>
              <a:gd name="T89" fmla="*/ 381 h 844"/>
              <a:gd name="T90" fmla="*/ 89 w 777"/>
              <a:gd name="T91" fmla="*/ 303 h 844"/>
              <a:gd name="T92" fmla="*/ 143 w 777"/>
              <a:gd name="T93" fmla="*/ 226 h 844"/>
              <a:gd name="T94" fmla="*/ 205 w 777"/>
              <a:gd name="T95" fmla="*/ 159 h 844"/>
              <a:gd name="T96" fmla="*/ 274 w 777"/>
              <a:gd name="T97" fmla="*/ 100 h 844"/>
              <a:gd name="T98" fmla="*/ 349 w 777"/>
              <a:gd name="T99" fmla="*/ 52 h 8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7"/>
              <a:gd name="T151" fmla="*/ 0 h 844"/>
              <a:gd name="T152" fmla="*/ 777 w 777"/>
              <a:gd name="T153" fmla="*/ 844 h 8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7" h="844">
                <a:moveTo>
                  <a:pt x="390" y="34"/>
                </a:moveTo>
                <a:lnTo>
                  <a:pt x="409" y="25"/>
                </a:lnTo>
                <a:lnTo>
                  <a:pt x="429" y="18"/>
                </a:lnTo>
                <a:lnTo>
                  <a:pt x="448" y="13"/>
                </a:lnTo>
                <a:lnTo>
                  <a:pt x="468" y="9"/>
                </a:lnTo>
                <a:lnTo>
                  <a:pt x="486" y="5"/>
                </a:lnTo>
                <a:lnTo>
                  <a:pt x="505" y="2"/>
                </a:lnTo>
                <a:lnTo>
                  <a:pt x="523" y="0"/>
                </a:lnTo>
                <a:lnTo>
                  <a:pt x="541" y="0"/>
                </a:lnTo>
                <a:lnTo>
                  <a:pt x="557" y="0"/>
                </a:lnTo>
                <a:lnTo>
                  <a:pt x="575" y="2"/>
                </a:lnTo>
                <a:lnTo>
                  <a:pt x="591" y="5"/>
                </a:lnTo>
                <a:lnTo>
                  <a:pt x="607" y="9"/>
                </a:lnTo>
                <a:lnTo>
                  <a:pt x="621" y="13"/>
                </a:lnTo>
                <a:lnTo>
                  <a:pt x="637" y="18"/>
                </a:lnTo>
                <a:lnTo>
                  <a:pt x="651" y="25"/>
                </a:lnTo>
                <a:lnTo>
                  <a:pt x="664" y="32"/>
                </a:lnTo>
                <a:lnTo>
                  <a:pt x="676" y="39"/>
                </a:lnTo>
                <a:lnTo>
                  <a:pt x="688" y="48"/>
                </a:lnTo>
                <a:lnTo>
                  <a:pt x="701" y="59"/>
                </a:lnTo>
                <a:lnTo>
                  <a:pt x="712" y="70"/>
                </a:lnTo>
                <a:lnTo>
                  <a:pt x="722" y="80"/>
                </a:lnTo>
                <a:lnTo>
                  <a:pt x="731" y="93"/>
                </a:lnTo>
                <a:lnTo>
                  <a:pt x="740" y="105"/>
                </a:lnTo>
                <a:lnTo>
                  <a:pt x="747" y="119"/>
                </a:lnTo>
                <a:lnTo>
                  <a:pt x="754" y="135"/>
                </a:lnTo>
                <a:lnTo>
                  <a:pt x="760" y="150"/>
                </a:lnTo>
                <a:lnTo>
                  <a:pt x="765" y="166"/>
                </a:lnTo>
                <a:lnTo>
                  <a:pt x="770" y="183"/>
                </a:lnTo>
                <a:lnTo>
                  <a:pt x="774" y="201"/>
                </a:lnTo>
                <a:lnTo>
                  <a:pt x="776" y="219"/>
                </a:lnTo>
                <a:lnTo>
                  <a:pt x="777" y="239"/>
                </a:lnTo>
                <a:lnTo>
                  <a:pt x="777" y="258"/>
                </a:lnTo>
                <a:lnTo>
                  <a:pt x="777" y="278"/>
                </a:lnTo>
                <a:lnTo>
                  <a:pt x="776" y="299"/>
                </a:lnTo>
                <a:lnTo>
                  <a:pt x="774" y="319"/>
                </a:lnTo>
                <a:lnTo>
                  <a:pt x="770" y="340"/>
                </a:lnTo>
                <a:lnTo>
                  <a:pt x="760" y="381"/>
                </a:lnTo>
                <a:lnTo>
                  <a:pt x="747" y="422"/>
                </a:lnTo>
                <a:lnTo>
                  <a:pt x="731" y="463"/>
                </a:lnTo>
                <a:lnTo>
                  <a:pt x="712" y="504"/>
                </a:lnTo>
                <a:lnTo>
                  <a:pt x="688" y="543"/>
                </a:lnTo>
                <a:lnTo>
                  <a:pt x="664" y="580"/>
                </a:lnTo>
                <a:lnTo>
                  <a:pt x="637" y="618"/>
                </a:lnTo>
                <a:lnTo>
                  <a:pt x="607" y="653"/>
                </a:lnTo>
                <a:lnTo>
                  <a:pt x="575" y="685"/>
                </a:lnTo>
                <a:lnTo>
                  <a:pt x="541" y="717"/>
                </a:lnTo>
                <a:lnTo>
                  <a:pt x="505" y="744"/>
                </a:lnTo>
                <a:lnTo>
                  <a:pt x="468" y="771"/>
                </a:lnTo>
                <a:lnTo>
                  <a:pt x="429" y="792"/>
                </a:lnTo>
                <a:lnTo>
                  <a:pt x="390" y="812"/>
                </a:lnTo>
                <a:lnTo>
                  <a:pt x="368" y="819"/>
                </a:lnTo>
                <a:lnTo>
                  <a:pt x="349" y="826"/>
                </a:lnTo>
                <a:lnTo>
                  <a:pt x="329" y="831"/>
                </a:lnTo>
                <a:lnTo>
                  <a:pt x="312" y="836"/>
                </a:lnTo>
                <a:lnTo>
                  <a:pt x="292" y="840"/>
                </a:lnTo>
                <a:lnTo>
                  <a:pt x="274" y="842"/>
                </a:lnTo>
                <a:lnTo>
                  <a:pt x="256" y="844"/>
                </a:lnTo>
                <a:lnTo>
                  <a:pt x="239" y="844"/>
                </a:lnTo>
                <a:lnTo>
                  <a:pt x="221" y="844"/>
                </a:lnTo>
                <a:lnTo>
                  <a:pt x="205" y="842"/>
                </a:lnTo>
                <a:lnTo>
                  <a:pt x="187" y="840"/>
                </a:lnTo>
                <a:lnTo>
                  <a:pt x="173" y="836"/>
                </a:lnTo>
                <a:lnTo>
                  <a:pt x="157" y="831"/>
                </a:lnTo>
                <a:lnTo>
                  <a:pt x="143" y="826"/>
                </a:lnTo>
                <a:lnTo>
                  <a:pt x="128" y="820"/>
                </a:lnTo>
                <a:lnTo>
                  <a:pt x="114" y="813"/>
                </a:lnTo>
                <a:lnTo>
                  <a:pt x="102" y="804"/>
                </a:lnTo>
                <a:lnTo>
                  <a:pt x="89" y="796"/>
                </a:lnTo>
                <a:lnTo>
                  <a:pt x="79" y="787"/>
                </a:lnTo>
                <a:lnTo>
                  <a:pt x="66" y="776"/>
                </a:lnTo>
                <a:lnTo>
                  <a:pt x="57" y="764"/>
                </a:lnTo>
                <a:lnTo>
                  <a:pt x="47" y="751"/>
                </a:lnTo>
                <a:lnTo>
                  <a:pt x="39" y="739"/>
                </a:lnTo>
                <a:lnTo>
                  <a:pt x="31" y="724"/>
                </a:lnTo>
                <a:lnTo>
                  <a:pt x="23" y="710"/>
                </a:lnTo>
                <a:lnTo>
                  <a:pt x="18" y="694"/>
                </a:lnTo>
                <a:lnTo>
                  <a:pt x="13" y="678"/>
                </a:lnTo>
                <a:lnTo>
                  <a:pt x="7" y="660"/>
                </a:lnTo>
                <a:lnTo>
                  <a:pt x="6" y="644"/>
                </a:lnTo>
                <a:lnTo>
                  <a:pt x="2" y="625"/>
                </a:lnTo>
                <a:lnTo>
                  <a:pt x="0" y="607"/>
                </a:lnTo>
                <a:lnTo>
                  <a:pt x="0" y="586"/>
                </a:lnTo>
                <a:lnTo>
                  <a:pt x="0" y="566"/>
                </a:lnTo>
                <a:lnTo>
                  <a:pt x="2" y="546"/>
                </a:lnTo>
                <a:lnTo>
                  <a:pt x="6" y="525"/>
                </a:lnTo>
                <a:lnTo>
                  <a:pt x="7" y="506"/>
                </a:lnTo>
                <a:lnTo>
                  <a:pt x="18" y="463"/>
                </a:lnTo>
                <a:lnTo>
                  <a:pt x="31" y="422"/>
                </a:lnTo>
                <a:lnTo>
                  <a:pt x="47" y="381"/>
                </a:lnTo>
                <a:lnTo>
                  <a:pt x="66" y="342"/>
                </a:lnTo>
                <a:lnTo>
                  <a:pt x="89" y="303"/>
                </a:lnTo>
                <a:lnTo>
                  <a:pt x="114" y="263"/>
                </a:lnTo>
                <a:lnTo>
                  <a:pt x="143" y="226"/>
                </a:lnTo>
                <a:lnTo>
                  <a:pt x="173" y="192"/>
                </a:lnTo>
                <a:lnTo>
                  <a:pt x="205" y="159"/>
                </a:lnTo>
                <a:lnTo>
                  <a:pt x="239" y="128"/>
                </a:lnTo>
                <a:lnTo>
                  <a:pt x="274" y="100"/>
                </a:lnTo>
                <a:lnTo>
                  <a:pt x="312" y="75"/>
                </a:lnTo>
                <a:lnTo>
                  <a:pt x="349" y="52"/>
                </a:lnTo>
                <a:lnTo>
                  <a:pt x="390" y="34"/>
                </a:lnTo>
              </a:path>
            </a:pathLst>
          </a:custGeom>
          <a:noFill/>
          <a:ln w="28575">
            <a:solidFill>
              <a:srgbClr val="1F1A17"/>
            </a:solidFill>
            <a:round/>
            <a:headEnd/>
            <a:tailEnd/>
          </a:ln>
        </p:spPr>
        <p:txBody>
          <a:bodyPr/>
          <a:lstStyle/>
          <a:p>
            <a:endParaRPr lang="en-IN"/>
          </a:p>
        </p:txBody>
      </p:sp>
      <p:sp>
        <p:nvSpPr>
          <p:cNvPr id="10" name="Freeform 8"/>
          <p:cNvSpPr>
            <a:spLocks/>
          </p:cNvSpPr>
          <p:nvPr/>
        </p:nvSpPr>
        <p:spPr bwMode="auto">
          <a:xfrm>
            <a:off x="2505075" y="2043113"/>
            <a:ext cx="1103313" cy="1590675"/>
          </a:xfrm>
          <a:custGeom>
            <a:avLst/>
            <a:gdLst>
              <a:gd name="T0" fmla="*/ 0 w 777"/>
              <a:gd name="T1" fmla="*/ 329 h 1121"/>
              <a:gd name="T2" fmla="*/ 777 w 777"/>
              <a:gd name="T3" fmla="*/ 0 h 1121"/>
              <a:gd name="T4" fmla="*/ 777 w 777"/>
              <a:gd name="T5" fmla="*/ 792 h 1121"/>
              <a:gd name="T6" fmla="*/ 0 w 777"/>
              <a:gd name="T7" fmla="*/ 1121 h 1121"/>
              <a:gd name="T8" fmla="*/ 0 w 777"/>
              <a:gd name="T9" fmla="*/ 329 h 1121"/>
              <a:gd name="T10" fmla="*/ 0 60000 65536"/>
              <a:gd name="T11" fmla="*/ 0 60000 65536"/>
              <a:gd name="T12" fmla="*/ 0 60000 65536"/>
              <a:gd name="T13" fmla="*/ 0 60000 65536"/>
              <a:gd name="T14" fmla="*/ 0 60000 65536"/>
              <a:gd name="T15" fmla="*/ 0 w 777"/>
              <a:gd name="T16" fmla="*/ 0 h 1121"/>
              <a:gd name="T17" fmla="*/ 777 w 777"/>
              <a:gd name="T18" fmla="*/ 1121 h 1121"/>
            </a:gdLst>
            <a:ahLst/>
            <a:cxnLst>
              <a:cxn ang="T10">
                <a:pos x="T0" y="T1"/>
              </a:cxn>
              <a:cxn ang="T11">
                <a:pos x="T2" y="T3"/>
              </a:cxn>
              <a:cxn ang="T12">
                <a:pos x="T4" y="T5"/>
              </a:cxn>
              <a:cxn ang="T13">
                <a:pos x="T6" y="T7"/>
              </a:cxn>
              <a:cxn ang="T14">
                <a:pos x="T8" y="T9"/>
              </a:cxn>
            </a:cxnLst>
            <a:rect l="T15" t="T16" r="T17" b="T18"/>
            <a:pathLst>
              <a:path w="777" h="1121">
                <a:moveTo>
                  <a:pt x="0" y="329"/>
                </a:moveTo>
                <a:lnTo>
                  <a:pt x="777" y="0"/>
                </a:lnTo>
                <a:lnTo>
                  <a:pt x="777" y="792"/>
                </a:lnTo>
                <a:lnTo>
                  <a:pt x="0" y="1121"/>
                </a:lnTo>
                <a:lnTo>
                  <a:pt x="0" y="329"/>
                </a:lnTo>
                <a:close/>
              </a:path>
            </a:pathLst>
          </a:custGeom>
          <a:noFill/>
          <a:ln w="9525">
            <a:solidFill>
              <a:srgbClr val="1F1A17"/>
            </a:solidFill>
            <a:round/>
            <a:headEnd/>
            <a:tailEnd/>
          </a:ln>
        </p:spPr>
        <p:txBody>
          <a:bodyPr/>
          <a:lstStyle/>
          <a:p>
            <a:endParaRPr lang="en-IN"/>
          </a:p>
        </p:txBody>
      </p:sp>
      <p:sp>
        <p:nvSpPr>
          <p:cNvPr id="11" name="Line 9"/>
          <p:cNvSpPr>
            <a:spLocks noChangeShapeType="1"/>
          </p:cNvSpPr>
          <p:nvPr/>
        </p:nvSpPr>
        <p:spPr bwMode="auto">
          <a:xfrm flipH="1" flipV="1">
            <a:off x="838200" y="2252663"/>
            <a:ext cx="1828800" cy="1125537"/>
          </a:xfrm>
          <a:prstGeom prst="line">
            <a:avLst/>
          </a:prstGeom>
          <a:noFill/>
          <a:ln w="28575">
            <a:solidFill>
              <a:schemeClr val="tx1"/>
            </a:solidFill>
            <a:round/>
            <a:headEnd/>
            <a:tailEnd/>
          </a:ln>
        </p:spPr>
        <p:txBody>
          <a:bodyPr/>
          <a:lstStyle/>
          <a:p>
            <a:endParaRPr lang="en-IN"/>
          </a:p>
        </p:txBody>
      </p:sp>
      <p:sp>
        <p:nvSpPr>
          <p:cNvPr id="12" name="Line 10"/>
          <p:cNvSpPr>
            <a:spLocks noChangeShapeType="1"/>
          </p:cNvSpPr>
          <p:nvPr/>
        </p:nvSpPr>
        <p:spPr bwMode="auto">
          <a:xfrm flipH="1" flipV="1">
            <a:off x="1600200" y="1139825"/>
            <a:ext cx="1905000" cy="1171575"/>
          </a:xfrm>
          <a:prstGeom prst="line">
            <a:avLst/>
          </a:prstGeom>
          <a:noFill/>
          <a:ln w="28575">
            <a:solidFill>
              <a:schemeClr val="tx1"/>
            </a:solidFill>
            <a:round/>
            <a:headEnd/>
            <a:tailEnd/>
          </a:ln>
        </p:spPr>
        <p:txBody>
          <a:bodyPr/>
          <a:lstStyle/>
          <a:p>
            <a:endParaRPr lang="en-IN"/>
          </a:p>
        </p:txBody>
      </p:sp>
      <p:sp>
        <p:nvSpPr>
          <p:cNvPr id="13" name="Freeform 11"/>
          <p:cNvSpPr>
            <a:spLocks/>
          </p:cNvSpPr>
          <p:nvPr/>
        </p:nvSpPr>
        <p:spPr bwMode="auto">
          <a:xfrm>
            <a:off x="749300" y="1143000"/>
            <a:ext cx="1103313" cy="1196975"/>
          </a:xfrm>
          <a:custGeom>
            <a:avLst/>
            <a:gdLst>
              <a:gd name="T0" fmla="*/ 409 w 777"/>
              <a:gd name="T1" fmla="*/ 25 h 844"/>
              <a:gd name="T2" fmla="*/ 448 w 777"/>
              <a:gd name="T3" fmla="*/ 13 h 844"/>
              <a:gd name="T4" fmla="*/ 486 w 777"/>
              <a:gd name="T5" fmla="*/ 5 h 844"/>
              <a:gd name="T6" fmla="*/ 523 w 777"/>
              <a:gd name="T7" fmla="*/ 0 h 844"/>
              <a:gd name="T8" fmla="*/ 557 w 777"/>
              <a:gd name="T9" fmla="*/ 0 h 844"/>
              <a:gd name="T10" fmla="*/ 591 w 777"/>
              <a:gd name="T11" fmla="*/ 5 h 844"/>
              <a:gd name="T12" fmla="*/ 621 w 777"/>
              <a:gd name="T13" fmla="*/ 13 h 844"/>
              <a:gd name="T14" fmla="*/ 651 w 777"/>
              <a:gd name="T15" fmla="*/ 25 h 844"/>
              <a:gd name="T16" fmla="*/ 676 w 777"/>
              <a:gd name="T17" fmla="*/ 39 h 844"/>
              <a:gd name="T18" fmla="*/ 701 w 777"/>
              <a:gd name="T19" fmla="*/ 59 h 844"/>
              <a:gd name="T20" fmla="*/ 722 w 777"/>
              <a:gd name="T21" fmla="*/ 80 h 844"/>
              <a:gd name="T22" fmla="*/ 740 w 777"/>
              <a:gd name="T23" fmla="*/ 105 h 844"/>
              <a:gd name="T24" fmla="*/ 754 w 777"/>
              <a:gd name="T25" fmla="*/ 135 h 844"/>
              <a:gd name="T26" fmla="*/ 765 w 777"/>
              <a:gd name="T27" fmla="*/ 166 h 844"/>
              <a:gd name="T28" fmla="*/ 774 w 777"/>
              <a:gd name="T29" fmla="*/ 201 h 844"/>
              <a:gd name="T30" fmla="*/ 777 w 777"/>
              <a:gd name="T31" fmla="*/ 239 h 844"/>
              <a:gd name="T32" fmla="*/ 777 w 777"/>
              <a:gd name="T33" fmla="*/ 278 h 844"/>
              <a:gd name="T34" fmla="*/ 774 w 777"/>
              <a:gd name="T35" fmla="*/ 319 h 844"/>
              <a:gd name="T36" fmla="*/ 760 w 777"/>
              <a:gd name="T37" fmla="*/ 381 h 844"/>
              <a:gd name="T38" fmla="*/ 731 w 777"/>
              <a:gd name="T39" fmla="*/ 463 h 844"/>
              <a:gd name="T40" fmla="*/ 688 w 777"/>
              <a:gd name="T41" fmla="*/ 543 h 844"/>
              <a:gd name="T42" fmla="*/ 637 w 777"/>
              <a:gd name="T43" fmla="*/ 618 h 844"/>
              <a:gd name="T44" fmla="*/ 575 w 777"/>
              <a:gd name="T45" fmla="*/ 685 h 844"/>
              <a:gd name="T46" fmla="*/ 505 w 777"/>
              <a:gd name="T47" fmla="*/ 744 h 844"/>
              <a:gd name="T48" fmla="*/ 429 w 777"/>
              <a:gd name="T49" fmla="*/ 792 h 844"/>
              <a:gd name="T50" fmla="*/ 368 w 777"/>
              <a:gd name="T51" fmla="*/ 819 h 844"/>
              <a:gd name="T52" fmla="*/ 329 w 777"/>
              <a:gd name="T53" fmla="*/ 831 h 844"/>
              <a:gd name="T54" fmla="*/ 292 w 777"/>
              <a:gd name="T55" fmla="*/ 840 h 844"/>
              <a:gd name="T56" fmla="*/ 256 w 777"/>
              <a:gd name="T57" fmla="*/ 844 h 844"/>
              <a:gd name="T58" fmla="*/ 221 w 777"/>
              <a:gd name="T59" fmla="*/ 844 h 844"/>
              <a:gd name="T60" fmla="*/ 187 w 777"/>
              <a:gd name="T61" fmla="*/ 840 h 844"/>
              <a:gd name="T62" fmla="*/ 157 w 777"/>
              <a:gd name="T63" fmla="*/ 831 h 844"/>
              <a:gd name="T64" fmla="*/ 128 w 777"/>
              <a:gd name="T65" fmla="*/ 820 h 844"/>
              <a:gd name="T66" fmla="*/ 102 w 777"/>
              <a:gd name="T67" fmla="*/ 804 h 844"/>
              <a:gd name="T68" fmla="*/ 79 w 777"/>
              <a:gd name="T69" fmla="*/ 787 h 844"/>
              <a:gd name="T70" fmla="*/ 57 w 777"/>
              <a:gd name="T71" fmla="*/ 764 h 844"/>
              <a:gd name="T72" fmla="*/ 39 w 777"/>
              <a:gd name="T73" fmla="*/ 739 h 844"/>
              <a:gd name="T74" fmla="*/ 23 w 777"/>
              <a:gd name="T75" fmla="*/ 710 h 844"/>
              <a:gd name="T76" fmla="*/ 13 w 777"/>
              <a:gd name="T77" fmla="*/ 678 h 844"/>
              <a:gd name="T78" fmla="*/ 6 w 777"/>
              <a:gd name="T79" fmla="*/ 644 h 844"/>
              <a:gd name="T80" fmla="*/ 0 w 777"/>
              <a:gd name="T81" fmla="*/ 607 h 844"/>
              <a:gd name="T82" fmla="*/ 0 w 777"/>
              <a:gd name="T83" fmla="*/ 566 h 844"/>
              <a:gd name="T84" fmla="*/ 6 w 777"/>
              <a:gd name="T85" fmla="*/ 525 h 844"/>
              <a:gd name="T86" fmla="*/ 18 w 777"/>
              <a:gd name="T87" fmla="*/ 463 h 844"/>
              <a:gd name="T88" fmla="*/ 47 w 777"/>
              <a:gd name="T89" fmla="*/ 381 h 844"/>
              <a:gd name="T90" fmla="*/ 89 w 777"/>
              <a:gd name="T91" fmla="*/ 303 h 844"/>
              <a:gd name="T92" fmla="*/ 143 w 777"/>
              <a:gd name="T93" fmla="*/ 226 h 844"/>
              <a:gd name="T94" fmla="*/ 205 w 777"/>
              <a:gd name="T95" fmla="*/ 159 h 844"/>
              <a:gd name="T96" fmla="*/ 274 w 777"/>
              <a:gd name="T97" fmla="*/ 100 h 844"/>
              <a:gd name="T98" fmla="*/ 349 w 777"/>
              <a:gd name="T99" fmla="*/ 52 h 8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77"/>
              <a:gd name="T151" fmla="*/ 0 h 844"/>
              <a:gd name="T152" fmla="*/ 777 w 777"/>
              <a:gd name="T153" fmla="*/ 844 h 8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77" h="844">
                <a:moveTo>
                  <a:pt x="390" y="34"/>
                </a:moveTo>
                <a:lnTo>
                  <a:pt x="409" y="25"/>
                </a:lnTo>
                <a:lnTo>
                  <a:pt x="429" y="18"/>
                </a:lnTo>
                <a:lnTo>
                  <a:pt x="448" y="13"/>
                </a:lnTo>
                <a:lnTo>
                  <a:pt x="468" y="9"/>
                </a:lnTo>
                <a:lnTo>
                  <a:pt x="486" y="5"/>
                </a:lnTo>
                <a:lnTo>
                  <a:pt x="505" y="2"/>
                </a:lnTo>
                <a:lnTo>
                  <a:pt x="523" y="0"/>
                </a:lnTo>
                <a:lnTo>
                  <a:pt x="541" y="0"/>
                </a:lnTo>
                <a:lnTo>
                  <a:pt x="557" y="0"/>
                </a:lnTo>
                <a:lnTo>
                  <a:pt x="575" y="2"/>
                </a:lnTo>
                <a:lnTo>
                  <a:pt x="591" y="5"/>
                </a:lnTo>
                <a:lnTo>
                  <a:pt x="607" y="9"/>
                </a:lnTo>
                <a:lnTo>
                  <a:pt x="621" y="13"/>
                </a:lnTo>
                <a:lnTo>
                  <a:pt x="637" y="18"/>
                </a:lnTo>
                <a:lnTo>
                  <a:pt x="651" y="25"/>
                </a:lnTo>
                <a:lnTo>
                  <a:pt x="664" y="32"/>
                </a:lnTo>
                <a:lnTo>
                  <a:pt x="676" y="39"/>
                </a:lnTo>
                <a:lnTo>
                  <a:pt x="688" y="48"/>
                </a:lnTo>
                <a:lnTo>
                  <a:pt x="701" y="59"/>
                </a:lnTo>
                <a:lnTo>
                  <a:pt x="712" y="70"/>
                </a:lnTo>
                <a:lnTo>
                  <a:pt x="722" y="80"/>
                </a:lnTo>
                <a:lnTo>
                  <a:pt x="731" y="93"/>
                </a:lnTo>
                <a:lnTo>
                  <a:pt x="740" y="105"/>
                </a:lnTo>
                <a:lnTo>
                  <a:pt x="747" y="119"/>
                </a:lnTo>
                <a:lnTo>
                  <a:pt x="754" y="135"/>
                </a:lnTo>
                <a:lnTo>
                  <a:pt x="760" y="150"/>
                </a:lnTo>
                <a:lnTo>
                  <a:pt x="765" y="166"/>
                </a:lnTo>
                <a:lnTo>
                  <a:pt x="770" y="183"/>
                </a:lnTo>
                <a:lnTo>
                  <a:pt x="774" y="201"/>
                </a:lnTo>
                <a:lnTo>
                  <a:pt x="776" y="219"/>
                </a:lnTo>
                <a:lnTo>
                  <a:pt x="777" y="239"/>
                </a:lnTo>
                <a:lnTo>
                  <a:pt x="777" y="258"/>
                </a:lnTo>
                <a:lnTo>
                  <a:pt x="777" y="278"/>
                </a:lnTo>
                <a:lnTo>
                  <a:pt x="776" y="299"/>
                </a:lnTo>
                <a:lnTo>
                  <a:pt x="774" y="319"/>
                </a:lnTo>
                <a:lnTo>
                  <a:pt x="770" y="340"/>
                </a:lnTo>
                <a:lnTo>
                  <a:pt x="760" y="381"/>
                </a:lnTo>
                <a:lnTo>
                  <a:pt x="747" y="422"/>
                </a:lnTo>
                <a:lnTo>
                  <a:pt x="731" y="463"/>
                </a:lnTo>
                <a:lnTo>
                  <a:pt x="712" y="504"/>
                </a:lnTo>
                <a:lnTo>
                  <a:pt x="688" y="543"/>
                </a:lnTo>
                <a:lnTo>
                  <a:pt x="664" y="580"/>
                </a:lnTo>
                <a:lnTo>
                  <a:pt x="637" y="618"/>
                </a:lnTo>
                <a:lnTo>
                  <a:pt x="607" y="653"/>
                </a:lnTo>
                <a:lnTo>
                  <a:pt x="575" y="685"/>
                </a:lnTo>
                <a:lnTo>
                  <a:pt x="541" y="717"/>
                </a:lnTo>
                <a:lnTo>
                  <a:pt x="505" y="744"/>
                </a:lnTo>
                <a:lnTo>
                  <a:pt x="468" y="771"/>
                </a:lnTo>
                <a:lnTo>
                  <a:pt x="429" y="792"/>
                </a:lnTo>
                <a:lnTo>
                  <a:pt x="390" y="812"/>
                </a:lnTo>
                <a:lnTo>
                  <a:pt x="368" y="819"/>
                </a:lnTo>
                <a:lnTo>
                  <a:pt x="349" y="826"/>
                </a:lnTo>
                <a:lnTo>
                  <a:pt x="329" y="831"/>
                </a:lnTo>
                <a:lnTo>
                  <a:pt x="312" y="836"/>
                </a:lnTo>
                <a:lnTo>
                  <a:pt x="292" y="840"/>
                </a:lnTo>
                <a:lnTo>
                  <a:pt x="274" y="842"/>
                </a:lnTo>
                <a:lnTo>
                  <a:pt x="256" y="844"/>
                </a:lnTo>
                <a:lnTo>
                  <a:pt x="239" y="844"/>
                </a:lnTo>
                <a:lnTo>
                  <a:pt x="221" y="844"/>
                </a:lnTo>
                <a:lnTo>
                  <a:pt x="205" y="842"/>
                </a:lnTo>
                <a:lnTo>
                  <a:pt x="187" y="840"/>
                </a:lnTo>
                <a:lnTo>
                  <a:pt x="173" y="836"/>
                </a:lnTo>
                <a:lnTo>
                  <a:pt x="157" y="831"/>
                </a:lnTo>
                <a:lnTo>
                  <a:pt x="143" y="826"/>
                </a:lnTo>
                <a:lnTo>
                  <a:pt x="128" y="820"/>
                </a:lnTo>
                <a:lnTo>
                  <a:pt x="114" y="813"/>
                </a:lnTo>
                <a:lnTo>
                  <a:pt x="102" y="804"/>
                </a:lnTo>
                <a:lnTo>
                  <a:pt x="89" y="796"/>
                </a:lnTo>
                <a:lnTo>
                  <a:pt x="79" y="787"/>
                </a:lnTo>
                <a:lnTo>
                  <a:pt x="66" y="776"/>
                </a:lnTo>
                <a:lnTo>
                  <a:pt x="57" y="764"/>
                </a:lnTo>
                <a:lnTo>
                  <a:pt x="47" y="751"/>
                </a:lnTo>
                <a:lnTo>
                  <a:pt x="39" y="739"/>
                </a:lnTo>
                <a:lnTo>
                  <a:pt x="31" y="724"/>
                </a:lnTo>
                <a:lnTo>
                  <a:pt x="23" y="710"/>
                </a:lnTo>
                <a:lnTo>
                  <a:pt x="18" y="694"/>
                </a:lnTo>
                <a:lnTo>
                  <a:pt x="13" y="678"/>
                </a:lnTo>
                <a:lnTo>
                  <a:pt x="7" y="660"/>
                </a:lnTo>
                <a:lnTo>
                  <a:pt x="6" y="644"/>
                </a:lnTo>
                <a:lnTo>
                  <a:pt x="2" y="625"/>
                </a:lnTo>
                <a:lnTo>
                  <a:pt x="0" y="607"/>
                </a:lnTo>
                <a:lnTo>
                  <a:pt x="0" y="586"/>
                </a:lnTo>
                <a:lnTo>
                  <a:pt x="0" y="566"/>
                </a:lnTo>
                <a:lnTo>
                  <a:pt x="2" y="546"/>
                </a:lnTo>
                <a:lnTo>
                  <a:pt x="6" y="525"/>
                </a:lnTo>
                <a:lnTo>
                  <a:pt x="7" y="506"/>
                </a:lnTo>
                <a:lnTo>
                  <a:pt x="18" y="463"/>
                </a:lnTo>
                <a:lnTo>
                  <a:pt x="31" y="422"/>
                </a:lnTo>
                <a:lnTo>
                  <a:pt x="47" y="381"/>
                </a:lnTo>
                <a:lnTo>
                  <a:pt x="66" y="342"/>
                </a:lnTo>
                <a:lnTo>
                  <a:pt x="89" y="303"/>
                </a:lnTo>
                <a:lnTo>
                  <a:pt x="114" y="263"/>
                </a:lnTo>
                <a:lnTo>
                  <a:pt x="143" y="226"/>
                </a:lnTo>
                <a:lnTo>
                  <a:pt x="173" y="192"/>
                </a:lnTo>
                <a:lnTo>
                  <a:pt x="205" y="159"/>
                </a:lnTo>
                <a:lnTo>
                  <a:pt x="239" y="128"/>
                </a:lnTo>
                <a:lnTo>
                  <a:pt x="274" y="100"/>
                </a:lnTo>
                <a:lnTo>
                  <a:pt x="312" y="75"/>
                </a:lnTo>
                <a:lnTo>
                  <a:pt x="349" y="52"/>
                </a:lnTo>
                <a:lnTo>
                  <a:pt x="390" y="34"/>
                </a:lnTo>
              </a:path>
            </a:pathLst>
          </a:custGeom>
          <a:noFill/>
          <a:ln w="28575">
            <a:solidFill>
              <a:srgbClr val="1F1A17"/>
            </a:solidFill>
            <a:round/>
            <a:headEnd/>
            <a:tailEnd/>
          </a:ln>
        </p:spPr>
        <p:txBody>
          <a:bodyPr/>
          <a:lstStyle/>
          <a:p>
            <a:endParaRPr lang="en-IN"/>
          </a:p>
        </p:txBody>
      </p:sp>
      <p:sp>
        <p:nvSpPr>
          <p:cNvPr id="14" name="Rectangle 12"/>
          <p:cNvSpPr>
            <a:spLocks noChangeArrowheads="1"/>
          </p:cNvSpPr>
          <p:nvPr/>
        </p:nvSpPr>
        <p:spPr bwMode="auto">
          <a:xfrm rot="-3468105">
            <a:off x="915988" y="1646237"/>
            <a:ext cx="1308100" cy="504825"/>
          </a:xfrm>
          <a:prstGeom prst="rect">
            <a:avLst/>
          </a:prstGeom>
          <a:solidFill>
            <a:schemeClr val="bg1"/>
          </a:solidFill>
          <a:ln w="9525">
            <a:noFill/>
            <a:miter lim="800000"/>
            <a:headEnd/>
            <a:tailEnd/>
          </a:ln>
        </p:spPr>
        <p:txBody>
          <a:bodyPr wrap="none" anchor="ctr"/>
          <a:lstStyle/>
          <a:p>
            <a:endParaRPr lang="en-IN"/>
          </a:p>
        </p:txBody>
      </p:sp>
      <p:sp>
        <p:nvSpPr>
          <p:cNvPr id="15" name="Line 13"/>
          <p:cNvSpPr>
            <a:spLocks noChangeShapeType="1"/>
          </p:cNvSpPr>
          <p:nvPr/>
        </p:nvSpPr>
        <p:spPr bwMode="auto">
          <a:xfrm flipH="1" flipV="1">
            <a:off x="1778000" y="9144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6" name="Line 14"/>
          <p:cNvSpPr>
            <a:spLocks noChangeShapeType="1"/>
          </p:cNvSpPr>
          <p:nvPr/>
        </p:nvSpPr>
        <p:spPr bwMode="auto">
          <a:xfrm flipH="1" flipV="1">
            <a:off x="698500" y="24765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7" name="Freeform 15"/>
          <p:cNvSpPr>
            <a:spLocks/>
          </p:cNvSpPr>
          <p:nvPr/>
        </p:nvSpPr>
        <p:spPr bwMode="auto">
          <a:xfrm>
            <a:off x="749300" y="939800"/>
            <a:ext cx="1103313" cy="1590675"/>
          </a:xfrm>
          <a:custGeom>
            <a:avLst/>
            <a:gdLst>
              <a:gd name="T0" fmla="*/ 0 w 777"/>
              <a:gd name="T1" fmla="*/ 329 h 1121"/>
              <a:gd name="T2" fmla="*/ 777 w 777"/>
              <a:gd name="T3" fmla="*/ 0 h 1121"/>
              <a:gd name="T4" fmla="*/ 777 w 777"/>
              <a:gd name="T5" fmla="*/ 792 h 1121"/>
              <a:gd name="T6" fmla="*/ 0 w 777"/>
              <a:gd name="T7" fmla="*/ 1121 h 1121"/>
              <a:gd name="T8" fmla="*/ 0 w 777"/>
              <a:gd name="T9" fmla="*/ 329 h 1121"/>
              <a:gd name="T10" fmla="*/ 0 60000 65536"/>
              <a:gd name="T11" fmla="*/ 0 60000 65536"/>
              <a:gd name="T12" fmla="*/ 0 60000 65536"/>
              <a:gd name="T13" fmla="*/ 0 60000 65536"/>
              <a:gd name="T14" fmla="*/ 0 60000 65536"/>
              <a:gd name="T15" fmla="*/ 0 w 777"/>
              <a:gd name="T16" fmla="*/ 0 h 1121"/>
              <a:gd name="T17" fmla="*/ 777 w 777"/>
              <a:gd name="T18" fmla="*/ 1121 h 1121"/>
            </a:gdLst>
            <a:ahLst/>
            <a:cxnLst>
              <a:cxn ang="T10">
                <a:pos x="T0" y="T1"/>
              </a:cxn>
              <a:cxn ang="T11">
                <a:pos x="T2" y="T3"/>
              </a:cxn>
              <a:cxn ang="T12">
                <a:pos x="T4" y="T5"/>
              </a:cxn>
              <a:cxn ang="T13">
                <a:pos x="T6" y="T7"/>
              </a:cxn>
              <a:cxn ang="T14">
                <a:pos x="T8" y="T9"/>
              </a:cxn>
            </a:cxnLst>
            <a:rect l="T15" t="T16" r="T17" b="T18"/>
            <a:pathLst>
              <a:path w="777" h="1121">
                <a:moveTo>
                  <a:pt x="0" y="329"/>
                </a:moveTo>
                <a:lnTo>
                  <a:pt x="777" y="0"/>
                </a:lnTo>
                <a:lnTo>
                  <a:pt x="777" y="792"/>
                </a:lnTo>
                <a:lnTo>
                  <a:pt x="0" y="1121"/>
                </a:lnTo>
                <a:lnTo>
                  <a:pt x="0" y="329"/>
                </a:lnTo>
                <a:close/>
              </a:path>
            </a:pathLst>
          </a:custGeom>
          <a:noFill/>
          <a:ln w="9525">
            <a:solidFill>
              <a:srgbClr val="1F1A17"/>
            </a:solidFill>
            <a:round/>
            <a:headEnd/>
            <a:tailEnd/>
          </a:ln>
        </p:spPr>
        <p:txBody>
          <a:bodyPr/>
          <a:lstStyle/>
          <a:p>
            <a:endParaRPr lang="en-IN"/>
          </a:p>
        </p:txBody>
      </p:sp>
      <p:sp>
        <p:nvSpPr>
          <p:cNvPr id="18" name="Line 16"/>
          <p:cNvSpPr>
            <a:spLocks noChangeShapeType="1"/>
          </p:cNvSpPr>
          <p:nvPr/>
        </p:nvSpPr>
        <p:spPr bwMode="auto">
          <a:xfrm flipH="1" flipV="1">
            <a:off x="673100" y="1409700"/>
            <a:ext cx="1828800" cy="1125538"/>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19" name="Line 17"/>
          <p:cNvSpPr>
            <a:spLocks noChangeShapeType="1"/>
          </p:cNvSpPr>
          <p:nvPr/>
        </p:nvSpPr>
        <p:spPr bwMode="auto">
          <a:xfrm>
            <a:off x="1130300" y="3619500"/>
            <a:ext cx="2971800" cy="0"/>
          </a:xfrm>
          <a:prstGeom prst="line">
            <a:avLst/>
          </a:prstGeom>
          <a:noFill/>
          <a:ln w="9525">
            <a:solidFill>
              <a:schemeClr val="tx1"/>
            </a:solidFill>
            <a:round/>
            <a:headEnd/>
            <a:tailEnd/>
          </a:ln>
        </p:spPr>
        <p:txBody>
          <a:bodyPr/>
          <a:lstStyle/>
          <a:p>
            <a:endParaRPr lang="en-IN"/>
          </a:p>
        </p:txBody>
      </p:sp>
      <p:sp>
        <p:nvSpPr>
          <p:cNvPr id="20" name="Freeform 18"/>
          <p:cNvSpPr>
            <a:spLocks/>
          </p:cNvSpPr>
          <p:nvPr/>
        </p:nvSpPr>
        <p:spPr bwMode="auto">
          <a:xfrm>
            <a:off x="6045200" y="1447800"/>
            <a:ext cx="1936750" cy="1133475"/>
          </a:xfrm>
          <a:custGeom>
            <a:avLst/>
            <a:gdLst>
              <a:gd name="T0" fmla="*/ 0 w 1451"/>
              <a:gd name="T1" fmla="*/ 427 h 849"/>
              <a:gd name="T2" fmla="*/ 704 w 1451"/>
              <a:gd name="T3" fmla="*/ 0 h 849"/>
              <a:gd name="T4" fmla="*/ 1451 w 1451"/>
              <a:gd name="T5" fmla="*/ 422 h 849"/>
              <a:gd name="T6" fmla="*/ 747 w 1451"/>
              <a:gd name="T7" fmla="*/ 849 h 849"/>
              <a:gd name="T8" fmla="*/ 0 w 1451"/>
              <a:gd name="T9" fmla="*/ 427 h 849"/>
              <a:gd name="T10" fmla="*/ 0 60000 65536"/>
              <a:gd name="T11" fmla="*/ 0 60000 65536"/>
              <a:gd name="T12" fmla="*/ 0 60000 65536"/>
              <a:gd name="T13" fmla="*/ 0 60000 65536"/>
              <a:gd name="T14" fmla="*/ 0 60000 65536"/>
              <a:gd name="T15" fmla="*/ 0 w 1451"/>
              <a:gd name="T16" fmla="*/ 0 h 849"/>
              <a:gd name="T17" fmla="*/ 1451 w 1451"/>
              <a:gd name="T18" fmla="*/ 849 h 849"/>
            </a:gdLst>
            <a:ahLst/>
            <a:cxnLst>
              <a:cxn ang="T10">
                <a:pos x="T0" y="T1"/>
              </a:cxn>
              <a:cxn ang="T11">
                <a:pos x="T2" y="T3"/>
              </a:cxn>
              <a:cxn ang="T12">
                <a:pos x="T4" y="T5"/>
              </a:cxn>
              <a:cxn ang="T13">
                <a:pos x="T6" y="T7"/>
              </a:cxn>
              <a:cxn ang="T14">
                <a:pos x="T8" y="T9"/>
              </a:cxn>
            </a:cxnLst>
            <a:rect l="T15" t="T16" r="T17" b="T18"/>
            <a:pathLst>
              <a:path w="1451" h="849">
                <a:moveTo>
                  <a:pt x="0" y="427"/>
                </a:moveTo>
                <a:lnTo>
                  <a:pt x="704" y="0"/>
                </a:lnTo>
                <a:lnTo>
                  <a:pt x="1451" y="422"/>
                </a:lnTo>
                <a:lnTo>
                  <a:pt x="747" y="849"/>
                </a:lnTo>
                <a:lnTo>
                  <a:pt x="0" y="427"/>
                </a:lnTo>
                <a:close/>
              </a:path>
            </a:pathLst>
          </a:custGeom>
          <a:noFill/>
          <a:ln w="9525">
            <a:solidFill>
              <a:srgbClr val="1F1A17"/>
            </a:solidFill>
            <a:round/>
            <a:headEnd/>
            <a:tailEnd/>
          </a:ln>
        </p:spPr>
        <p:txBody>
          <a:bodyPr/>
          <a:lstStyle/>
          <a:p>
            <a:endParaRPr lang="en-IN"/>
          </a:p>
        </p:txBody>
      </p:sp>
      <p:sp>
        <p:nvSpPr>
          <p:cNvPr id="21" name="Line 19"/>
          <p:cNvSpPr>
            <a:spLocks noChangeShapeType="1"/>
          </p:cNvSpPr>
          <p:nvPr/>
        </p:nvSpPr>
        <p:spPr bwMode="auto">
          <a:xfrm>
            <a:off x="6019800" y="2006600"/>
            <a:ext cx="0" cy="1981200"/>
          </a:xfrm>
          <a:prstGeom prst="line">
            <a:avLst/>
          </a:prstGeom>
          <a:noFill/>
          <a:ln w="9525">
            <a:solidFill>
              <a:schemeClr val="tx1"/>
            </a:solidFill>
            <a:round/>
            <a:headEnd/>
            <a:tailEnd/>
          </a:ln>
        </p:spPr>
        <p:txBody>
          <a:bodyPr/>
          <a:lstStyle/>
          <a:p>
            <a:endParaRPr lang="en-IN"/>
          </a:p>
        </p:txBody>
      </p:sp>
      <p:sp>
        <p:nvSpPr>
          <p:cNvPr id="22" name="Line 20"/>
          <p:cNvSpPr>
            <a:spLocks noChangeShapeType="1"/>
          </p:cNvSpPr>
          <p:nvPr/>
        </p:nvSpPr>
        <p:spPr bwMode="auto">
          <a:xfrm>
            <a:off x="7975600" y="2019300"/>
            <a:ext cx="0" cy="1981200"/>
          </a:xfrm>
          <a:prstGeom prst="line">
            <a:avLst/>
          </a:prstGeom>
          <a:noFill/>
          <a:ln w="9525">
            <a:solidFill>
              <a:schemeClr val="tx1"/>
            </a:solidFill>
            <a:round/>
            <a:headEnd/>
            <a:tailEnd/>
          </a:ln>
        </p:spPr>
        <p:txBody>
          <a:bodyPr/>
          <a:lstStyle/>
          <a:p>
            <a:endParaRPr lang="en-IN"/>
          </a:p>
        </p:txBody>
      </p:sp>
      <p:sp>
        <p:nvSpPr>
          <p:cNvPr id="23" name="Freeform 21"/>
          <p:cNvSpPr>
            <a:spLocks/>
          </p:cNvSpPr>
          <p:nvPr/>
        </p:nvSpPr>
        <p:spPr bwMode="auto">
          <a:xfrm>
            <a:off x="6337300" y="1600200"/>
            <a:ext cx="1357313" cy="793750"/>
          </a:xfrm>
          <a:custGeom>
            <a:avLst/>
            <a:gdLst>
              <a:gd name="T0" fmla="*/ 160 w 1016"/>
              <a:gd name="T1" fmla="*/ 80 h 594"/>
              <a:gd name="T2" fmla="*/ 199 w 1016"/>
              <a:gd name="T3" fmla="*/ 61 h 594"/>
              <a:gd name="T4" fmla="*/ 263 w 1016"/>
              <a:gd name="T5" fmla="*/ 36 h 594"/>
              <a:gd name="T6" fmla="*/ 354 w 1016"/>
              <a:gd name="T7" fmla="*/ 14 h 594"/>
              <a:gd name="T8" fmla="*/ 448 w 1016"/>
              <a:gd name="T9" fmla="*/ 2 h 594"/>
              <a:gd name="T10" fmla="*/ 546 w 1016"/>
              <a:gd name="T11" fmla="*/ 2 h 594"/>
              <a:gd name="T12" fmla="*/ 642 w 1016"/>
              <a:gd name="T13" fmla="*/ 11 h 594"/>
              <a:gd name="T14" fmla="*/ 735 w 1016"/>
              <a:gd name="T15" fmla="*/ 32 h 594"/>
              <a:gd name="T16" fmla="*/ 820 w 1016"/>
              <a:gd name="T17" fmla="*/ 64 h 594"/>
              <a:gd name="T18" fmla="*/ 879 w 1016"/>
              <a:gd name="T19" fmla="*/ 96 h 594"/>
              <a:gd name="T20" fmla="*/ 912 w 1016"/>
              <a:gd name="T21" fmla="*/ 118 h 594"/>
              <a:gd name="T22" fmla="*/ 941 w 1016"/>
              <a:gd name="T23" fmla="*/ 142 h 594"/>
              <a:gd name="T24" fmla="*/ 964 w 1016"/>
              <a:gd name="T25" fmla="*/ 169 h 594"/>
              <a:gd name="T26" fmla="*/ 984 w 1016"/>
              <a:gd name="T27" fmla="*/ 196 h 594"/>
              <a:gd name="T28" fmla="*/ 998 w 1016"/>
              <a:gd name="T29" fmla="*/ 223 h 594"/>
              <a:gd name="T30" fmla="*/ 1008 w 1016"/>
              <a:gd name="T31" fmla="*/ 251 h 594"/>
              <a:gd name="T32" fmla="*/ 1014 w 1016"/>
              <a:gd name="T33" fmla="*/ 279 h 594"/>
              <a:gd name="T34" fmla="*/ 1016 w 1016"/>
              <a:gd name="T35" fmla="*/ 308 h 594"/>
              <a:gd name="T36" fmla="*/ 1012 w 1016"/>
              <a:gd name="T37" fmla="*/ 336 h 594"/>
              <a:gd name="T38" fmla="*/ 1003 w 1016"/>
              <a:gd name="T39" fmla="*/ 365 h 594"/>
              <a:gd name="T40" fmla="*/ 991 w 1016"/>
              <a:gd name="T41" fmla="*/ 392 h 594"/>
              <a:gd name="T42" fmla="*/ 973 w 1016"/>
              <a:gd name="T43" fmla="*/ 418 h 594"/>
              <a:gd name="T44" fmla="*/ 950 w 1016"/>
              <a:gd name="T45" fmla="*/ 445 h 594"/>
              <a:gd name="T46" fmla="*/ 923 w 1016"/>
              <a:gd name="T47" fmla="*/ 470 h 594"/>
              <a:gd name="T48" fmla="*/ 891 w 1016"/>
              <a:gd name="T49" fmla="*/ 493 h 594"/>
              <a:gd name="T50" fmla="*/ 856 w 1016"/>
              <a:gd name="T51" fmla="*/ 516 h 594"/>
              <a:gd name="T52" fmla="*/ 816 w 1016"/>
              <a:gd name="T53" fmla="*/ 536 h 594"/>
              <a:gd name="T54" fmla="*/ 752 w 1016"/>
              <a:gd name="T55" fmla="*/ 559 h 594"/>
              <a:gd name="T56" fmla="*/ 662 w 1016"/>
              <a:gd name="T57" fmla="*/ 582 h 594"/>
              <a:gd name="T58" fmla="*/ 566 w 1016"/>
              <a:gd name="T59" fmla="*/ 593 h 594"/>
              <a:gd name="T60" fmla="*/ 470 w 1016"/>
              <a:gd name="T61" fmla="*/ 594 h 594"/>
              <a:gd name="T62" fmla="*/ 372 w 1016"/>
              <a:gd name="T63" fmla="*/ 584 h 594"/>
              <a:gd name="T64" fmla="*/ 279 w 1016"/>
              <a:gd name="T65" fmla="*/ 562 h 594"/>
              <a:gd name="T66" fmla="*/ 194 w 1016"/>
              <a:gd name="T67" fmla="*/ 530 h 594"/>
              <a:gd name="T68" fmla="*/ 137 w 1016"/>
              <a:gd name="T69" fmla="*/ 500 h 594"/>
              <a:gd name="T70" fmla="*/ 103 w 1016"/>
              <a:gd name="T71" fmla="*/ 477 h 594"/>
              <a:gd name="T72" fmla="*/ 75 w 1016"/>
              <a:gd name="T73" fmla="*/ 452 h 594"/>
              <a:gd name="T74" fmla="*/ 52 w 1016"/>
              <a:gd name="T75" fmla="*/ 427 h 594"/>
              <a:gd name="T76" fmla="*/ 32 w 1016"/>
              <a:gd name="T77" fmla="*/ 400 h 594"/>
              <a:gd name="T78" fmla="*/ 16 w 1016"/>
              <a:gd name="T79" fmla="*/ 372 h 594"/>
              <a:gd name="T80" fmla="*/ 7 w 1016"/>
              <a:gd name="T81" fmla="*/ 345 h 594"/>
              <a:gd name="T82" fmla="*/ 2 w 1016"/>
              <a:gd name="T83" fmla="*/ 317 h 594"/>
              <a:gd name="T84" fmla="*/ 0 w 1016"/>
              <a:gd name="T85" fmla="*/ 288 h 594"/>
              <a:gd name="T86" fmla="*/ 4 w 1016"/>
              <a:gd name="T87" fmla="*/ 260 h 594"/>
              <a:gd name="T88" fmla="*/ 13 w 1016"/>
              <a:gd name="T89" fmla="*/ 231 h 594"/>
              <a:gd name="T90" fmla="*/ 25 w 1016"/>
              <a:gd name="T91" fmla="*/ 203 h 594"/>
              <a:gd name="T92" fmla="*/ 43 w 1016"/>
              <a:gd name="T93" fmla="*/ 176 h 594"/>
              <a:gd name="T94" fmla="*/ 66 w 1016"/>
              <a:gd name="T95" fmla="*/ 150 h 594"/>
              <a:gd name="T96" fmla="*/ 93 w 1016"/>
              <a:gd name="T97" fmla="*/ 125 h 594"/>
              <a:gd name="T98" fmla="*/ 125 w 1016"/>
              <a:gd name="T99" fmla="*/ 102 h 59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16"/>
              <a:gd name="T151" fmla="*/ 0 h 594"/>
              <a:gd name="T152" fmla="*/ 1016 w 1016"/>
              <a:gd name="T153" fmla="*/ 594 h 59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16" h="594">
                <a:moveTo>
                  <a:pt x="141" y="91"/>
                </a:moveTo>
                <a:lnTo>
                  <a:pt x="160" y="80"/>
                </a:lnTo>
                <a:lnTo>
                  <a:pt x="180" y="69"/>
                </a:lnTo>
                <a:lnTo>
                  <a:pt x="199" y="61"/>
                </a:lnTo>
                <a:lnTo>
                  <a:pt x="219" y="52"/>
                </a:lnTo>
                <a:lnTo>
                  <a:pt x="263" y="36"/>
                </a:lnTo>
                <a:lnTo>
                  <a:pt x="308" y="23"/>
                </a:lnTo>
                <a:lnTo>
                  <a:pt x="354" y="14"/>
                </a:lnTo>
                <a:lnTo>
                  <a:pt x="400" y="7"/>
                </a:lnTo>
                <a:lnTo>
                  <a:pt x="448" y="2"/>
                </a:lnTo>
                <a:lnTo>
                  <a:pt x="498" y="0"/>
                </a:lnTo>
                <a:lnTo>
                  <a:pt x="546" y="2"/>
                </a:lnTo>
                <a:lnTo>
                  <a:pt x="596" y="5"/>
                </a:lnTo>
                <a:lnTo>
                  <a:pt x="642" y="11"/>
                </a:lnTo>
                <a:lnTo>
                  <a:pt x="690" y="21"/>
                </a:lnTo>
                <a:lnTo>
                  <a:pt x="735" y="32"/>
                </a:lnTo>
                <a:lnTo>
                  <a:pt x="779" y="46"/>
                </a:lnTo>
                <a:lnTo>
                  <a:pt x="820" y="64"/>
                </a:lnTo>
                <a:lnTo>
                  <a:pt x="859" y="84"/>
                </a:lnTo>
                <a:lnTo>
                  <a:pt x="879" y="96"/>
                </a:lnTo>
                <a:lnTo>
                  <a:pt x="895" y="107"/>
                </a:lnTo>
                <a:lnTo>
                  <a:pt x="912" y="118"/>
                </a:lnTo>
                <a:lnTo>
                  <a:pt x="927" y="130"/>
                </a:lnTo>
                <a:lnTo>
                  <a:pt x="941" y="142"/>
                </a:lnTo>
                <a:lnTo>
                  <a:pt x="953" y="155"/>
                </a:lnTo>
                <a:lnTo>
                  <a:pt x="964" y="169"/>
                </a:lnTo>
                <a:lnTo>
                  <a:pt x="975" y="182"/>
                </a:lnTo>
                <a:lnTo>
                  <a:pt x="984" y="196"/>
                </a:lnTo>
                <a:lnTo>
                  <a:pt x="992" y="208"/>
                </a:lnTo>
                <a:lnTo>
                  <a:pt x="998" y="223"/>
                </a:lnTo>
                <a:lnTo>
                  <a:pt x="1005" y="237"/>
                </a:lnTo>
                <a:lnTo>
                  <a:pt x="1008" y="251"/>
                </a:lnTo>
                <a:lnTo>
                  <a:pt x="1012" y="265"/>
                </a:lnTo>
                <a:lnTo>
                  <a:pt x="1014" y="279"/>
                </a:lnTo>
                <a:lnTo>
                  <a:pt x="1016" y="294"/>
                </a:lnTo>
                <a:lnTo>
                  <a:pt x="1016" y="308"/>
                </a:lnTo>
                <a:lnTo>
                  <a:pt x="1014" y="322"/>
                </a:lnTo>
                <a:lnTo>
                  <a:pt x="1012" y="336"/>
                </a:lnTo>
                <a:lnTo>
                  <a:pt x="1008" y="351"/>
                </a:lnTo>
                <a:lnTo>
                  <a:pt x="1003" y="365"/>
                </a:lnTo>
                <a:lnTo>
                  <a:pt x="998" y="379"/>
                </a:lnTo>
                <a:lnTo>
                  <a:pt x="991" y="392"/>
                </a:lnTo>
                <a:lnTo>
                  <a:pt x="982" y="406"/>
                </a:lnTo>
                <a:lnTo>
                  <a:pt x="973" y="418"/>
                </a:lnTo>
                <a:lnTo>
                  <a:pt x="962" y="432"/>
                </a:lnTo>
                <a:lnTo>
                  <a:pt x="950" y="445"/>
                </a:lnTo>
                <a:lnTo>
                  <a:pt x="937" y="457"/>
                </a:lnTo>
                <a:lnTo>
                  <a:pt x="923" y="470"/>
                </a:lnTo>
                <a:lnTo>
                  <a:pt x="909" y="482"/>
                </a:lnTo>
                <a:lnTo>
                  <a:pt x="891" y="493"/>
                </a:lnTo>
                <a:lnTo>
                  <a:pt x="873" y="505"/>
                </a:lnTo>
                <a:lnTo>
                  <a:pt x="856" y="516"/>
                </a:lnTo>
                <a:lnTo>
                  <a:pt x="836" y="525"/>
                </a:lnTo>
                <a:lnTo>
                  <a:pt x="816" y="536"/>
                </a:lnTo>
                <a:lnTo>
                  <a:pt x="795" y="543"/>
                </a:lnTo>
                <a:lnTo>
                  <a:pt x="752" y="559"/>
                </a:lnTo>
                <a:lnTo>
                  <a:pt x="708" y="571"/>
                </a:lnTo>
                <a:lnTo>
                  <a:pt x="662" y="582"/>
                </a:lnTo>
                <a:lnTo>
                  <a:pt x="615" y="589"/>
                </a:lnTo>
                <a:lnTo>
                  <a:pt x="566" y="593"/>
                </a:lnTo>
                <a:lnTo>
                  <a:pt x="518" y="594"/>
                </a:lnTo>
                <a:lnTo>
                  <a:pt x="470" y="594"/>
                </a:lnTo>
                <a:lnTo>
                  <a:pt x="420" y="591"/>
                </a:lnTo>
                <a:lnTo>
                  <a:pt x="372" y="584"/>
                </a:lnTo>
                <a:lnTo>
                  <a:pt x="326" y="575"/>
                </a:lnTo>
                <a:lnTo>
                  <a:pt x="279" y="562"/>
                </a:lnTo>
                <a:lnTo>
                  <a:pt x="237" y="548"/>
                </a:lnTo>
                <a:lnTo>
                  <a:pt x="194" y="530"/>
                </a:lnTo>
                <a:lnTo>
                  <a:pt x="155" y="511"/>
                </a:lnTo>
                <a:lnTo>
                  <a:pt x="137" y="500"/>
                </a:lnTo>
                <a:lnTo>
                  <a:pt x="119" y="489"/>
                </a:lnTo>
                <a:lnTo>
                  <a:pt x="103" y="477"/>
                </a:lnTo>
                <a:lnTo>
                  <a:pt x="89" y="465"/>
                </a:lnTo>
                <a:lnTo>
                  <a:pt x="75" y="452"/>
                </a:lnTo>
                <a:lnTo>
                  <a:pt x="63" y="440"/>
                </a:lnTo>
                <a:lnTo>
                  <a:pt x="52" y="427"/>
                </a:lnTo>
                <a:lnTo>
                  <a:pt x="41" y="413"/>
                </a:lnTo>
                <a:lnTo>
                  <a:pt x="32" y="400"/>
                </a:lnTo>
                <a:lnTo>
                  <a:pt x="23" y="386"/>
                </a:lnTo>
                <a:lnTo>
                  <a:pt x="16" y="372"/>
                </a:lnTo>
                <a:lnTo>
                  <a:pt x="11" y="360"/>
                </a:lnTo>
                <a:lnTo>
                  <a:pt x="7" y="345"/>
                </a:lnTo>
                <a:lnTo>
                  <a:pt x="4" y="331"/>
                </a:lnTo>
                <a:lnTo>
                  <a:pt x="2" y="317"/>
                </a:lnTo>
                <a:lnTo>
                  <a:pt x="0" y="303"/>
                </a:lnTo>
                <a:lnTo>
                  <a:pt x="0" y="288"/>
                </a:lnTo>
                <a:lnTo>
                  <a:pt x="2" y="274"/>
                </a:lnTo>
                <a:lnTo>
                  <a:pt x="4" y="260"/>
                </a:lnTo>
                <a:lnTo>
                  <a:pt x="7" y="246"/>
                </a:lnTo>
                <a:lnTo>
                  <a:pt x="13" y="231"/>
                </a:lnTo>
                <a:lnTo>
                  <a:pt x="18" y="217"/>
                </a:lnTo>
                <a:lnTo>
                  <a:pt x="25" y="203"/>
                </a:lnTo>
                <a:lnTo>
                  <a:pt x="34" y="190"/>
                </a:lnTo>
                <a:lnTo>
                  <a:pt x="43" y="176"/>
                </a:lnTo>
                <a:lnTo>
                  <a:pt x="54" y="164"/>
                </a:lnTo>
                <a:lnTo>
                  <a:pt x="66" y="150"/>
                </a:lnTo>
                <a:lnTo>
                  <a:pt x="79" y="137"/>
                </a:lnTo>
                <a:lnTo>
                  <a:pt x="93" y="125"/>
                </a:lnTo>
                <a:lnTo>
                  <a:pt x="107" y="114"/>
                </a:lnTo>
                <a:lnTo>
                  <a:pt x="125" y="102"/>
                </a:lnTo>
                <a:lnTo>
                  <a:pt x="141" y="91"/>
                </a:lnTo>
              </a:path>
            </a:pathLst>
          </a:custGeom>
          <a:noFill/>
          <a:ln w="28575">
            <a:solidFill>
              <a:srgbClr val="1F1A17"/>
            </a:solidFill>
            <a:round/>
            <a:headEnd/>
            <a:tailEnd/>
          </a:ln>
        </p:spPr>
        <p:txBody>
          <a:bodyPr/>
          <a:lstStyle/>
          <a:p>
            <a:endParaRPr lang="en-IN"/>
          </a:p>
        </p:txBody>
      </p:sp>
      <p:sp>
        <p:nvSpPr>
          <p:cNvPr id="24" name="Line 22"/>
          <p:cNvSpPr>
            <a:spLocks noChangeShapeType="1"/>
          </p:cNvSpPr>
          <p:nvPr/>
        </p:nvSpPr>
        <p:spPr bwMode="auto">
          <a:xfrm flipV="1">
            <a:off x="6324600" y="1993900"/>
            <a:ext cx="0" cy="1981200"/>
          </a:xfrm>
          <a:prstGeom prst="line">
            <a:avLst/>
          </a:prstGeom>
          <a:noFill/>
          <a:ln w="28575">
            <a:solidFill>
              <a:schemeClr val="tx1"/>
            </a:solidFill>
            <a:round/>
            <a:headEnd/>
            <a:tailEnd/>
          </a:ln>
        </p:spPr>
        <p:txBody>
          <a:bodyPr/>
          <a:lstStyle/>
          <a:p>
            <a:endParaRPr lang="en-IN"/>
          </a:p>
        </p:txBody>
      </p:sp>
      <p:sp>
        <p:nvSpPr>
          <p:cNvPr id="25" name="Line 23"/>
          <p:cNvSpPr>
            <a:spLocks noChangeShapeType="1"/>
          </p:cNvSpPr>
          <p:nvPr/>
        </p:nvSpPr>
        <p:spPr bwMode="auto">
          <a:xfrm flipV="1">
            <a:off x="7696200" y="2019300"/>
            <a:ext cx="0" cy="1993900"/>
          </a:xfrm>
          <a:prstGeom prst="line">
            <a:avLst/>
          </a:prstGeom>
          <a:noFill/>
          <a:ln w="28575">
            <a:solidFill>
              <a:schemeClr val="tx1"/>
            </a:solidFill>
            <a:round/>
            <a:headEnd/>
            <a:tailEnd/>
          </a:ln>
        </p:spPr>
        <p:txBody>
          <a:bodyPr/>
          <a:lstStyle/>
          <a:p>
            <a:endParaRPr lang="en-IN"/>
          </a:p>
        </p:txBody>
      </p:sp>
      <p:sp>
        <p:nvSpPr>
          <p:cNvPr id="26" name="Rectangle 24"/>
          <p:cNvSpPr>
            <a:spLocks noChangeArrowheads="1"/>
          </p:cNvSpPr>
          <p:nvPr/>
        </p:nvSpPr>
        <p:spPr bwMode="auto">
          <a:xfrm>
            <a:off x="6350000" y="3429000"/>
            <a:ext cx="1320800" cy="533400"/>
          </a:xfrm>
          <a:prstGeom prst="rect">
            <a:avLst/>
          </a:prstGeom>
          <a:solidFill>
            <a:schemeClr val="bg1"/>
          </a:solidFill>
          <a:ln w="9525">
            <a:noFill/>
            <a:miter lim="800000"/>
            <a:headEnd/>
            <a:tailEnd/>
          </a:ln>
        </p:spPr>
        <p:txBody>
          <a:bodyPr wrap="none" anchor="ctr"/>
          <a:lstStyle/>
          <a:p>
            <a:endParaRPr lang="en-IN"/>
          </a:p>
        </p:txBody>
      </p:sp>
      <p:sp>
        <p:nvSpPr>
          <p:cNvPr id="27" name="Line 25"/>
          <p:cNvSpPr>
            <a:spLocks noChangeShapeType="1"/>
          </p:cNvSpPr>
          <p:nvPr/>
        </p:nvSpPr>
        <p:spPr bwMode="auto">
          <a:xfrm>
            <a:off x="7023100" y="2565400"/>
            <a:ext cx="0" cy="1981200"/>
          </a:xfrm>
          <a:prstGeom prst="line">
            <a:avLst/>
          </a:prstGeom>
          <a:noFill/>
          <a:ln w="9525">
            <a:solidFill>
              <a:schemeClr val="tx1"/>
            </a:solidFill>
            <a:round/>
            <a:headEnd/>
            <a:tailEnd/>
          </a:ln>
        </p:spPr>
        <p:txBody>
          <a:bodyPr/>
          <a:lstStyle/>
          <a:p>
            <a:endParaRPr lang="en-IN"/>
          </a:p>
        </p:txBody>
      </p:sp>
      <p:sp>
        <p:nvSpPr>
          <p:cNvPr id="28" name="Text Box 29"/>
          <p:cNvSpPr txBox="1">
            <a:spLocks noChangeArrowheads="1"/>
          </p:cNvSpPr>
          <p:nvPr/>
        </p:nvSpPr>
        <p:spPr bwMode="auto">
          <a:xfrm>
            <a:off x="381000" y="3987800"/>
            <a:ext cx="3427413" cy="396875"/>
          </a:xfrm>
          <a:prstGeom prst="rect">
            <a:avLst/>
          </a:prstGeom>
          <a:noFill/>
          <a:ln w="9525">
            <a:noFill/>
            <a:miter lim="800000"/>
            <a:headEnd/>
            <a:tailEnd/>
          </a:ln>
        </p:spPr>
        <p:txBody>
          <a:bodyPr wrap="none">
            <a:spAutoFit/>
          </a:bodyPr>
          <a:lstStyle/>
          <a:p>
            <a:r>
              <a:rPr lang="en-US" sz="2000" b="1">
                <a:solidFill>
                  <a:srgbClr val="FF3300"/>
                </a:solidFill>
                <a:latin typeface="Times New Roman" charset="0"/>
              </a:rPr>
              <a:t>CYLINDER LYING ON H.P.</a:t>
            </a:r>
          </a:p>
        </p:txBody>
      </p:sp>
      <p:sp>
        <p:nvSpPr>
          <p:cNvPr id="29" name="Text Box 30"/>
          <p:cNvSpPr txBox="1">
            <a:spLocks noChangeArrowheads="1"/>
          </p:cNvSpPr>
          <p:nvPr/>
        </p:nvSpPr>
        <p:spPr bwMode="auto">
          <a:xfrm>
            <a:off x="5054600" y="685800"/>
            <a:ext cx="3937000" cy="396875"/>
          </a:xfrm>
          <a:prstGeom prst="rect">
            <a:avLst/>
          </a:prstGeom>
          <a:noFill/>
          <a:ln w="9525">
            <a:noFill/>
            <a:miter lim="800000"/>
            <a:headEnd/>
            <a:tailEnd/>
          </a:ln>
        </p:spPr>
        <p:txBody>
          <a:bodyPr wrap="none">
            <a:spAutoFit/>
          </a:bodyPr>
          <a:lstStyle/>
          <a:p>
            <a:r>
              <a:rPr lang="en-US" sz="2000" b="1">
                <a:solidFill>
                  <a:srgbClr val="FF3300"/>
                </a:solidFill>
                <a:latin typeface="Times New Roman" charset="0"/>
              </a:rPr>
              <a:t>CYLINDER STANDING ON H.P.</a:t>
            </a:r>
          </a:p>
        </p:txBody>
      </p:sp>
      <p:pic>
        <p:nvPicPr>
          <p:cNvPr id="31" name="Picture 3"/>
          <p:cNvPicPr>
            <a:picLocks noChangeAspect="1" noChangeArrowheads="1"/>
          </p:cNvPicPr>
          <p:nvPr/>
        </p:nvPicPr>
        <p:blipFill>
          <a:blip r:embed="rId2" cstate="print"/>
          <a:srcRect b="15433"/>
          <a:stretch>
            <a:fillRect/>
          </a:stretch>
        </p:blipFill>
        <p:spPr bwMode="auto">
          <a:xfrm>
            <a:off x="2895600" y="4368426"/>
            <a:ext cx="3276600" cy="248957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strips(upRigh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9"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trips(upLeft)">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9"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trips(up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9"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trips(up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upRigh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9"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strips(up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up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7"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ppt_x</p:attrName>
                                        </p:attrNameLst>
                                      </p:cBhvr>
                                      <p:tavLst>
                                        <p:tav tm="0">
                                          <p:val>
                                            <p:strVal val="#ppt_x"/>
                                          </p:val>
                                        </p:tav>
                                        <p:tav tm="100000">
                                          <p:val>
                                            <p:strVal val="#ppt_x"/>
                                          </p:val>
                                        </p:tav>
                                      </p:tavLst>
                                    </p:anim>
                                    <p:anim calcmode="lin" valueType="num">
                                      <p:cBhvr>
                                        <p:cTn id="67" dur="500" fill="hold"/>
                                        <p:tgtEl>
                                          <p:spTgt spid="6"/>
                                        </p:tgtEl>
                                        <p:attrNameLst>
                                          <p:attrName>ppt_y</p:attrName>
                                        </p:attrNameLst>
                                      </p:cBhvr>
                                      <p:tavLst>
                                        <p:tav tm="0">
                                          <p:val>
                                            <p:strVal val="#ppt_y+#ppt_h/2"/>
                                          </p:val>
                                        </p:tav>
                                        <p:tav tm="100000">
                                          <p:val>
                                            <p:strVal val="#ppt_y"/>
                                          </p:val>
                                        </p:tav>
                                      </p:tavLst>
                                    </p:anim>
                                    <p:anim calcmode="lin" valueType="num">
                                      <p:cBhvr>
                                        <p:cTn id="68" dur="500" fill="hold"/>
                                        <p:tgtEl>
                                          <p:spTgt spid="6"/>
                                        </p:tgtEl>
                                        <p:attrNameLst>
                                          <p:attrName>ppt_w</p:attrName>
                                        </p:attrNameLst>
                                      </p:cBhvr>
                                      <p:tavLst>
                                        <p:tav tm="0">
                                          <p:val>
                                            <p:strVal val="#ppt_w"/>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p:cTn id="74" dur="500" fill="hold"/>
                                        <p:tgtEl>
                                          <p:spTgt spid="5"/>
                                        </p:tgtEl>
                                        <p:attrNameLst>
                                          <p:attrName>ppt_w</p:attrName>
                                        </p:attrNameLst>
                                      </p:cBhvr>
                                      <p:tavLst>
                                        <p:tav tm="0">
                                          <p:val>
                                            <p:fltVal val="0"/>
                                          </p:val>
                                        </p:tav>
                                        <p:tav tm="100000">
                                          <p:val>
                                            <p:strVal val="#ppt_w"/>
                                          </p:val>
                                        </p:tav>
                                      </p:tavLst>
                                    </p:anim>
                                    <p:anim calcmode="lin" valueType="num">
                                      <p:cBhvr>
                                        <p:cTn id="75"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p:cTn id="80" dur="500" fill="hold"/>
                                        <p:tgtEl>
                                          <p:spTgt spid="4"/>
                                        </p:tgtEl>
                                        <p:attrNameLst>
                                          <p:attrName>ppt_x</p:attrName>
                                        </p:attrNameLst>
                                      </p:cBhvr>
                                      <p:tavLst>
                                        <p:tav tm="0">
                                          <p:val>
                                            <p:strVal val="#ppt_x-#ppt_w/2"/>
                                          </p:val>
                                        </p:tav>
                                        <p:tav tm="100000">
                                          <p:val>
                                            <p:strVal val="#ppt_x"/>
                                          </p:val>
                                        </p:tav>
                                      </p:tavLst>
                                    </p:anim>
                                    <p:anim calcmode="lin" valueType="num">
                                      <p:cBhvr>
                                        <p:cTn id="81" dur="500" fill="hold"/>
                                        <p:tgtEl>
                                          <p:spTgt spid="4"/>
                                        </p:tgtEl>
                                        <p:attrNameLst>
                                          <p:attrName>ppt_y</p:attrName>
                                        </p:attrNameLst>
                                      </p:cBhvr>
                                      <p:tavLst>
                                        <p:tav tm="0">
                                          <p:val>
                                            <p:strVal val="#ppt_y"/>
                                          </p:val>
                                        </p:tav>
                                        <p:tav tm="100000">
                                          <p:val>
                                            <p:strVal val="#ppt_y"/>
                                          </p:val>
                                        </p:tav>
                                      </p:tavLst>
                                    </p:anim>
                                    <p:anim calcmode="lin" valueType="num">
                                      <p:cBhvr>
                                        <p:cTn id="82" dur="500" fill="hold"/>
                                        <p:tgtEl>
                                          <p:spTgt spid="4"/>
                                        </p:tgtEl>
                                        <p:attrNameLst>
                                          <p:attrName>ppt_w</p:attrName>
                                        </p:attrNameLst>
                                      </p:cBhvr>
                                      <p:tavLst>
                                        <p:tav tm="0">
                                          <p:val>
                                            <p:fltVal val="0"/>
                                          </p:val>
                                        </p:tav>
                                        <p:tav tm="100000">
                                          <p:val>
                                            <p:strVal val="#ppt_w"/>
                                          </p:val>
                                        </p:tav>
                                      </p:tavLst>
                                    </p:anim>
                                    <p:anim calcmode="lin" valueType="num">
                                      <p:cBhvr>
                                        <p:cTn id="8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4"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ppt_x</p:attrName>
                                        </p:attrNameLst>
                                      </p:cBhvr>
                                      <p:tavLst>
                                        <p:tav tm="0">
                                          <p:val>
                                            <p:strVal val="#ppt_x"/>
                                          </p:val>
                                        </p:tav>
                                        <p:tav tm="100000">
                                          <p:val>
                                            <p:strVal val="#ppt_x"/>
                                          </p:val>
                                        </p:tav>
                                      </p:tavLst>
                                    </p:anim>
                                    <p:anim calcmode="lin" valueType="num">
                                      <p:cBhvr>
                                        <p:cTn id="89" dur="500" fill="hold"/>
                                        <p:tgtEl>
                                          <p:spTgt spid="21"/>
                                        </p:tgtEl>
                                        <p:attrNameLst>
                                          <p:attrName>ppt_y</p:attrName>
                                        </p:attrNameLst>
                                      </p:cBhvr>
                                      <p:tavLst>
                                        <p:tav tm="0">
                                          <p:val>
                                            <p:strVal val="#ppt_y+#ppt_h/2"/>
                                          </p:val>
                                        </p:tav>
                                        <p:tav tm="100000">
                                          <p:val>
                                            <p:strVal val="#ppt_y"/>
                                          </p:val>
                                        </p:tav>
                                      </p:tavLst>
                                    </p:anim>
                                    <p:anim calcmode="lin" valueType="num">
                                      <p:cBhvr>
                                        <p:cTn id="90" dur="500" fill="hold"/>
                                        <p:tgtEl>
                                          <p:spTgt spid="21"/>
                                        </p:tgtEl>
                                        <p:attrNameLst>
                                          <p:attrName>ppt_w</p:attrName>
                                        </p:attrNameLst>
                                      </p:cBhvr>
                                      <p:tavLst>
                                        <p:tav tm="0">
                                          <p:val>
                                            <p:strVal val="#ppt_w"/>
                                          </p:val>
                                        </p:tav>
                                        <p:tav tm="100000">
                                          <p:val>
                                            <p:strVal val="#ppt_w"/>
                                          </p:val>
                                        </p:tav>
                                      </p:tavLst>
                                    </p:anim>
                                    <p:anim calcmode="lin" valueType="num">
                                      <p:cBhvr>
                                        <p:cTn id="91"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4"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 calcmode="lin" valueType="num">
                                      <p:cBhvr>
                                        <p:cTn id="96" dur="500" fill="hold"/>
                                        <p:tgtEl>
                                          <p:spTgt spid="27"/>
                                        </p:tgtEl>
                                        <p:attrNameLst>
                                          <p:attrName>ppt_x</p:attrName>
                                        </p:attrNameLst>
                                      </p:cBhvr>
                                      <p:tavLst>
                                        <p:tav tm="0">
                                          <p:val>
                                            <p:strVal val="#ppt_x"/>
                                          </p:val>
                                        </p:tav>
                                        <p:tav tm="100000">
                                          <p:val>
                                            <p:strVal val="#ppt_x"/>
                                          </p:val>
                                        </p:tav>
                                      </p:tavLst>
                                    </p:anim>
                                    <p:anim calcmode="lin" valueType="num">
                                      <p:cBhvr>
                                        <p:cTn id="97" dur="500" fill="hold"/>
                                        <p:tgtEl>
                                          <p:spTgt spid="27"/>
                                        </p:tgtEl>
                                        <p:attrNameLst>
                                          <p:attrName>ppt_y</p:attrName>
                                        </p:attrNameLst>
                                      </p:cBhvr>
                                      <p:tavLst>
                                        <p:tav tm="0">
                                          <p:val>
                                            <p:strVal val="#ppt_y+#ppt_h/2"/>
                                          </p:val>
                                        </p:tav>
                                        <p:tav tm="100000">
                                          <p:val>
                                            <p:strVal val="#ppt_y"/>
                                          </p:val>
                                        </p:tav>
                                      </p:tavLst>
                                    </p:anim>
                                    <p:anim calcmode="lin" valueType="num">
                                      <p:cBhvr>
                                        <p:cTn id="98" dur="500" fill="hold"/>
                                        <p:tgtEl>
                                          <p:spTgt spid="27"/>
                                        </p:tgtEl>
                                        <p:attrNameLst>
                                          <p:attrName>ppt_w</p:attrName>
                                        </p:attrNameLst>
                                      </p:cBhvr>
                                      <p:tavLst>
                                        <p:tav tm="0">
                                          <p:val>
                                            <p:strVal val="#ppt_w"/>
                                          </p:val>
                                        </p:tav>
                                        <p:tav tm="100000">
                                          <p:val>
                                            <p:strVal val="#ppt_w"/>
                                          </p:val>
                                        </p:tav>
                                      </p:tavLst>
                                    </p:anim>
                                    <p:anim calcmode="lin" valueType="num">
                                      <p:cBhvr>
                                        <p:cTn id="99"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4" fill="hold" grpId="0" nodeType="clickEffect">
                                  <p:stCondLst>
                                    <p:cond delay="0"/>
                                  </p:stCondLst>
                                  <p:childTnLst>
                                    <p:set>
                                      <p:cBhvr>
                                        <p:cTn id="103" dur="1" fill="hold">
                                          <p:stCondLst>
                                            <p:cond delay="0"/>
                                          </p:stCondLst>
                                        </p:cTn>
                                        <p:tgtEl>
                                          <p:spTgt spid="22"/>
                                        </p:tgtEl>
                                        <p:attrNameLst>
                                          <p:attrName>style.visibility</p:attrName>
                                        </p:attrNameLst>
                                      </p:cBhvr>
                                      <p:to>
                                        <p:strVal val="visible"/>
                                      </p:to>
                                    </p:set>
                                    <p:anim calcmode="lin" valueType="num">
                                      <p:cBhvr>
                                        <p:cTn id="104" dur="500" fill="hold"/>
                                        <p:tgtEl>
                                          <p:spTgt spid="22"/>
                                        </p:tgtEl>
                                        <p:attrNameLst>
                                          <p:attrName>ppt_x</p:attrName>
                                        </p:attrNameLst>
                                      </p:cBhvr>
                                      <p:tavLst>
                                        <p:tav tm="0">
                                          <p:val>
                                            <p:strVal val="#ppt_x"/>
                                          </p:val>
                                        </p:tav>
                                        <p:tav tm="100000">
                                          <p:val>
                                            <p:strVal val="#ppt_x"/>
                                          </p:val>
                                        </p:tav>
                                      </p:tavLst>
                                    </p:anim>
                                    <p:anim calcmode="lin" valueType="num">
                                      <p:cBhvr>
                                        <p:cTn id="105" dur="500" fill="hold"/>
                                        <p:tgtEl>
                                          <p:spTgt spid="22"/>
                                        </p:tgtEl>
                                        <p:attrNameLst>
                                          <p:attrName>ppt_y</p:attrName>
                                        </p:attrNameLst>
                                      </p:cBhvr>
                                      <p:tavLst>
                                        <p:tav tm="0">
                                          <p:val>
                                            <p:strVal val="#ppt_y+#ppt_h/2"/>
                                          </p:val>
                                        </p:tav>
                                        <p:tav tm="100000">
                                          <p:val>
                                            <p:strVal val="#ppt_y"/>
                                          </p:val>
                                        </p:tav>
                                      </p:tavLst>
                                    </p:anim>
                                    <p:anim calcmode="lin" valueType="num">
                                      <p:cBhvr>
                                        <p:cTn id="106" dur="500" fill="hold"/>
                                        <p:tgtEl>
                                          <p:spTgt spid="22"/>
                                        </p:tgtEl>
                                        <p:attrNameLst>
                                          <p:attrName>ppt_w</p:attrName>
                                        </p:attrNameLst>
                                      </p:cBhvr>
                                      <p:tavLst>
                                        <p:tav tm="0">
                                          <p:val>
                                            <p:strVal val="#ppt_w"/>
                                          </p:val>
                                        </p:tav>
                                        <p:tav tm="100000">
                                          <p:val>
                                            <p:strVal val="#ppt_w"/>
                                          </p:val>
                                        </p:tav>
                                      </p:tavLst>
                                    </p:anim>
                                    <p:anim calcmode="lin" valueType="num">
                                      <p:cBhvr>
                                        <p:cTn id="107"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23" presetClass="entr" presetSubtype="16" fill="hold" grpId="0" nodeType="click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8" fill="hold" grpId="0" nodeType="clickEffect">
                                  <p:stCondLst>
                                    <p:cond delay="0"/>
                                  </p:stCondLst>
                                  <p:childTnLst>
                                    <p:set>
                                      <p:cBhvr>
                                        <p:cTn id="117" dur="1" fill="hold">
                                          <p:stCondLst>
                                            <p:cond delay="0"/>
                                          </p:stCondLst>
                                        </p:cTn>
                                        <p:tgtEl>
                                          <p:spTgt spid="23"/>
                                        </p:tgtEl>
                                        <p:attrNameLst>
                                          <p:attrName>style.visibility</p:attrName>
                                        </p:attrNameLst>
                                      </p:cBhvr>
                                      <p:to>
                                        <p:strVal val="visible"/>
                                      </p:to>
                                    </p:set>
                                    <p:anim calcmode="lin" valueType="num">
                                      <p:cBhvr>
                                        <p:cTn id="118" dur="500" fill="hold"/>
                                        <p:tgtEl>
                                          <p:spTgt spid="23"/>
                                        </p:tgtEl>
                                        <p:attrNameLst>
                                          <p:attrName>ppt_x</p:attrName>
                                        </p:attrNameLst>
                                      </p:cBhvr>
                                      <p:tavLst>
                                        <p:tav tm="0">
                                          <p:val>
                                            <p:strVal val="#ppt_x-#ppt_w/2"/>
                                          </p:val>
                                        </p:tav>
                                        <p:tav tm="100000">
                                          <p:val>
                                            <p:strVal val="#ppt_x"/>
                                          </p:val>
                                        </p:tav>
                                      </p:tavLst>
                                    </p:anim>
                                    <p:anim calcmode="lin" valueType="num">
                                      <p:cBhvr>
                                        <p:cTn id="119" dur="500" fill="hold"/>
                                        <p:tgtEl>
                                          <p:spTgt spid="23"/>
                                        </p:tgtEl>
                                        <p:attrNameLst>
                                          <p:attrName>ppt_y</p:attrName>
                                        </p:attrNameLst>
                                      </p:cBhvr>
                                      <p:tavLst>
                                        <p:tav tm="0">
                                          <p:val>
                                            <p:strVal val="#ppt_y"/>
                                          </p:val>
                                        </p:tav>
                                        <p:tav tm="100000">
                                          <p:val>
                                            <p:strVal val="#ppt_y"/>
                                          </p:val>
                                        </p:tav>
                                      </p:tavLst>
                                    </p:anim>
                                    <p:anim calcmode="lin" valueType="num">
                                      <p:cBhvr>
                                        <p:cTn id="120" dur="500" fill="hold"/>
                                        <p:tgtEl>
                                          <p:spTgt spid="23"/>
                                        </p:tgtEl>
                                        <p:attrNameLst>
                                          <p:attrName>ppt_w</p:attrName>
                                        </p:attrNameLst>
                                      </p:cBhvr>
                                      <p:tavLst>
                                        <p:tav tm="0">
                                          <p:val>
                                            <p:fltVal val="0"/>
                                          </p:val>
                                        </p:tav>
                                        <p:tav tm="100000">
                                          <p:val>
                                            <p:strVal val="#ppt_w"/>
                                          </p:val>
                                        </p:tav>
                                      </p:tavLst>
                                    </p:anim>
                                    <p:anim calcmode="lin" valueType="num">
                                      <p:cBhvr>
                                        <p:cTn id="121"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grpId="0" nodeType="click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p:cTn id="126" dur="500" fill="hold"/>
                                        <p:tgtEl>
                                          <p:spTgt spid="24"/>
                                        </p:tgtEl>
                                        <p:attrNameLst>
                                          <p:attrName>ppt_x</p:attrName>
                                        </p:attrNameLst>
                                      </p:cBhvr>
                                      <p:tavLst>
                                        <p:tav tm="0">
                                          <p:val>
                                            <p:strVal val="#ppt_x"/>
                                          </p:val>
                                        </p:tav>
                                        <p:tav tm="100000">
                                          <p:val>
                                            <p:strVal val="#ppt_x"/>
                                          </p:val>
                                        </p:tav>
                                      </p:tavLst>
                                    </p:anim>
                                    <p:anim calcmode="lin" valueType="num">
                                      <p:cBhvr>
                                        <p:cTn id="127" dur="500" fill="hold"/>
                                        <p:tgtEl>
                                          <p:spTgt spid="24"/>
                                        </p:tgtEl>
                                        <p:attrNameLst>
                                          <p:attrName>ppt_y</p:attrName>
                                        </p:attrNameLst>
                                      </p:cBhvr>
                                      <p:tavLst>
                                        <p:tav tm="0">
                                          <p:val>
                                            <p:strVal val="#ppt_y+#ppt_h/2"/>
                                          </p:val>
                                        </p:tav>
                                        <p:tav tm="100000">
                                          <p:val>
                                            <p:strVal val="#ppt_y"/>
                                          </p:val>
                                        </p:tav>
                                      </p:tavLst>
                                    </p:anim>
                                    <p:anim calcmode="lin" valueType="num">
                                      <p:cBhvr>
                                        <p:cTn id="128" dur="500" fill="hold"/>
                                        <p:tgtEl>
                                          <p:spTgt spid="24"/>
                                        </p:tgtEl>
                                        <p:attrNameLst>
                                          <p:attrName>ppt_w</p:attrName>
                                        </p:attrNameLst>
                                      </p:cBhvr>
                                      <p:tavLst>
                                        <p:tav tm="0">
                                          <p:val>
                                            <p:strVal val="#ppt_w"/>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25"/>
                                        </p:tgtEl>
                                        <p:attrNameLst>
                                          <p:attrName>style.visibility</p:attrName>
                                        </p:attrNameLst>
                                      </p:cBhvr>
                                      <p:to>
                                        <p:strVal val="visible"/>
                                      </p:to>
                                    </p:set>
                                    <p:anim calcmode="lin" valueType="num">
                                      <p:cBhvr>
                                        <p:cTn id="134" dur="500" fill="hold"/>
                                        <p:tgtEl>
                                          <p:spTgt spid="25"/>
                                        </p:tgtEl>
                                        <p:attrNameLst>
                                          <p:attrName>ppt_x</p:attrName>
                                        </p:attrNameLst>
                                      </p:cBhvr>
                                      <p:tavLst>
                                        <p:tav tm="0">
                                          <p:val>
                                            <p:strVal val="#ppt_x"/>
                                          </p:val>
                                        </p:tav>
                                        <p:tav tm="100000">
                                          <p:val>
                                            <p:strVal val="#ppt_x"/>
                                          </p:val>
                                        </p:tav>
                                      </p:tavLst>
                                    </p:anim>
                                    <p:anim calcmode="lin" valueType="num">
                                      <p:cBhvr>
                                        <p:cTn id="135" dur="500" fill="hold"/>
                                        <p:tgtEl>
                                          <p:spTgt spid="25"/>
                                        </p:tgtEl>
                                        <p:attrNameLst>
                                          <p:attrName>ppt_y</p:attrName>
                                        </p:attrNameLst>
                                      </p:cBhvr>
                                      <p:tavLst>
                                        <p:tav tm="0">
                                          <p:val>
                                            <p:strVal val="#ppt_y+#ppt_h/2"/>
                                          </p:val>
                                        </p:tav>
                                        <p:tav tm="100000">
                                          <p:val>
                                            <p:strVal val="#ppt_y"/>
                                          </p:val>
                                        </p:tav>
                                      </p:tavLst>
                                    </p:anim>
                                    <p:anim calcmode="lin" valueType="num">
                                      <p:cBhvr>
                                        <p:cTn id="136" dur="500" fill="hold"/>
                                        <p:tgtEl>
                                          <p:spTgt spid="25"/>
                                        </p:tgtEl>
                                        <p:attrNameLst>
                                          <p:attrName>ppt_w</p:attrName>
                                        </p:attrNameLst>
                                      </p:cBhvr>
                                      <p:tavLst>
                                        <p:tav tm="0">
                                          <p:val>
                                            <p:strVal val="#ppt_w"/>
                                          </p:val>
                                        </p:tav>
                                        <p:tav tm="100000">
                                          <p:val>
                                            <p:strVal val="#ppt_w"/>
                                          </p:val>
                                        </p:tav>
                                      </p:tavLst>
                                    </p:anim>
                                    <p:anim calcmode="lin" valueType="num">
                                      <p:cBhvr>
                                        <p:cTn id="137"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26"/>
                                        </p:tgtEl>
                                        <p:attrNameLst>
                                          <p:attrName>style.visibility</p:attrName>
                                        </p:attrNameLst>
                                      </p:cBhvr>
                                      <p:to>
                                        <p:strVal val="visible"/>
                                      </p:to>
                                    </p:set>
                                    <p:anim calcmode="lin" valueType="num">
                                      <p:cBhvr>
                                        <p:cTn id="142" dur="500" fill="hold"/>
                                        <p:tgtEl>
                                          <p:spTgt spid="26"/>
                                        </p:tgtEl>
                                        <p:attrNameLst>
                                          <p:attrName>ppt_w</p:attrName>
                                        </p:attrNameLst>
                                      </p:cBhvr>
                                      <p:tavLst>
                                        <p:tav tm="0">
                                          <p:val>
                                            <p:fltVal val="0"/>
                                          </p:val>
                                        </p:tav>
                                        <p:tav tm="100000">
                                          <p:val>
                                            <p:strVal val="#ppt_w"/>
                                          </p:val>
                                        </p:tav>
                                      </p:tavLst>
                                    </p:anim>
                                    <p:anim calcmode="lin" valueType="num">
                                      <p:cBhvr>
                                        <p:cTn id="143"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blinds(horizontal)">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Solids with Non-Isometric Faces</a:t>
            </a:r>
          </a:p>
        </p:txBody>
      </p:sp>
      <p:pic>
        <p:nvPicPr>
          <p:cNvPr id="54" name="Picture 2"/>
          <p:cNvPicPr>
            <a:picLocks noChangeAspect="1" noChangeArrowheads="1"/>
          </p:cNvPicPr>
          <p:nvPr/>
        </p:nvPicPr>
        <p:blipFill>
          <a:blip r:embed="rId2" cstate="print"/>
          <a:srcRect r="66667" b="16151"/>
          <a:stretch>
            <a:fillRect/>
          </a:stretch>
        </p:blipFill>
        <p:spPr bwMode="auto">
          <a:xfrm>
            <a:off x="6553200" y="609600"/>
            <a:ext cx="2286000" cy="4532312"/>
          </a:xfrm>
          <a:prstGeom prst="rect">
            <a:avLst/>
          </a:prstGeom>
          <a:noFill/>
          <a:ln w="9525">
            <a:noFill/>
            <a:miter lim="800000"/>
            <a:headEnd/>
            <a:tailEnd/>
          </a:ln>
        </p:spPr>
      </p:pic>
      <p:sp>
        <p:nvSpPr>
          <p:cNvPr id="58" name="TextBox 57"/>
          <p:cNvSpPr txBox="1"/>
          <p:nvPr/>
        </p:nvSpPr>
        <p:spPr>
          <a:xfrm>
            <a:off x="3657600" y="1295400"/>
            <a:ext cx="2133600" cy="1200329"/>
          </a:xfrm>
          <a:prstGeom prst="rect">
            <a:avLst/>
          </a:prstGeom>
          <a:noFill/>
        </p:spPr>
        <p:txBody>
          <a:bodyPr wrap="square" rtlCol="0">
            <a:spAutoFit/>
          </a:bodyPr>
          <a:lstStyle/>
          <a:p>
            <a:r>
              <a:rPr lang="en-US" dirty="0"/>
              <a:t> </a:t>
            </a:r>
          </a:p>
          <a:p>
            <a:pPr>
              <a:buFont typeface="Arial" pitchFamily="34" charset="0"/>
              <a:buChar char="•"/>
            </a:pPr>
            <a:r>
              <a:rPr lang="en-US" dirty="0"/>
              <a:t>C-3=E-5=c’-3’</a:t>
            </a:r>
          </a:p>
          <a:p>
            <a:pPr>
              <a:buFont typeface="Arial" pitchFamily="34" charset="0"/>
              <a:buChar char="•"/>
            </a:pPr>
            <a:endParaRPr lang="en-US" dirty="0"/>
          </a:p>
          <a:p>
            <a:pPr>
              <a:buFont typeface="Arial" pitchFamily="34" charset="0"/>
              <a:buChar char="•"/>
            </a:pPr>
            <a:r>
              <a:rPr lang="en-US" dirty="0"/>
              <a:t> D-4=d’-4’</a:t>
            </a:r>
          </a:p>
        </p:txBody>
      </p:sp>
      <p:cxnSp>
        <p:nvCxnSpPr>
          <p:cNvPr id="62" name="Straight Arrow Connector 61"/>
          <p:cNvCxnSpPr/>
          <p:nvPr/>
        </p:nvCxnSpPr>
        <p:spPr>
          <a:xfrm>
            <a:off x="5105400" y="1752600"/>
            <a:ext cx="2590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4800600" y="2362200"/>
            <a:ext cx="3429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08" name="Picture 107"/>
          <p:cNvPicPr>
            <a:picLocks noChangeAspect="1" noChangeArrowheads="1"/>
          </p:cNvPicPr>
          <p:nvPr/>
        </p:nvPicPr>
        <p:blipFill>
          <a:blip r:embed="rId2" cstate="print"/>
          <a:srcRect l="35556" b="14742"/>
          <a:stretch>
            <a:fillRect/>
          </a:stretch>
        </p:blipFill>
        <p:spPr bwMode="auto">
          <a:xfrm>
            <a:off x="3379022" y="3200400"/>
            <a:ext cx="3250378" cy="3389313"/>
          </a:xfrm>
          <a:prstGeom prst="rect">
            <a:avLst/>
          </a:prstGeom>
          <a:noFill/>
          <a:ln w="9525">
            <a:noFill/>
            <a:miter lim="800000"/>
            <a:headEnd/>
            <a:tailEnd/>
          </a:ln>
        </p:spPr>
      </p:pic>
      <p:sp>
        <p:nvSpPr>
          <p:cNvPr id="111" name="Parallelogram 110"/>
          <p:cNvSpPr/>
          <p:nvPr/>
        </p:nvSpPr>
        <p:spPr>
          <a:xfrm rot="1821768">
            <a:off x="631727" y="4862478"/>
            <a:ext cx="2093867" cy="1258709"/>
          </a:xfrm>
          <a:prstGeom prst="parallelogram">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p:cNvGrpSpPr/>
          <p:nvPr/>
        </p:nvGrpSpPr>
        <p:grpSpPr>
          <a:xfrm>
            <a:off x="685800" y="4800600"/>
            <a:ext cx="1760440" cy="1154736"/>
            <a:chOff x="685800" y="4800600"/>
            <a:chExt cx="1760440" cy="1154736"/>
          </a:xfrm>
        </p:grpSpPr>
        <p:cxnSp>
          <p:nvCxnSpPr>
            <p:cNvPr id="116" name="Straight Connector 115"/>
            <p:cNvCxnSpPr/>
            <p:nvPr/>
          </p:nvCxnSpPr>
          <p:spPr>
            <a:xfrm flipV="1">
              <a:off x="685800" y="4800600"/>
              <a:ext cx="4572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0" name="Straight Connector 119"/>
            <p:cNvCxnSpPr>
              <a:endCxn id="111" idx="3"/>
            </p:cNvCxnSpPr>
            <p:nvPr/>
          </p:nvCxnSpPr>
          <p:spPr>
            <a:xfrm>
              <a:off x="685800" y="5257800"/>
              <a:ext cx="538980" cy="6975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22" name="Straight Connector 121"/>
            <p:cNvCxnSpPr>
              <a:stCxn id="111" idx="3"/>
              <a:endCxn id="111" idx="2"/>
            </p:cNvCxnSpPr>
            <p:nvPr/>
          </p:nvCxnSpPr>
          <p:spPr>
            <a:xfrm flipV="1">
              <a:off x="1224780" y="5941500"/>
              <a:ext cx="1221460" cy="138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24" name="Straight Connector 123"/>
            <p:cNvCxnSpPr>
              <a:stCxn id="111" idx="2"/>
              <a:endCxn id="111" idx="0"/>
            </p:cNvCxnSpPr>
            <p:nvPr/>
          </p:nvCxnSpPr>
          <p:spPr>
            <a:xfrm flipH="1" flipV="1">
              <a:off x="1996783" y="4948799"/>
              <a:ext cx="449457" cy="992701"/>
            </a:xfrm>
            <a:prstGeom prst="line">
              <a:avLst/>
            </a:prstGeom>
          </p:spPr>
          <p:style>
            <a:lnRef idx="1">
              <a:schemeClr val="accent2"/>
            </a:lnRef>
            <a:fillRef idx="0">
              <a:schemeClr val="accent2"/>
            </a:fillRef>
            <a:effectRef idx="0">
              <a:schemeClr val="accent2"/>
            </a:effectRef>
            <a:fontRef idx="minor">
              <a:schemeClr val="tx1"/>
            </a:fontRef>
          </p:style>
        </p:cxnSp>
        <p:cxnSp>
          <p:nvCxnSpPr>
            <p:cNvPr id="126" name="Straight Connector 125"/>
            <p:cNvCxnSpPr>
              <a:stCxn id="111" idx="0"/>
            </p:cNvCxnSpPr>
            <p:nvPr/>
          </p:nvCxnSpPr>
          <p:spPr>
            <a:xfrm flipH="1" flipV="1">
              <a:off x="1143000" y="4800600"/>
              <a:ext cx="853783" cy="148199"/>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40" name="Group 139"/>
          <p:cNvGrpSpPr/>
          <p:nvPr/>
        </p:nvGrpSpPr>
        <p:grpSpPr>
          <a:xfrm>
            <a:off x="685800" y="3352800"/>
            <a:ext cx="1752600" cy="2590800"/>
            <a:chOff x="685800" y="3352800"/>
            <a:chExt cx="1752600" cy="2590800"/>
          </a:xfrm>
        </p:grpSpPr>
        <p:cxnSp>
          <p:nvCxnSpPr>
            <p:cNvPr id="129" name="Straight Connector 128"/>
            <p:cNvCxnSpPr/>
            <p:nvPr/>
          </p:nvCxnSpPr>
          <p:spPr>
            <a:xfrm flipV="1">
              <a:off x="685800" y="38100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0" name="Straight Connector 129"/>
            <p:cNvCxnSpPr/>
            <p:nvPr/>
          </p:nvCxnSpPr>
          <p:spPr>
            <a:xfrm flipV="1">
              <a:off x="1143000" y="33528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1" name="Straight Connector 130"/>
            <p:cNvCxnSpPr/>
            <p:nvPr/>
          </p:nvCxnSpPr>
          <p:spPr>
            <a:xfrm flipV="1">
              <a:off x="1981200" y="35052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2" name="Straight Connector 131"/>
            <p:cNvCxnSpPr/>
            <p:nvPr/>
          </p:nvCxnSpPr>
          <p:spPr>
            <a:xfrm flipV="1">
              <a:off x="1219200" y="4495800"/>
              <a:ext cx="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3" name="Straight Connector 132"/>
            <p:cNvCxnSpPr/>
            <p:nvPr/>
          </p:nvCxnSpPr>
          <p:spPr>
            <a:xfrm flipV="1">
              <a:off x="2438400" y="4495800"/>
              <a:ext cx="0" cy="1447800"/>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134" name="Group 133"/>
          <p:cNvGrpSpPr/>
          <p:nvPr/>
        </p:nvGrpSpPr>
        <p:grpSpPr>
          <a:xfrm>
            <a:off x="685800" y="3352800"/>
            <a:ext cx="1760440" cy="1154736"/>
            <a:chOff x="685800" y="4800600"/>
            <a:chExt cx="1760440" cy="1154736"/>
          </a:xfrm>
        </p:grpSpPr>
        <p:cxnSp>
          <p:nvCxnSpPr>
            <p:cNvPr id="135" name="Straight Connector 134"/>
            <p:cNvCxnSpPr/>
            <p:nvPr/>
          </p:nvCxnSpPr>
          <p:spPr>
            <a:xfrm flipV="1">
              <a:off x="685800" y="4800600"/>
              <a:ext cx="457200" cy="457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6" name="Straight Connector 135"/>
            <p:cNvCxnSpPr/>
            <p:nvPr/>
          </p:nvCxnSpPr>
          <p:spPr>
            <a:xfrm>
              <a:off x="685800" y="5257800"/>
              <a:ext cx="538980" cy="6975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37" name="Straight Connector 136"/>
            <p:cNvCxnSpPr/>
            <p:nvPr/>
          </p:nvCxnSpPr>
          <p:spPr>
            <a:xfrm flipV="1">
              <a:off x="1224780" y="5941500"/>
              <a:ext cx="1221460" cy="13836"/>
            </a:xfrm>
            <a:prstGeom prst="line">
              <a:avLst/>
            </a:prstGeom>
          </p:spPr>
          <p:style>
            <a:lnRef idx="1">
              <a:schemeClr val="accent2"/>
            </a:lnRef>
            <a:fillRef idx="0">
              <a:schemeClr val="accent2"/>
            </a:fillRef>
            <a:effectRef idx="0">
              <a:schemeClr val="accent2"/>
            </a:effectRef>
            <a:fontRef idx="minor">
              <a:schemeClr val="tx1"/>
            </a:fontRef>
          </p:style>
        </p:cxnSp>
        <p:cxnSp>
          <p:nvCxnSpPr>
            <p:cNvPr id="138" name="Straight Connector 137"/>
            <p:cNvCxnSpPr/>
            <p:nvPr/>
          </p:nvCxnSpPr>
          <p:spPr>
            <a:xfrm flipH="1" flipV="1">
              <a:off x="1996783" y="4948799"/>
              <a:ext cx="449457" cy="992701"/>
            </a:xfrm>
            <a:prstGeom prst="line">
              <a:avLst/>
            </a:prstGeom>
          </p:spPr>
          <p:style>
            <a:lnRef idx="1">
              <a:schemeClr val="accent2"/>
            </a:lnRef>
            <a:fillRef idx="0">
              <a:schemeClr val="accent2"/>
            </a:fillRef>
            <a:effectRef idx="0">
              <a:schemeClr val="accent2"/>
            </a:effectRef>
            <a:fontRef idx="minor">
              <a:schemeClr val="tx1"/>
            </a:fontRef>
          </p:style>
        </p:cxnSp>
        <p:cxnSp>
          <p:nvCxnSpPr>
            <p:cNvPr id="139" name="Straight Connector 138"/>
            <p:cNvCxnSpPr/>
            <p:nvPr/>
          </p:nvCxnSpPr>
          <p:spPr>
            <a:xfrm flipH="1" flipV="1">
              <a:off x="1143000" y="4800600"/>
              <a:ext cx="853783" cy="148199"/>
            </a:xfrm>
            <a:prstGeom prst="line">
              <a:avLst/>
            </a:prstGeom>
          </p:spPr>
          <p:style>
            <a:lnRef idx="1">
              <a:schemeClr val="accent2"/>
            </a:lnRef>
            <a:fillRef idx="0">
              <a:schemeClr val="accent2"/>
            </a:fillRef>
            <a:effectRef idx="0">
              <a:schemeClr val="accent2"/>
            </a:effectRef>
            <a:fontRef idx="minor">
              <a:schemeClr val="tx1"/>
            </a:fontRef>
          </p:style>
        </p:cxnSp>
      </p:grpSp>
      <p:sp>
        <p:nvSpPr>
          <p:cNvPr id="144" name="Parallelogram 143"/>
          <p:cNvSpPr/>
          <p:nvPr/>
        </p:nvSpPr>
        <p:spPr>
          <a:xfrm rot="1821768">
            <a:off x="627206" y="3403814"/>
            <a:ext cx="2093867" cy="1258709"/>
          </a:xfrm>
          <a:prstGeom prst="parallelogram">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p:cNvCxnSpPr/>
          <p:nvPr/>
        </p:nvCxnSpPr>
        <p:spPr>
          <a:xfrm flipV="1">
            <a:off x="609600" y="3200400"/>
            <a:ext cx="914400" cy="990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1219200" y="4191000"/>
            <a:ext cx="762000" cy="1752600"/>
            <a:chOff x="1219200" y="4191000"/>
            <a:chExt cx="762000" cy="1752600"/>
          </a:xfrm>
        </p:grpSpPr>
        <p:cxnSp>
          <p:nvCxnSpPr>
            <p:cNvPr id="148" name="Straight Connector 147"/>
            <p:cNvCxnSpPr/>
            <p:nvPr/>
          </p:nvCxnSpPr>
          <p:spPr>
            <a:xfrm flipV="1">
              <a:off x="1219200" y="5181600"/>
              <a:ext cx="0" cy="762000"/>
            </a:xfrm>
            <a:prstGeom prst="line">
              <a:avLst/>
            </a:prstGeom>
          </p:spPr>
          <p:style>
            <a:lnRef idx="3">
              <a:schemeClr val="dk1"/>
            </a:lnRef>
            <a:fillRef idx="0">
              <a:schemeClr val="dk1"/>
            </a:fillRef>
            <a:effectRef idx="2">
              <a:schemeClr val="dk1"/>
            </a:effectRef>
            <a:fontRef idx="minor">
              <a:schemeClr val="tx1"/>
            </a:fontRef>
          </p:style>
        </p:cxnSp>
        <p:cxnSp>
          <p:nvCxnSpPr>
            <p:cNvPr id="149" name="Straight Connector 148"/>
            <p:cNvCxnSpPr/>
            <p:nvPr/>
          </p:nvCxnSpPr>
          <p:spPr>
            <a:xfrm flipV="1">
              <a:off x="1981200" y="4191000"/>
              <a:ext cx="0" cy="762000"/>
            </a:xfrm>
            <a:prstGeom prst="line">
              <a:avLst/>
            </a:prstGeom>
            <a:ln w="12700"/>
          </p:spPr>
          <p:style>
            <a:lnRef idx="3">
              <a:schemeClr val="dk1"/>
            </a:lnRef>
            <a:fillRef idx="0">
              <a:schemeClr val="dk1"/>
            </a:fillRef>
            <a:effectRef idx="2">
              <a:schemeClr val="dk1"/>
            </a:effectRef>
            <a:fontRef idx="minor">
              <a:schemeClr val="tx1"/>
            </a:fontRef>
          </p:style>
        </p:cxnSp>
      </p:grpSp>
      <p:cxnSp>
        <p:nvCxnSpPr>
          <p:cNvPr id="151" name="Straight Connector 150"/>
          <p:cNvCxnSpPr/>
          <p:nvPr/>
        </p:nvCxnSpPr>
        <p:spPr>
          <a:xfrm flipV="1">
            <a:off x="2438400" y="5715000"/>
            <a:ext cx="0" cy="228600"/>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p:nvPr/>
        </p:nvCxnSpPr>
        <p:spPr>
          <a:xfrm flipV="1">
            <a:off x="807156" y="3383844"/>
            <a:ext cx="533400" cy="60960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838200" y="3962400"/>
            <a:ext cx="381000" cy="1219200"/>
          </a:xfrm>
          <a:prstGeom prst="line">
            <a:avLst/>
          </a:prstGeom>
        </p:spPr>
        <p:style>
          <a:lnRef idx="3">
            <a:schemeClr val="dk1"/>
          </a:lnRef>
          <a:fillRef idx="0">
            <a:schemeClr val="dk1"/>
          </a:fillRef>
          <a:effectRef idx="2">
            <a:schemeClr val="dk1"/>
          </a:effectRef>
          <a:fontRef idx="minor">
            <a:schemeClr val="tx1"/>
          </a:fontRef>
        </p:style>
      </p:cxnSp>
      <p:cxnSp>
        <p:nvCxnSpPr>
          <p:cNvPr id="161" name="Straight Connector 160"/>
          <p:cNvCxnSpPr/>
          <p:nvPr/>
        </p:nvCxnSpPr>
        <p:spPr>
          <a:xfrm>
            <a:off x="1219200" y="5181600"/>
            <a:ext cx="1219200" cy="533400"/>
          </a:xfrm>
          <a:prstGeom prst="line">
            <a:avLst/>
          </a:prstGeom>
        </p:spPr>
        <p:style>
          <a:lnRef idx="3">
            <a:schemeClr val="dk1"/>
          </a:lnRef>
          <a:fillRef idx="0">
            <a:schemeClr val="dk1"/>
          </a:fillRef>
          <a:effectRef idx="2">
            <a:schemeClr val="dk1"/>
          </a:effectRef>
          <a:fontRef idx="minor">
            <a:schemeClr val="tx1"/>
          </a:fontRef>
        </p:style>
      </p:cxnSp>
      <p:cxnSp>
        <p:nvCxnSpPr>
          <p:cNvPr id="163" name="Straight Connector 162"/>
          <p:cNvCxnSpPr/>
          <p:nvPr/>
        </p:nvCxnSpPr>
        <p:spPr>
          <a:xfrm flipH="1" flipV="1">
            <a:off x="1981200" y="4191000"/>
            <a:ext cx="457200" cy="1524000"/>
          </a:xfrm>
          <a:prstGeom prst="line">
            <a:avLst/>
          </a:prstGeom>
        </p:spPr>
        <p:style>
          <a:lnRef idx="3">
            <a:schemeClr val="dk1"/>
          </a:lnRef>
          <a:fillRef idx="0">
            <a:schemeClr val="dk1"/>
          </a:fillRef>
          <a:effectRef idx="2">
            <a:schemeClr val="dk1"/>
          </a:effectRef>
          <a:fontRef idx="minor">
            <a:schemeClr val="tx1"/>
          </a:fontRef>
        </p:style>
      </p:cxnSp>
      <p:cxnSp>
        <p:nvCxnSpPr>
          <p:cNvPr id="165" name="Straight Connector 164"/>
          <p:cNvCxnSpPr/>
          <p:nvPr/>
        </p:nvCxnSpPr>
        <p:spPr>
          <a:xfrm flipH="1" flipV="1">
            <a:off x="1295400" y="3352800"/>
            <a:ext cx="685800" cy="838200"/>
          </a:xfrm>
          <a:prstGeom prst="line">
            <a:avLst/>
          </a:prstGeom>
        </p:spPr>
        <p:style>
          <a:lnRef idx="3">
            <a:schemeClr val="dk1"/>
          </a:lnRef>
          <a:fillRef idx="0">
            <a:schemeClr val="dk1"/>
          </a:fillRef>
          <a:effectRef idx="2">
            <a:schemeClr val="dk1"/>
          </a:effectRef>
          <a:fontRef idx="minor">
            <a:schemeClr val="tx1"/>
          </a:fontRef>
        </p:style>
      </p:cxnSp>
      <p:grpSp>
        <p:nvGrpSpPr>
          <p:cNvPr id="172" name="Group 171"/>
          <p:cNvGrpSpPr/>
          <p:nvPr/>
        </p:nvGrpSpPr>
        <p:grpSpPr>
          <a:xfrm>
            <a:off x="1295400" y="2895600"/>
            <a:ext cx="5715000" cy="381000"/>
            <a:chOff x="1295400" y="2895600"/>
            <a:chExt cx="5715000" cy="381000"/>
          </a:xfrm>
        </p:grpSpPr>
        <p:sp>
          <p:nvSpPr>
            <p:cNvPr id="166" name="TextBox 165"/>
            <p:cNvSpPr txBox="1"/>
            <p:nvPr/>
          </p:nvSpPr>
          <p:spPr>
            <a:xfrm>
              <a:off x="1295400" y="2895600"/>
              <a:ext cx="601447" cy="369332"/>
            </a:xfrm>
            <a:prstGeom prst="rect">
              <a:avLst/>
            </a:prstGeom>
            <a:noFill/>
          </p:spPr>
          <p:txBody>
            <a:bodyPr wrap="none" rtlCol="0">
              <a:spAutoFit/>
            </a:bodyPr>
            <a:lstStyle/>
            <a:p>
              <a:r>
                <a:rPr lang="en-US" dirty="0"/>
                <a:t>M-N</a:t>
              </a:r>
            </a:p>
          </p:txBody>
        </p:sp>
        <p:cxnSp>
          <p:nvCxnSpPr>
            <p:cNvPr id="168" name="Elbow Connector 167"/>
            <p:cNvCxnSpPr/>
            <p:nvPr/>
          </p:nvCxnSpPr>
          <p:spPr>
            <a:xfrm>
              <a:off x="1905000" y="3048000"/>
              <a:ext cx="5105400" cy="228600"/>
            </a:xfrm>
            <a:prstGeom prst="bentConnector3">
              <a:avLst>
                <a:gd name="adj1" fmla="val 8228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685800" y="3352800"/>
            <a:ext cx="1760440" cy="2602536"/>
            <a:chOff x="685800" y="3352800"/>
            <a:chExt cx="1760440" cy="2602536"/>
          </a:xfrm>
        </p:grpSpPr>
        <p:cxnSp>
          <p:nvCxnSpPr>
            <p:cNvPr id="182" name="Straight Connector 181"/>
            <p:cNvCxnSpPr/>
            <p:nvPr/>
          </p:nvCxnSpPr>
          <p:spPr>
            <a:xfrm>
              <a:off x="1143000" y="3352800"/>
              <a:ext cx="152400" cy="0"/>
            </a:xfrm>
            <a:prstGeom prst="line">
              <a:avLst/>
            </a:prstGeom>
          </p:spPr>
          <p:style>
            <a:lnRef idx="3">
              <a:schemeClr val="dk1"/>
            </a:lnRef>
            <a:fillRef idx="0">
              <a:schemeClr val="dk1"/>
            </a:fillRef>
            <a:effectRef idx="2">
              <a:schemeClr val="dk1"/>
            </a:effectRef>
            <a:fontRef idx="minor">
              <a:schemeClr val="tx1"/>
            </a:fontRef>
          </p:style>
        </p:cxnSp>
        <p:cxnSp>
          <p:nvCxnSpPr>
            <p:cNvPr id="187" name="Straight Connector 186"/>
            <p:cNvCxnSpPr/>
            <p:nvPr/>
          </p:nvCxnSpPr>
          <p:spPr>
            <a:xfrm flipH="1">
              <a:off x="685800" y="3352800"/>
              <a:ext cx="457200" cy="457200"/>
            </a:xfrm>
            <a:prstGeom prst="line">
              <a:avLst/>
            </a:prstGeom>
          </p:spPr>
          <p:style>
            <a:lnRef idx="3">
              <a:schemeClr val="dk1"/>
            </a:lnRef>
            <a:fillRef idx="0">
              <a:schemeClr val="dk1"/>
            </a:fillRef>
            <a:effectRef idx="2">
              <a:schemeClr val="dk1"/>
            </a:effectRef>
            <a:fontRef idx="minor">
              <a:schemeClr val="tx1"/>
            </a:fontRef>
          </p:style>
        </p:cxnSp>
        <p:cxnSp>
          <p:nvCxnSpPr>
            <p:cNvPr id="189" name="Straight Connector 188"/>
            <p:cNvCxnSpPr/>
            <p:nvPr/>
          </p:nvCxnSpPr>
          <p:spPr>
            <a:xfrm>
              <a:off x="685800" y="3810000"/>
              <a:ext cx="152400" cy="152400"/>
            </a:xfrm>
            <a:prstGeom prst="line">
              <a:avLst/>
            </a:prstGeom>
          </p:spPr>
          <p:style>
            <a:lnRef idx="3">
              <a:schemeClr val="dk1"/>
            </a:lnRef>
            <a:fillRef idx="0">
              <a:schemeClr val="dk1"/>
            </a:fillRef>
            <a:effectRef idx="2">
              <a:schemeClr val="dk1"/>
            </a:effectRef>
            <a:fontRef idx="minor">
              <a:schemeClr val="tx1"/>
            </a:fontRef>
          </p:style>
        </p:cxnSp>
        <p:cxnSp>
          <p:nvCxnSpPr>
            <p:cNvPr id="191" name="Straight Connector 190"/>
            <p:cNvCxnSpPr/>
            <p:nvPr/>
          </p:nvCxnSpPr>
          <p:spPr>
            <a:xfrm>
              <a:off x="685800" y="3810000"/>
              <a:ext cx="0" cy="1447800"/>
            </a:xfrm>
            <a:prstGeom prst="line">
              <a:avLst/>
            </a:prstGeom>
          </p:spPr>
          <p:style>
            <a:lnRef idx="3">
              <a:schemeClr val="dk1"/>
            </a:lnRef>
            <a:fillRef idx="0">
              <a:schemeClr val="dk1"/>
            </a:fillRef>
            <a:effectRef idx="2">
              <a:schemeClr val="dk1"/>
            </a:effectRef>
            <a:fontRef idx="minor">
              <a:schemeClr val="tx1"/>
            </a:fontRef>
          </p:style>
        </p:cxnSp>
        <p:cxnSp>
          <p:nvCxnSpPr>
            <p:cNvPr id="194" name="Straight Connector 193"/>
            <p:cNvCxnSpPr>
              <a:endCxn id="111" idx="3"/>
            </p:cNvCxnSpPr>
            <p:nvPr/>
          </p:nvCxnSpPr>
          <p:spPr>
            <a:xfrm>
              <a:off x="685800" y="5257800"/>
              <a:ext cx="538980" cy="697536"/>
            </a:xfrm>
            <a:prstGeom prst="line">
              <a:avLst/>
            </a:prstGeom>
          </p:spPr>
          <p:style>
            <a:lnRef idx="3">
              <a:schemeClr val="dk1"/>
            </a:lnRef>
            <a:fillRef idx="0">
              <a:schemeClr val="dk1"/>
            </a:fillRef>
            <a:effectRef idx="2">
              <a:schemeClr val="dk1"/>
            </a:effectRef>
            <a:fontRef idx="minor">
              <a:schemeClr val="tx1"/>
            </a:fontRef>
          </p:style>
        </p:cxnSp>
        <p:cxnSp>
          <p:nvCxnSpPr>
            <p:cNvPr id="196" name="Straight Connector 195"/>
            <p:cNvCxnSpPr>
              <a:stCxn id="111" idx="3"/>
              <a:endCxn id="111" idx="2"/>
            </p:cNvCxnSpPr>
            <p:nvPr/>
          </p:nvCxnSpPr>
          <p:spPr>
            <a:xfrm flipV="1">
              <a:off x="1224780" y="5941500"/>
              <a:ext cx="1221460" cy="13836"/>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wipe(down)">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down)">
                                      <p:cBhvr>
                                        <p:cTn id="12" dur="500"/>
                                        <p:tgtEl>
                                          <p:spTgt spid="13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blinds(horizontal)">
                                      <p:cBhvr>
                                        <p:cTn id="15" dur="500"/>
                                        <p:tgtEl>
                                          <p:spTgt spid="14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2"/>
                                        </p:tgtEl>
                                        <p:attrNameLst>
                                          <p:attrName>style.visibility</p:attrName>
                                        </p:attrNameLst>
                                      </p:cBhvr>
                                      <p:to>
                                        <p:strVal val="visible"/>
                                      </p:to>
                                    </p:set>
                                    <p:animEffect transition="in" filter="blinds(horizontal)">
                                      <p:cBhvr>
                                        <p:cTn id="20" dur="500"/>
                                        <p:tgtEl>
                                          <p:spTgt spid="17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6"/>
                                        </p:tgtEl>
                                        <p:attrNameLst>
                                          <p:attrName>style.visibility</p:attrName>
                                        </p:attrNameLst>
                                      </p:cBhvr>
                                      <p:to>
                                        <p:strVal val="visible"/>
                                      </p:to>
                                    </p:set>
                                    <p:animEffect transition="in" filter="blinds(horizontal)">
                                      <p:cBhvr>
                                        <p:cTn id="25" dur="500"/>
                                        <p:tgtEl>
                                          <p:spTgt spid="14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4"/>
                                        </p:tgtEl>
                                        <p:attrNameLst>
                                          <p:attrName>style.visibility</p:attrName>
                                        </p:attrNameLst>
                                      </p:cBhvr>
                                      <p:to>
                                        <p:strVal val="visible"/>
                                      </p:to>
                                    </p:set>
                                    <p:animEffect transition="in" filter="blinds(horizontal)">
                                      <p:cBhvr>
                                        <p:cTn id="30" dur="500"/>
                                        <p:tgtEl>
                                          <p:spTgt spid="1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8">
                                            <p:txEl>
                                              <p:pRg st="1" end="1"/>
                                            </p:txEl>
                                          </p:spTgt>
                                        </p:tgtEl>
                                        <p:attrNameLst>
                                          <p:attrName>style.visibility</p:attrName>
                                        </p:attrNameLst>
                                      </p:cBhvr>
                                      <p:to>
                                        <p:strVal val="visible"/>
                                      </p:to>
                                    </p:set>
                                    <p:animEffect transition="in" filter="blinds(horizontal)">
                                      <p:cBhvr>
                                        <p:cTn id="35" dur="500"/>
                                        <p:tgtEl>
                                          <p:spTgt spid="58">
                                            <p:txEl>
                                              <p:pRg st="1" end="1"/>
                                            </p:txEl>
                                          </p:spTgt>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blinds(horizontal)">
                                      <p:cBhvr>
                                        <p:cTn id="39" dur="500"/>
                                        <p:tgtEl>
                                          <p:spTgt spid="6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52"/>
                                        </p:tgtEl>
                                        <p:attrNameLst>
                                          <p:attrName>style.visibility</p:attrName>
                                        </p:attrNameLst>
                                      </p:cBhvr>
                                      <p:to>
                                        <p:strVal val="visible"/>
                                      </p:to>
                                    </p:set>
                                    <p:animEffect transition="in" filter="blinds(horizontal)">
                                      <p:cBhvr>
                                        <p:cTn id="44" dur="500"/>
                                        <p:tgtEl>
                                          <p:spTgt spid="15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8">
                                            <p:txEl>
                                              <p:pRg st="3" end="3"/>
                                            </p:txEl>
                                          </p:spTgt>
                                        </p:tgtEl>
                                        <p:attrNameLst>
                                          <p:attrName>style.visibility</p:attrName>
                                        </p:attrNameLst>
                                      </p:cBhvr>
                                      <p:to>
                                        <p:strVal val="visible"/>
                                      </p:to>
                                    </p:set>
                                    <p:animEffect transition="in" filter="blinds(horizontal)">
                                      <p:cBhvr>
                                        <p:cTn id="49" dur="500"/>
                                        <p:tgtEl>
                                          <p:spTgt spid="58">
                                            <p:txEl>
                                              <p:pRg st="3" end="3"/>
                                            </p:txEl>
                                          </p:spTgt>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64"/>
                                        </p:tgtEl>
                                        <p:attrNameLst>
                                          <p:attrName>style.visibility</p:attrName>
                                        </p:attrNameLst>
                                      </p:cBhvr>
                                      <p:to>
                                        <p:strVal val="visible"/>
                                      </p:to>
                                    </p:set>
                                    <p:animEffect transition="in" filter="blinds(horizontal)">
                                      <p:cBhvr>
                                        <p:cTn id="53" dur="500"/>
                                        <p:tgtEl>
                                          <p:spTgt spid="64"/>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blinds(horizontal)">
                                      <p:cBhvr>
                                        <p:cTn id="58" dur="500"/>
                                        <p:tgtEl>
                                          <p:spTgt spid="15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65"/>
                                        </p:tgtEl>
                                        <p:attrNameLst>
                                          <p:attrName>style.visibility</p:attrName>
                                        </p:attrNameLst>
                                      </p:cBhvr>
                                      <p:to>
                                        <p:strVal val="visible"/>
                                      </p:to>
                                    </p:set>
                                    <p:animEffect transition="in" filter="wipe(down)">
                                      <p:cBhvr>
                                        <p:cTn id="63" dur="500"/>
                                        <p:tgtEl>
                                          <p:spTgt spid="165"/>
                                        </p:tgtEl>
                                      </p:cBhvr>
                                    </p:animEffect>
                                  </p:childTnLst>
                                </p:cTn>
                              </p:par>
                              <p:par>
                                <p:cTn id="64" presetID="22" presetClass="entr" presetSubtype="4" fill="hold" nodeType="withEffect">
                                  <p:stCondLst>
                                    <p:cond delay="0"/>
                                  </p:stCondLst>
                                  <p:childTnLst>
                                    <p:set>
                                      <p:cBhvr>
                                        <p:cTn id="65" dur="1" fill="hold">
                                          <p:stCondLst>
                                            <p:cond delay="0"/>
                                          </p:stCondLst>
                                        </p:cTn>
                                        <p:tgtEl>
                                          <p:spTgt spid="163"/>
                                        </p:tgtEl>
                                        <p:attrNameLst>
                                          <p:attrName>style.visibility</p:attrName>
                                        </p:attrNameLst>
                                      </p:cBhvr>
                                      <p:to>
                                        <p:strVal val="visible"/>
                                      </p:to>
                                    </p:set>
                                    <p:animEffect transition="in" filter="wipe(down)">
                                      <p:cBhvr>
                                        <p:cTn id="66" dur="500"/>
                                        <p:tgtEl>
                                          <p:spTgt spid="163"/>
                                        </p:tgtEl>
                                      </p:cBhvr>
                                    </p:animEffect>
                                  </p:childTnLst>
                                </p:cTn>
                              </p:par>
                              <p:par>
                                <p:cTn id="67" presetID="22" presetClass="entr" presetSubtype="4" fill="hold"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wipe(down)">
                                      <p:cBhvr>
                                        <p:cTn id="69" dur="500"/>
                                        <p:tgtEl>
                                          <p:spTgt spid="161"/>
                                        </p:tgtEl>
                                      </p:cBhvr>
                                    </p:animEffect>
                                  </p:childTnLst>
                                </p:cTn>
                              </p:par>
                              <p:par>
                                <p:cTn id="70" presetID="22" presetClass="entr" presetSubtype="4" fill="hold" nodeType="withEffect">
                                  <p:stCondLst>
                                    <p:cond delay="0"/>
                                  </p:stCondLst>
                                  <p:childTnLst>
                                    <p:set>
                                      <p:cBhvr>
                                        <p:cTn id="71" dur="1" fill="hold">
                                          <p:stCondLst>
                                            <p:cond delay="0"/>
                                          </p:stCondLst>
                                        </p:cTn>
                                        <p:tgtEl>
                                          <p:spTgt spid="159"/>
                                        </p:tgtEl>
                                        <p:attrNameLst>
                                          <p:attrName>style.visibility</p:attrName>
                                        </p:attrNameLst>
                                      </p:cBhvr>
                                      <p:to>
                                        <p:strVal val="visible"/>
                                      </p:to>
                                    </p:set>
                                    <p:animEffect transition="in" filter="wipe(down)">
                                      <p:cBhvr>
                                        <p:cTn id="72" dur="500"/>
                                        <p:tgtEl>
                                          <p:spTgt spid="159"/>
                                        </p:tgtEl>
                                      </p:cBhvr>
                                    </p:animEffect>
                                  </p:childTnLst>
                                </p:cTn>
                              </p:par>
                            </p:childTnLst>
                          </p:cTn>
                        </p:par>
                      </p:childTnLst>
                    </p:cTn>
                  </p:par>
                  <p:par>
                    <p:cTn id="73" fill="hold">
                      <p:stCondLst>
                        <p:cond delay="indefinite"/>
                      </p:stCondLst>
                      <p:childTnLst>
                        <p:par>
                          <p:cTn id="74" fill="hold">
                            <p:stCondLst>
                              <p:cond delay="0"/>
                            </p:stCondLst>
                            <p:childTnLst>
                              <p:par>
                                <p:cTn id="75" presetID="20" presetClass="entr" presetSubtype="0" fill="hold" nodeType="clickEffect">
                                  <p:stCondLst>
                                    <p:cond delay="0"/>
                                  </p:stCondLst>
                                  <p:childTnLst>
                                    <p:set>
                                      <p:cBhvr>
                                        <p:cTn id="76" dur="1" fill="hold">
                                          <p:stCondLst>
                                            <p:cond delay="0"/>
                                          </p:stCondLst>
                                        </p:cTn>
                                        <p:tgtEl>
                                          <p:spTgt spid="197"/>
                                        </p:tgtEl>
                                        <p:attrNameLst>
                                          <p:attrName>style.visibility</p:attrName>
                                        </p:attrNameLst>
                                      </p:cBhvr>
                                      <p:to>
                                        <p:strVal val="visible"/>
                                      </p:to>
                                    </p:set>
                                    <p:animEffect transition="in" filter="wedge">
                                      <p:cBhvr>
                                        <p:cTn id="77" dur="2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1828800" y="3962400"/>
            <a:ext cx="2362200" cy="1371600"/>
          </a:xfrm>
          <a:prstGeom prst="diamond">
            <a:avLst/>
          </a:prstGeom>
          <a:solidFill>
            <a:schemeClr val="bg1"/>
          </a:solidFill>
          <a:ln w="9525">
            <a:solidFill>
              <a:schemeClr val="tx1"/>
            </a:solidFill>
            <a:miter lim="800000"/>
            <a:headEnd/>
            <a:tailEnd/>
          </a:ln>
        </p:spPr>
        <p:txBody>
          <a:bodyPr wrap="none" anchor="ctr"/>
          <a:lstStyle/>
          <a:p>
            <a:endParaRPr lang="en-IN"/>
          </a:p>
        </p:txBody>
      </p:sp>
      <p:sp>
        <p:nvSpPr>
          <p:cNvPr id="24579" name="Rectangle 3"/>
          <p:cNvSpPr>
            <a:spLocks noChangeArrowheads="1"/>
          </p:cNvSpPr>
          <p:nvPr/>
        </p:nvSpPr>
        <p:spPr bwMode="auto">
          <a:xfrm>
            <a:off x="5715000" y="4164013"/>
            <a:ext cx="1447800" cy="1447800"/>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24580" name="Line 4"/>
          <p:cNvSpPr>
            <a:spLocks noChangeShapeType="1"/>
          </p:cNvSpPr>
          <p:nvPr/>
        </p:nvSpPr>
        <p:spPr bwMode="auto">
          <a:xfrm flipV="1">
            <a:off x="5715000" y="3935413"/>
            <a:ext cx="0" cy="609600"/>
          </a:xfrm>
          <a:prstGeom prst="line">
            <a:avLst/>
          </a:prstGeom>
          <a:noFill/>
          <a:ln w="9525">
            <a:solidFill>
              <a:schemeClr val="tx1"/>
            </a:solidFill>
            <a:round/>
            <a:headEnd/>
            <a:tailEnd/>
          </a:ln>
        </p:spPr>
        <p:txBody>
          <a:bodyPr wrap="none" anchor="ctr"/>
          <a:lstStyle/>
          <a:p>
            <a:endParaRPr lang="en-IN"/>
          </a:p>
        </p:txBody>
      </p:sp>
      <p:sp>
        <p:nvSpPr>
          <p:cNvPr id="24581" name="Line 5"/>
          <p:cNvSpPr>
            <a:spLocks noChangeShapeType="1"/>
          </p:cNvSpPr>
          <p:nvPr/>
        </p:nvSpPr>
        <p:spPr bwMode="auto">
          <a:xfrm flipV="1">
            <a:off x="7162800" y="3935413"/>
            <a:ext cx="0" cy="533400"/>
          </a:xfrm>
          <a:prstGeom prst="line">
            <a:avLst/>
          </a:prstGeom>
          <a:noFill/>
          <a:ln w="9525">
            <a:solidFill>
              <a:schemeClr val="tx1"/>
            </a:solidFill>
            <a:round/>
            <a:headEnd/>
            <a:tailEnd/>
          </a:ln>
        </p:spPr>
        <p:txBody>
          <a:bodyPr wrap="none" anchor="ctr"/>
          <a:lstStyle/>
          <a:p>
            <a:endParaRPr lang="en-IN"/>
          </a:p>
        </p:txBody>
      </p:sp>
      <p:sp>
        <p:nvSpPr>
          <p:cNvPr id="24582" name="Line 6"/>
          <p:cNvSpPr>
            <a:spLocks noChangeShapeType="1"/>
          </p:cNvSpPr>
          <p:nvPr/>
        </p:nvSpPr>
        <p:spPr bwMode="auto">
          <a:xfrm flipH="1">
            <a:off x="5715000" y="4164012"/>
            <a:ext cx="1447800" cy="1474788"/>
          </a:xfrm>
          <a:prstGeom prst="line">
            <a:avLst/>
          </a:prstGeom>
          <a:noFill/>
          <a:ln w="9525">
            <a:solidFill>
              <a:schemeClr val="tx1"/>
            </a:solidFill>
            <a:round/>
            <a:headEnd/>
            <a:tailEnd/>
          </a:ln>
        </p:spPr>
        <p:txBody>
          <a:bodyPr wrap="none" anchor="ctr"/>
          <a:lstStyle/>
          <a:p>
            <a:endParaRPr lang="en-IN"/>
          </a:p>
        </p:txBody>
      </p:sp>
      <p:sp>
        <p:nvSpPr>
          <p:cNvPr id="24583" name="Line 7"/>
          <p:cNvSpPr>
            <a:spLocks noChangeShapeType="1"/>
          </p:cNvSpPr>
          <p:nvPr/>
        </p:nvSpPr>
        <p:spPr bwMode="auto">
          <a:xfrm>
            <a:off x="5715000" y="4164013"/>
            <a:ext cx="1447800" cy="1447800"/>
          </a:xfrm>
          <a:prstGeom prst="line">
            <a:avLst/>
          </a:prstGeom>
          <a:noFill/>
          <a:ln w="9525">
            <a:solidFill>
              <a:schemeClr val="tx1"/>
            </a:solidFill>
            <a:round/>
            <a:headEnd/>
            <a:tailEnd/>
          </a:ln>
        </p:spPr>
        <p:txBody>
          <a:bodyPr wrap="none" anchor="ctr"/>
          <a:lstStyle/>
          <a:p>
            <a:endParaRPr lang="en-IN"/>
          </a:p>
        </p:txBody>
      </p:sp>
      <p:sp>
        <p:nvSpPr>
          <p:cNvPr id="24584" name="Line 8"/>
          <p:cNvSpPr>
            <a:spLocks noChangeShapeType="1"/>
          </p:cNvSpPr>
          <p:nvPr/>
        </p:nvSpPr>
        <p:spPr bwMode="auto">
          <a:xfrm flipH="1" flipV="1">
            <a:off x="6400800" y="1600199"/>
            <a:ext cx="19050" cy="3325813"/>
          </a:xfrm>
          <a:prstGeom prst="line">
            <a:avLst/>
          </a:prstGeom>
          <a:noFill/>
          <a:ln w="9525">
            <a:solidFill>
              <a:schemeClr val="tx1"/>
            </a:solidFill>
            <a:round/>
            <a:headEnd/>
            <a:tailEnd/>
          </a:ln>
        </p:spPr>
        <p:txBody>
          <a:bodyPr wrap="none" anchor="ctr"/>
          <a:lstStyle/>
          <a:p>
            <a:endParaRPr lang="en-IN"/>
          </a:p>
        </p:txBody>
      </p:sp>
      <p:sp>
        <p:nvSpPr>
          <p:cNvPr id="24585" name="Line 9"/>
          <p:cNvSpPr>
            <a:spLocks noChangeShapeType="1"/>
          </p:cNvSpPr>
          <p:nvPr/>
        </p:nvSpPr>
        <p:spPr bwMode="auto">
          <a:xfrm flipH="1">
            <a:off x="5715000" y="1676400"/>
            <a:ext cx="685800" cy="2259013"/>
          </a:xfrm>
          <a:prstGeom prst="line">
            <a:avLst/>
          </a:prstGeom>
          <a:noFill/>
          <a:ln w="9525">
            <a:solidFill>
              <a:schemeClr val="tx1"/>
            </a:solidFill>
            <a:round/>
            <a:headEnd/>
            <a:tailEnd/>
          </a:ln>
        </p:spPr>
        <p:txBody>
          <a:bodyPr wrap="none" anchor="ctr"/>
          <a:lstStyle/>
          <a:p>
            <a:endParaRPr lang="en-IN"/>
          </a:p>
        </p:txBody>
      </p:sp>
      <p:sp>
        <p:nvSpPr>
          <p:cNvPr id="24586" name="Line 10"/>
          <p:cNvSpPr>
            <a:spLocks noChangeShapeType="1"/>
          </p:cNvSpPr>
          <p:nvPr/>
        </p:nvSpPr>
        <p:spPr bwMode="auto">
          <a:xfrm>
            <a:off x="6400800" y="1676401"/>
            <a:ext cx="762000" cy="2259012"/>
          </a:xfrm>
          <a:prstGeom prst="line">
            <a:avLst/>
          </a:prstGeom>
          <a:noFill/>
          <a:ln w="9525">
            <a:solidFill>
              <a:schemeClr val="tx1"/>
            </a:solidFill>
            <a:round/>
            <a:headEnd/>
            <a:tailEnd/>
          </a:ln>
        </p:spPr>
        <p:txBody>
          <a:bodyPr wrap="none" anchor="ctr"/>
          <a:lstStyle/>
          <a:p>
            <a:endParaRPr lang="en-IN"/>
          </a:p>
        </p:txBody>
      </p:sp>
      <p:sp>
        <p:nvSpPr>
          <p:cNvPr id="24587" name="Line 11"/>
          <p:cNvSpPr>
            <a:spLocks noChangeShapeType="1"/>
          </p:cNvSpPr>
          <p:nvPr/>
        </p:nvSpPr>
        <p:spPr bwMode="auto">
          <a:xfrm flipH="1">
            <a:off x="5486400" y="2030413"/>
            <a:ext cx="2286000" cy="1752600"/>
          </a:xfrm>
          <a:prstGeom prst="line">
            <a:avLst/>
          </a:prstGeom>
          <a:noFill/>
          <a:ln w="28575">
            <a:solidFill>
              <a:schemeClr val="tx1"/>
            </a:solidFill>
            <a:prstDash val="lgDashDotDot"/>
            <a:round/>
            <a:headEnd/>
            <a:tailEnd/>
          </a:ln>
        </p:spPr>
        <p:txBody>
          <a:bodyPr wrap="none" anchor="ctr"/>
          <a:lstStyle/>
          <a:p>
            <a:endParaRPr lang="en-IN"/>
          </a:p>
        </p:txBody>
      </p:sp>
      <p:sp>
        <p:nvSpPr>
          <p:cNvPr id="24588" name="Line 12"/>
          <p:cNvSpPr>
            <a:spLocks noChangeShapeType="1"/>
          </p:cNvSpPr>
          <p:nvPr/>
        </p:nvSpPr>
        <p:spPr bwMode="auto">
          <a:xfrm>
            <a:off x="5857875" y="3478213"/>
            <a:ext cx="0" cy="2057400"/>
          </a:xfrm>
          <a:prstGeom prst="line">
            <a:avLst/>
          </a:prstGeom>
          <a:noFill/>
          <a:ln w="9525">
            <a:solidFill>
              <a:schemeClr val="folHlink"/>
            </a:solidFill>
            <a:round/>
            <a:headEnd/>
            <a:tailEnd/>
          </a:ln>
        </p:spPr>
        <p:txBody>
          <a:bodyPr wrap="none" anchor="ctr"/>
          <a:lstStyle/>
          <a:p>
            <a:endParaRPr lang="en-IN"/>
          </a:p>
        </p:txBody>
      </p:sp>
      <p:sp>
        <p:nvSpPr>
          <p:cNvPr id="24589" name="Line 13"/>
          <p:cNvSpPr>
            <a:spLocks noChangeShapeType="1"/>
          </p:cNvSpPr>
          <p:nvPr/>
        </p:nvSpPr>
        <p:spPr bwMode="auto">
          <a:xfrm>
            <a:off x="6781800" y="2792413"/>
            <a:ext cx="0" cy="2514600"/>
          </a:xfrm>
          <a:prstGeom prst="line">
            <a:avLst/>
          </a:prstGeom>
          <a:noFill/>
          <a:ln w="9525">
            <a:solidFill>
              <a:schemeClr val="folHlink"/>
            </a:solidFill>
            <a:round/>
            <a:headEnd/>
            <a:tailEnd/>
          </a:ln>
        </p:spPr>
        <p:txBody>
          <a:bodyPr wrap="none" anchor="ctr"/>
          <a:lstStyle/>
          <a:p>
            <a:endParaRPr lang="en-IN"/>
          </a:p>
        </p:txBody>
      </p:sp>
      <p:sp>
        <p:nvSpPr>
          <p:cNvPr id="24590" name="Oval 14"/>
          <p:cNvSpPr>
            <a:spLocks noChangeArrowheads="1"/>
          </p:cNvSpPr>
          <p:nvPr/>
        </p:nvSpPr>
        <p:spPr bwMode="auto">
          <a:xfrm>
            <a:off x="5819775" y="425926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1" name="Oval 15"/>
          <p:cNvSpPr>
            <a:spLocks noChangeArrowheads="1"/>
          </p:cNvSpPr>
          <p:nvPr/>
        </p:nvSpPr>
        <p:spPr bwMode="auto">
          <a:xfrm>
            <a:off x="5819775" y="54213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2" name="Oval 16"/>
          <p:cNvSpPr>
            <a:spLocks noChangeArrowheads="1"/>
          </p:cNvSpPr>
          <p:nvPr/>
        </p:nvSpPr>
        <p:spPr bwMode="auto">
          <a:xfrm>
            <a:off x="6743700" y="4506913"/>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3" name="Oval 17"/>
          <p:cNvSpPr>
            <a:spLocks noChangeArrowheads="1"/>
          </p:cNvSpPr>
          <p:nvPr/>
        </p:nvSpPr>
        <p:spPr bwMode="auto">
          <a:xfrm>
            <a:off x="6743700" y="5183188"/>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594" name="Text Box 18"/>
          <p:cNvSpPr txBox="1">
            <a:spLocks noChangeArrowheads="1"/>
          </p:cNvSpPr>
          <p:nvPr/>
        </p:nvSpPr>
        <p:spPr bwMode="auto">
          <a:xfrm>
            <a:off x="5511800" y="4010025"/>
            <a:ext cx="252413" cy="274638"/>
          </a:xfrm>
          <a:prstGeom prst="rect">
            <a:avLst/>
          </a:prstGeom>
          <a:noFill/>
          <a:ln w="9525">
            <a:noFill/>
            <a:miter lim="800000"/>
            <a:headEnd/>
            <a:tailEnd/>
          </a:ln>
        </p:spPr>
        <p:txBody>
          <a:bodyPr wrap="none">
            <a:spAutoFit/>
          </a:bodyPr>
          <a:lstStyle/>
          <a:p>
            <a:pPr algn="ctr"/>
            <a:r>
              <a:rPr lang="en-US" sz="1200">
                <a:latin typeface="Times New Roman" charset="0"/>
              </a:rPr>
              <a:t>a</a:t>
            </a:r>
          </a:p>
        </p:txBody>
      </p:sp>
      <p:sp>
        <p:nvSpPr>
          <p:cNvPr id="24595" name="Text Box 19"/>
          <p:cNvSpPr txBox="1">
            <a:spLocks noChangeArrowheads="1"/>
          </p:cNvSpPr>
          <p:nvPr/>
        </p:nvSpPr>
        <p:spPr bwMode="auto">
          <a:xfrm>
            <a:off x="5505450" y="5429250"/>
            <a:ext cx="260350" cy="274638"/>
          </a:xfrm>
          <a:prstGeom prst="rect">
            <a:avLst/>
          </a:prstGeom>
          <a:noFill/>
          <a:ln w="9525">
            <a:noFill/>
            <a:miter lim="800000"/>
            <a:headEnd/>
            <a:tailEnd/>
          </a:ln>
        </p:spPr>
        <p:txBody>
          <a:bodyPr wrap="none">
            <a:spAutoFit/>
          </a:bodyPr>
          <a:lstStyle/>
          <a:p>
            <a:pPr algn="ctr"/>
            <a:r>
              <a:rPr lang="en-US" sz="1200">
                <a:latin typeface="Times New Roman" charset="0"/>
              </a:rPr>
              <a:t>b</a:t>
            </a:r>
          </a:p>
        </p:txBody>
      </p:sp>
      <p:sp>
        <p:nvSpPr>
          <p:cNvPr id="24596" name="Text Box 20"/>
          <p:cNvSpPr txBox="1">
            <a:spLocks noChangeArrowheads="1"/>
          </p:cNvSpPr>
          <p:nvPr/>
        </p:nvSpPr>
        <p:spPr bwMode="auto">
          <a:xfrm>
            <a:off x="7105650" y="5440363"/>
            <a:ext cx="285750" cy="274637"/>
          </a:xfrm>
          <a:prstGeom prst="rect">
            <a:avLst/>
          </a:prstGeom>
          <a:noFill/>
          <a:ln w="9525">
            <a:noFill/>
            <a:miter lim="800000"/>
            <a:headEnd/>
            <a:tailEnd/>
          </a:ln>
        </p:spPr>
        <p:txBody>
          <a:bodyPr>
            <a:spAutoFit/>
          </a:bodyPr>
          <a:lstStyle/>
          <a:p>
            <a:pPr algn="ctr"/>
            <a:r>
              <a:rPr lang="en-US" sz="1200">
                <a:latin typeface="Times New Roman" charset="0"/>
              </a:rPr>
              <a:t>c</a:t>
            </a:r>
          </a:p>
        </p:txBody>
      </p:sp>
      <p:sp>
        <p:nvSpPr>
          <p:cNvPr id="24597" name="Text Box 21"/>
          <p:cNvSpPr txBox="1">
            <a:spLocks noChangeArrowheads="1"/>
          </p:cNvSpPr>
          <p:nvPr/>
        </p:nvSpPr>
        <p:spPr bwMode="auto">
          <a:xfrm>
            <a:off x="7124700" y="40290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d</a:t>
            </a:r>
          </a:p>
        </p:txBody>
      </p:sp>
      <p:sp>
        <p:nvSpPr>
          <p:cNvPr id="24598" name="Text Box 22"/>
          <p:cNvSpPr txBox="1">
            <a:spLocks noChangeArrowheads="1"/>
          </p:cNvSpPr>
          <p:nvPr/>
        </p:nvSpPr>
        <p:spPr bwMode="auto">
          <a:xfrm>
            <a:off x="5819775" y="41433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1</a:t>
            </a:r>
          </a:p>
        </p:txBody>
      </p:sp>
      <p:sp>
        <p:nvSpPr>
          <p:cNvPr id="24599" name="Text Box 23"/>
          <p:cNvSpPr txBox="1">
            <a:spLocks noChangeArrowheads="1"/>
          </p:cNvSpPr>
          <p:nvPr/>
        </p:nvSpPr>
        <p:spPr bwMode="auto">
          <a:xfrm>
            <a:off x="5867400" y="5381625"/>
            <a:ext cx="260350" cy="274638"/>
          </a:xfrm>
          <a:prstGeom prst="rect">
            <a:avLst/>
          </a:prstGeom>
          <a:noFill/>
          <a:ln w="9525">
            <a:noFill/>
            <a:miter lim="800000"/>
            <a:headEnd/>
            <a:tailEnd/>
          </a:ln>
        </p:spPr>
        <p:txBody>
          <a:bodyPr wrap="none">
            <a:spAutoFit/>
          </a:bodyPr>
          <a:lstStyle/>
          <a:p>
            <a:pPr algn="ctr"/>
            <a:r>
              <a:rPr lang="en-US" sz="1200">
                <a:latin typeface="Times New Roman" charset="0"/>
              </a:rPr>
              <a:t>2</a:t>
            </a:r>
          </a:p>
        </p:txBody>
      </p:sp>
      <p:sp>
        <p:nvSpPr>
          <p:cNvPr id="24600" name="Text Box 24"/>
          <p:cNvSpPr txBox="1">
            <a:spLocks noChangeArrowheads="1"/>
          </p:cNvSpPr>
          <p:nvPr/>
        </p:nvSpPr>
        <p:spPr bwMode="auto">
          <a:xfrm>
            <a:off x="6648450" y="5267325"/>
            <a:ext cx="260350" cy="274638"/>
          </a:xfrm>
          <a:prstGeom prst="rect">
            <a:avLst/>
          </a:prstGeom>
          <a:noFill/>
          <a:ln w="9525">
            <a:noFill/>
            <a:miter lim="800000"/>
            <a:headEnd/>
            <a:tailEnd/>
          </a:ln>
        </p:spPr>
        <p:txBody>
          <a:bodyPr wrap="none">
            <a:spAutoFit/>
          </a:bodyPr>
          <a:lstStyle/>
          <a:p>
            <a:pPr algn="ctr"/>
            <a:r>
              <a:rPr lang="en-US" sz="1200">
                <a:latin typeface="Times New Roman" charset="0"/>
              </a:rPr>
              <a:t>3</a:t>
            </a:r>
          </a:p>
        </p:txBody>
      </p:sp>
      <p:sp>
        <p:nvSpPr>
          <p:cNvPr id="24601" name="Text Box 25"/>
          <p:cNvSpPr txBox="1">
            <a:spLocks noChangeArrowheads="1"/>
          </p:cNvSpPr>
          <p:nvPr/>
        </p:nvSpPr>
        <p:spPr bwMode="auto">
          <a:xfrm>
            <a:off x="6610350" y="4286250"/>
            <a:ext cx="260350" cy="274638"/>
          </a:xfrm>
          <a:prstGeom prst="rect">
            <a:avLst/>
          </a:prstGeom>
          <a:noFill/>
          <a:ln w="9525">
            <a:noFill/>
            <a:miter lim="800000"/>
            <a:headEnd/>
            <a:tailEnd/>
          </a:ln>
        </p:spPr>
        <p:txBody>
          <a:bodyPr wrap="none">
            <a:spAutoFit/>
          </a:bodyPr>
          <a:lstStyle/>
          <a:p>
            <a:pPr algn="ctr"/>
            <a:r>
              <a:rPr lang="en-US" sz="1200">
                <a:latin typeface="Times New Roman" charset="0"/>
              </a:rPr>
              <a:t>4</a:t>
            </a:r>
          </a:p>
        </p:txBody>
      </p:sp>
      <p:sp>
        <p:nvSpPr>
          <p:cNvPr id="24602" name="Text Box 26"/>
          <p:cNvSpPr txBox="1">
            <a:spLocks noChangeArrowheads="1"/>
          </p:cNvSpPr>
          <p:nvPr/>
        </p:nvSpPr>
        <p:spPr bwMode="auto">
          <a:xfrm>
            <a:off x="6305550" y="4867275"/>
            <a:ext cx="260350" cy="274638"/>
          </a:xfrm>
          <a:prstGeom prst="rect">
            <a:avLst/>
          </a:prstGeom>
          <a:noFill/>
          <a:ln w="9525">
            <a:noFill/>
            <a:miter lim="800000"/>
            <a:headEnd/>
            <a:tailEnd/>
          </a:ln>
        </p:spPr>
        <p:txBody>
          <a:bodyPr wrap="none">
            <a:spAutoFit/>
          </a:bodyPr>
          <a:lstStyle/>
          <a:p>
            <a:pPr algn="ctr"/>
            <a:r>
              <a:rPr lang="en-US" sz="1200">
                <a:latin typeface="Times New Roman" charset="0"/>
              </a:rPr>
              <a:t>o</a:t>
            </a:r>
          </a:p>
        </p:txBody>
      </p:sp>
      <p:sp>
        <p:nvSpPr>
          <p:cNvPr id="24603" name="Text Box 27"/>
          <p:cNvSpPr txBox="1">
            <a:spLocks noChangeArrowheads="1"/>
          </p:cNvSpPr>
          <p:nvPr/>
        </p:nvSpPr>
        <p:spPr bwMode="auto">
          <a:xfrm>
            <a:off x="5562600" y="3249613"/>
            <a:ext cx="311150" cy="274637"/>
          </a:xfrm>
          <a:prstGeom prst="rect">
            <a:avLst/>
          </a:prstGeom>
          <a:noFill/>
          <a:ln w="9525">
            <a:noFill/>
            <a:miter lim="800000"/>
            <a:headEnd/>
            <a:tailEnd/>
          </a:ln>
        </p:spPr>
        <p:txBody>
          <a:bodyPr wrap="none">
            <a:spAutoFit/>
          </a:bodyPr>
          <a:lstStyle/>
          <a:p>
            <a:pPr algn="ctr"/>
            <a:r>
              <a:rPr lang="en-US" sz="1200">
                <a:latin typeface="Times New Roman" charset="0"/>
              </a:rPr>
              <a:t>1’</a:t>
            </a:r>
          </a:p>
        </p:txBody>
      </p:sp>
      <p:sp>
        <p:nvSpPr>
          <p:cNvPr id="24604" name="Text Box 28"/>
          <p:cNvSpPr txBox="1">
            <a:spLocks noChangeArrowheads="1"/>
          </p:cNvSpPr>
          <p:nvPr/>
        </p:nvSpPr>
        <p:spPr bwMode="auto">
          <a:xfrm>
            <a:off x="6753225" y="2678113"/>
            <a:ext cx="311150" cy="274637"/>
          </a:xfrm>
          <a:prstGeom prst="rect">
            <a:avLst/>
          </a:prstGeom>
          <a:noFill/>
          <a:ln w="9525">
            <a:noFill/>
            <a:miter lim="800000"/>
            <a:headEnd/>
            <a:tailEnd/>
          </a:ln>
        </p:spPr>
        <p:txBody>
          <a:bodyPr wrap="none">
            <a:spAutoFit/>
          </a:bodyPr>
          <a:lstStyle/>
          <a:p>
            <a:pPr algn="ctr"/>
            <a:r>
              <a:rPr lang="en-US" sz="1200">
                <a:latin typeface="Times New Roman" charset="0"/>
              </a:rPr>
              <a:t>4’</a:t>
            </a:r>
          </a:p>
        </p:txBody>
      </p:sp>
      <p:sp>
        <p:nvSpPr>
          <p:cNvPr id="24605" name="Text Box 29"/>
          <p:cNvSpPr txBox="1">
            <a:spLocks noChangeArrowheads="1"/>
          </p:cNvSpPr>
          <p:nvPr/>
        </p:nvSpPr>
        <p:spPr bwMode="auto">
          <a:xfrm>
            <a:off x="6543675" y="2611438"/>
            <a:ext cx="311150" cy="274637"/>
          </a:xfrm>
          <a:prstGeom prst="rect">
            <a:avLst/>
          </a:prstGeom>
          <a:noFill/>
          <a:ln w="9525">
            <a:noFill/>
            <a:miter lim="800000"/>
            <a:headEnd/>
            <a:tailEnd/>
          </a:ln>
        </p:spPr>
        <p:txBody>
          <a:bodyPr wrap="none">
            <a:spAutoFit/>
          </a:bodyPr>
          <a:lstStyle/>
          <a:p>
            <a:pPr algn="ctr"/>
            <a:r>
              <a:rPr lang="en-US" sz="1200">
                <a:latin typeface="Times New Roman" charset="0"/>
              </a:rPr>
              <a:t>3’</a:t>
            </a:r>
          </a:p>
        </p:txBody>
      </p:sp>
      <p:sp>
        <p:nvSpPr>
          <p:cNvPr id="24606" name="Text Box 30"/>
          <p:cNvSpPr txBox="1">
            <a:spLocks noChangeArrowheads="1"/>
          </p:cNvSpPr>
          <p:nvPr/>
        </p:nvSpPr>
        <p:spPr bwMode="auto">
          <a:xfrm>
            <a:off x="5676900" y="3249613"/>
            <a:ext cx="311150" cy="274637"/>
          </a:xfrm>
          <a:prstGeom prst="rect">
            <a:avLst/>
          </a:prstGeom>
          <a:noFill/>
          <a:ln w="9525">
            <a:noFill/>
            <a:miter lim="800000"/>
            <a:headEnd/>
            <a:tailEnd/>
          </a:ln>
        </p:spPr>
        <p:txBody>
          <a:bodyPr wrap="none">
            <a:spAutoFit/>
          </a:bodyPr>
          <a:lstStyle/>
          <a:p>
            <a:pPr algn="ctr"/>
            <a:r>
              <a:rPr lang="en-US" sz="1200">
                <a:latin typeface="Times New Roman" charset="0"/>
              </a:rPr>
              <a:t>2’</a:t>
            </a:r>
          </a:p>
        </p:txBody>
      </p:sp>
      <p:grpSp>
        <p:nvGrpSpPr>
          <p:cNvPr id="2" name="Group 31"/>
          <p:cNvGrpSpPr>
            <a:grpSpLocks/>
          </p:cNvGrpSpPr>
          <p:nvPr/>
        </p:nvGrpSpPr>
        <p:grpSpPr bwMode="auto">
          <a:xfrm>
            <a:off x="1219200" y="3200400"/>
            <a:ext cx="3581400" cy="2133600"/>
            <a:chOff x="816" y="1728"/>
            <a:chExt cx="2256" cy="1344"/>
          </a:xfrm>
        </p:grpSpPr>
        <p:sp>
          <p:nvSpPr>
            <p:cNvPr id="24654" name="Line 32"/>
            <p:cNvSpPr>
              <a:spLocks noChangeShapeType="1"/>
            </p:cNvSpPr>
            <p:nvPr/>
          </p:nvSpPr>
          <p:spPr bwMode="auto">
            <a:xfrm rot="21571905" flipV="1">
              <a:off x="1940" y="2418"/>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5" name="Line 33"/>
            <p:cNvSpPr>
              <a:spLocks noChangeShapeType="1"/>
            </p:cNvSpPr>
            <p:nvPr/>
          </p:nvSpPr>
          <p:spPr bwMode="auto">
            <a:xfrm rot="28095" flipH="1" flipV="1">
              <a:off x="816" y="2420"/>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6" name="Line 34"/>
            <p:cNvSpPr>
              <a:spLocks noChangeShapeType="1"/>
            </p:cNvSpPr>
            <p:nvPr/>
          </p:nvSpPr>
          <p:spPr bwMode="auto">
            <a:xfrm>
              <a:off x="1952" y="1728"/>
              <a:ext cx="0" cy="134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4657" name="Line 35"/>
            <p:cNvSpPr>
              <a:spLocks noChangeShapeType="1"/>
            </p:cNvSpPr>
            <p:nvPr/>
          </p:nvSpPr>
          <p:spPr bwMode="auto">
            <a:xfrm>
              <a:off x="992" y="3072"/>
              <a:ext cx="192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grpSp>
      <p:sp>
        <p:nvSpPr>
          <p:cNvPr id="24612" name="Line 36"/>
          <p:cNvSpPr>
            <a:spLocks noChangeShapeType="1"/>
          </p:cNvSpPr>
          <p:nvPr/>
        </p:nvSpPr>
        <p:spPr bwMode="auto">
          <a:xfrm>
            <a:off x="1828800" y="4648200"/>
            <a:ext cx="2362200" cy="0"/>
          </a:xfrm>
          <a:prstGeom prst="line">
            <a:avLst/>
          </a:prstGeom>
          <a:noFill/>
          <a:ln w="9525">
            <a:solidFill>
              <a:schemeClr val="folHlink"/>
            </a:solidFill>
            <a:round/>
            <a:headEnd/>
            <a:tailEnd/>
          </a:ln>
        </p:spPr>
        <p:txBody>
          <a:bodyPr wrap="none" anchor="ctr"/>
          <a:lstStyle/>
          <a:p>
            <a:endParaRPr lang="en-IN"/>
          </a:p>
        </p:txBody>
      </p:sp>
      <p:sp>
        <p:nvSpPr>
          <p:cNvPr id="24613" name="Line 37"/>
          <p:cNvSpPr>
            <a:spLocks noChangeShapeType="1"/>
          </p:cNvSpPr>
          <p:nvPr/>
        </p:nvSpPr>
        <p:spPr bwMode="auto">
          <a:xfrm>
            <a:off x="2044700" y="4591050"/>
            <a:ext cx="1143000" cy="646113"/>
          </a:xfrm>
          <a:prstGeom prst="line">
            <a:avLst/>
          </a:prstGeom>
          <a:noFill/>
          <a:ln w="9525">
            <a:solidFill>
              <a:schemeClr val="folHlink"/>
            </a:solidFill>
            <a:round/>
            <a:headEnd/>
            <a:tailEnd/>
          </a:ln>
        </p:spPr>
        <p:txBody>
          <a:bodyPr wrap="none" anchor="ctr"/>
          <a:lstStyle/>
          <a:p>
            <a:endParaRPr lang="en-IN"/>
          </a:p>
        </p:txBody>
      </p:sp>
      <p:sp>
        <p:nvSpPr>
          <p:cNvPr id="24614" name="Line 38"/>
          <p:cNvSpPr>
            <a:spLocks noChangeShapeType="1"/>
          </p:cNvSpPr>
          <p:nvPr/>
        </p:nvSpPr>
        <p:spPr bwMode="auto">
          <a:xfrm>
            <a:off x="2667000" y="4117975"/>
            <a:ext cx="1219200" cy="688975"/>
          </a:xfrm>
          <a:prstGeom prst="line">
            <a:avLst/>
          </a:prstGeom>
          <a:noFill/>
          <a:ln w="9525">
            <a:solidFill>
              <a:schemeClr val="folHlink"/>
            </a:solidFill>
            <a:round/>
            <a:headEnd/>
            <a:tailEnd/>
          </a:ln>
        </p:spPr>
        <p:txBody>
          <a:bodyPr wrap="none" anchor="ctr"/>
          <a:lstStyle/>
          <a:p>
            <a:endParaRPr lang="en-IN"/>
          </a:p>
        </p:txBody>
      </p:sp>
      <p:sp>
        <p:nvSpPr>
          <p:cNvPr id="24615" name="Oval 39"/>
          <p:cNvSpPr>
            <a:spLocks noChangeArrowheads="1"/>
          </p:cNvSpPr>
          <p:nvPr/>
        </p:nvSpPr>
        <p:spPr bwMode="auto">
          <a:xfrm>
            <a:off x="2089150" y="45974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6" name="Oval 40"/>
          <p:cNvSpPr>
            <a:spLocks noChangeArrowheads="1"/>
          </p:cNvSpPr>
          <p:nvPr/>
        </p:nvSpPr>
        <p:spPr bwMode="auto">
          <a:xfrm>
            <a:off x="2984500" y="50990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7" name="Oval 41"/>
          <p:cNvSpPr>
            <a:spLocks noChangeArrowheads="1"/>
          </p:cNvSpPr>
          <p:nvPr/>
        </p:nvSpPr>
        <p:spPr bwMode="auto">
          <a:xfrm>
            <a:off x="3581400" y="460375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8" name="Oval 42"/>
          <p:cNvSpPr>
            <a:spLocks noChangeArrowheads="1"/>
          </p:cNvSpPr>
          <p:nvPr/>
        </p:nvSpPr>
        <p:spPr bwMode="auto">
          <a:xfrm>
            <a:off x="2984500" y="4279900"/>
            <a:ext cx="76200" cy="762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4619" name="Line 43"/>
          <p:cNvSpPr>
            <a:spLocks noChangeShapeType="1"/>
          </p:cNvSpPr>
          <p:nvPr/>
        </p:nvSpPr>
        <p:spPr bwMode="auto">
          <a:xfrm>
            <a:off x="2133600" y="4191000"/>
            <a:ext cx="0" cy="4572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20" name="Line 44"/>
          <p:cNvSpPr>
            <a:spLocks noChangeShapeType="1"/>
          </p:cNvSpPr>
          <p:nvPr/>
        </p:nvSpPr>
        <p:spPr bwMode="auto">
          <a:xfrm>
            <a:off x="3613150" y="3505200"/>
            <a:ext cx="0" cy="11430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21" name="Line 45"/>
          <p:cNvSpPr>
            <a:spLocks noChangeShapeType="1"/>
          </p:cNvSpPr>
          <p:nvPr/>
        </p:nvSpPr>
        <p:spPr bwMode="auto">
          <a:xfrm>
            <a:off x="3022600" y="4724400"/>
            <a:ext cx="0" cy="381000"/>
          </a:xfrm>
          <a:prstGeom prst="line">
            <a:avLst/>
          </a:prstGeom>
          <a:noFill/>
          <a:ln w="28575">
            <a:solidFill>
              <a:srgbClr val="FF0000"/>
            </a:solidFill>
            <a:round/>
            <a:headEnd/>
            <a:tailEnd/>
          </a:ln>
        </p:spPr>
        <p:txBody>
          <a:bodyPr wrap="none" anchor="ctr"/>
          <a:lstStyle/>
          <a:p>
            <a:endParaRPr lang="en-IN"/>
          </a:p>
        </p:txBody>
      </p:sp>
      <p:sp>
        <p:nvSpPr>
          <p:cNvPr id="24622" name="Oval 46"/>
          <p:cNvSpPr>
            <a:spLocks noChangeArrowheads="1"/>
          </p:cNvSpPr>
          <p:nvPr/>
        </p:nvSpPr>
        <p:spPr bwMode="auto">
          <a:xfrm>
            <a:off x="2984500" y="47244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3" name="Oval 47"/>
          <p:cNvSpPr>
            <a:spLocks noChangeArrowheads="1"/>
          </p:cNvSpPr>
          <p:nvPr/>
        </p:nvSpPr>
        <p:spPr bwMode="auto">
          <a:xfrm>
            <a:off x="2095500" y="41910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4" name="Oval 48"/>
          <p:cNvSpPr>
            <a:spLocks noChangeArrowheads="1"/>
          </p:cNvSpPr>
          <p:nvPr/>
        </p:nvSpPr>
        <p:spPr bwMode="auto">
          <a:xfrm>
            <a:off x="2978150" y="31369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5" name="Oval 49"/>
          <p:cNvSpPr>
            <a:spLocks noChangeArrowheads="1"/>
          </p:cNvSpPr>
          <p:nvPr/>
        </p:nvSpPr>
        <p:spPr bwMode="auto">
          <a:xfrm>
            <a:off x="3581400" y="3505200"/>
            <a:ext cx="76200" cy="76200"/>
          </a:xfrm>
          <a:prstGeom prst="ellipse">
            <a:avLst/>
          </a:prstGeom>
          <a:solidFill>
            <a:schemeClr val="accent2"/>
          </a:solidFill>
          <a:ln w="9525">
            <a:solidFill>
              <a:schemeClr val="tx1"/>
            </a:solidFill>
            <a:round/>
            <a:headEnd/>
            <a:tailEnd/>
          </a:ln>
        </p:spPr>
        <p:txBody>
          <a:bodyPr wrap="none" anchor="ctr"/>
          <a:lstStyle/>
          <a:p>
            <a:endParaRPr lang="en-IN"/>
          </a:p>
        </p:txBody>
      </p:sp>
      <p:sp>
        <p:nvSpPr>
          <p:cNvPr id="24626" name="Line 50"/>
          <p:cNvSpPr>
            <a:spLocks noChangeShapeType="1"/>
          </p:cNvSpPr>
          <p:nvPr/>
        </p:nvSpPr>
        <p:spPr bwMode="auto">
          <a:xfrm flipH="1">
            <a:off x="3009900" y="3511550"/>
            <a:ext cx="609600" cy="1295400"/>
          </a:xfrm>
          <a:prstGeom prst="line">
            <a:avLst/>
          </a:prstGeom>
          <a:noFill/>
          <a:ln w="28575">
            <a:solidFill>
              <a:schemeClr val="tx1"/>
            </a:solidFill>
            <a:round/>
            <a:headEnd/>
            <a:tailEnd/>
          </a:ln>
        </p:spPr>
        <p:txBody>
          <a:bodyPr wrap="none" anchor="ctr"/>
          <a:lstStyle/>
          <a:p>
            <a:endParaRPr lang="en-IN"/>
          </a:p>
        </p:txBody>
      </p:sp>
      <p:sp>
        <p:nvSpPr>
          <p:cNvPr id="24627" name="Line 51"/>
          <p:cNvSpPr>
            <a:spLocks noChangeShapeType="1"/>
          </p:cNvSpPr>
          <p:nvPr/>
        </p:nvSpPr>
        <p:spPr bwMode="auto">
          <a:xfrm flipH="1">
            <a:off x="2101850" y="3175000"/>
            <a:ext cx="914400" cy="1066800"/>
          </a:xfrm>
          <a:prstGeom prst="line">
            <a:avLst/>
          </a:prstGeom>
          <a:noFill/>
          <a:ln w="28575">
            <a:solidFill>
              <a:schemeClr val="tx1"/>
            </a:solidFill>
            <a:round/>
            <a:headEnd/>
            <a:tailEnd/>
          </a:ln>
        </p:spPr>
        <p:txBody>
          <a:bodyPr wrap="none" anchor="ctr"/>
          <a:lstStyle/>
          <a:p>
            <a:endParaRPr lang="en-IN"/>
          </a:p>
        </p:txBody>
      </p:sp>
      <p:sp>
        <p:nvSpPr>
          <p:cNvPr id="24628" name="Line 52"/>
          <p:cNvSpPr>
            <a:spLocks noChangeShapeType="1"/>
          </p:cNvSpPr>
          <p:nvPr/>
        </p:nvSpPr>
        <p:spPr bwMode="auto">
          <a:xfrm>
            <a:off x="3048000" y="3200400"/>
            <a:ext cx="609600" cy="381000"/>
          </a:xfrm>
          <a:prstGeom prst="line">
            <a:avLst/>
          </a:prstGeom>
          <a:noFill/>
          <a:ln w="28575">
            <a:solidFill>
              <a:schemeClr val="tx1"/>
            </a:solidFill>
            <a:round/>
            <a:headEnd/>
            <a:tailEnd/>
          </a:ln>
        </p:spPr>
        <p:txBody>
          <a:bodyPr wrap="none" anchor="ctr"/>
          <a:lstStyle/>
          <a:p>
            <a:endParaRPr lang="en-IN"/>
          </a:p>
        </p:txBody>
      </p:sp>
      <p:sp>
        <p:nvSpPr>
          <p:cNvPr id="24629" name="Line 53"/>
          <p:cNvSpPr>
            <a:spLocks noChangeShapeType="1"/>
          </p:cNvSpPr>
          <p:nvPr/>
        </p:nvSpPr>
        <p:spPr bwMode="auto">
          <a:xfrm>
            <a:off x="2159000" y="4235450"/>
            <a:ext cx="831850" cy="520700"/>
          </a:xfrm>
          <a:prstGeom prst="line">
            <a:avLst/>
          </a:prstGeom>
          <a:noFill/>
          <a:ln w="28575">
            <a:solidFill>
              <a:schemeClr val="tx1"/>
            </a:solidFill>
            <a:round/>
            <a:headEnd/>
            <a:tailEnd/>
          </a:ln>
        </p:spPr>
        <p:txBody>
          <a:bodyPr wrap="none" anchor="ctr"/>
          <a:lstStyle/>
          <a:p>
            <a:endParaRPr lang="en-IN"/>
          </a:p>
        </p:txBody>
      </p:sp>
      <p:sp>
        <p:nvSpPr>
          <p:cNvPr id="24630" name="Line 54"/>
          <p:cNvSpPr>
            <a:spLocks noChangeShapeType="1"/>
          </p:cNvSpPr>
          <p:nvPr/>
        </p:nvSpPr>
        <p:spPr bwMode="auto">
          <a:xfrm>
            <a:off x="3657600" y="3581400"/>
            <a:ext cx="533400" cy="1066800"/>
          </a:xfrm>
          <a:prstGeom prst="line">
            <a:avLst/>
          </a:prstGeom>
          <a:noFill/>
          <a:ln w="28575">
            <a:solidFill>
              <a:schemeClr val="tx1"/>
            </a:solidFill>
            <a:round/>
            <a:headEnd/>
            <a:tailEnd/>
          </a:ln>
        </p:spPr>
        <p:txBody>
          <a:bodyPr wrap="none" anchor="ctr"/>
          <a:lstStyle/>
          <a:p>
            <a:endParaRPr lang="en-IN"/>
          </a:p>
        </p:txBody>
      </p:sp>
      <p:sp>
        <p:nvSpPr>
          <p:cNvPr id="24631" name="Line 55"/>
          <p:cNvSpPr>
            <a:spLocks noChangeShapeType="1"/>
          </p:cNvSpPr>
          <p:nvPr/>
        </p:nvSpPr>
        <p:spPr bwMode="auto">
          <a:xfrm flipH="1">
            <a:off x="1828800" y="4191000"/>
            <a:ext cx="304800" cy="457200"/>
          </a:xfrm>
          <a:prstGeom prst="line">
            <a:avLst/>
          </a:prstGeom>
          <a:noFill/>
          <a:ln w="28575">
            <a:solidFill>
              <a:schemeClr val="tx1"/>
            </a:solidFill>
            <a:round/>
            <a:headEnd/>
            <a:tailEnd/>
          </a:ln>
        </p:spPr>
        <p:txBody>
          <a:bodyPr wrap="none" anchor="ctr"/>
          <a:lstStyle/>
          <a:p>
            <a:endParaRPr lang="en-IN"/>
          </a:p>
        </p:txBody>
      </p:sp>
      <p:sp>
        <p:nvSpPr>
          <p:cNvPr id="24632" name="Text Box 56"/>
          <p:cNvSpPr txBox="1">
            <a:spLocks noChangeArrowheads="1"/>
          </p:cNvSpPr>
          <p:nvPr/>
        </p:nvSpPr>
        <p:spPr bwMode="auto">
          <a:xfrm>
            <a:off x="1924050" y="40259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1</a:t>
            </a:r>
          </a:p>
        </p:txBody>
      </p:sp>
      <p:sp>
        <p:nvSpPr>
          <p:cNvPr id="24633" name="Text Box 57"/>
          <p:cNvSpPr txBox="1">
            <a:spLocks noChangeArrowheads="1"/>
          </p:cNvSpPr>
          <p:nvPr/>
        </p:nvSpPr>
        <p:spPr bwMode="auto">
          <a:xfrm>
            <a:off x="2971800" y="47244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2</a:t>
            </a:r>
          </a:p>
        </p:txBody>
      </p:sp>
      <p:sp>
        <p:nvSpPr>
          <p:cNvPr id="24634" name="Text Box 58"/>
          <p:cNvSpPr txBox="1">
            <a:spLocks noChangeArrowheads="1"/>
          </p:cNvSpPr>
          <p:nvPr/>
        </p:nvSpPr>
        <p:spPr bwMode="auto">
          <a:xfrm>
            <a:off x="2971800" y="295275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4</a:t>
            </a:r>
          </a:p>
        </p:txBody>
      </p:sp>
      <p:sp>
        <p:nvSpPr>
          <p:cNvPr id="24635" name="Text Box 59"/>
          <p:cNvSpPr txBox="1">
            <a:spLocks noChangeArrowheads="1"/>
          </p:cNvSpPr>
          <p:nvPr/>
        </p:nvSpPr>
        <p:spPr bwMode="auto">
          <a:xfrm>
            <a:off x="3581400" y="3276600"/>
            <a:ext cx="260350" cy="274638"/>
          </a:xfrm>
          <a:prstGeom prst="rect">
            <a:avLst/>
          </a:prstGeom>
          <a:noFill/>
          <a:ln w="9525">
            <a:noFill/>
            <a:miter lim="800000"/>
            <a:headEnd/>
            <a:tailEnd/>
          </a:ln>
        </p:spPr>
        <p:txBody>
          <a:bodyPr wrap="none">
            <a:spAutoFit/>
          </a:bodyPr>
          <a:lstStyle/>
          <a:p>
            <a:pPr algn="ctr"/>
            <a:r>
              <a:rPr lang="en-US" sz="1200" b="1">
                <a:latin typeface="Times New Roman" charset="0"/>
              </a:rPr>
              <a:t>3</a:t>
            </a:r>
          </a:p>
        </p:txBody>
      </p:sp>
      <p:sp>
        <p:nvSpPr>
          <p:cNvPr id="24636" name="Line 60"/>
          <p:cNvSpPr>
            <a:spLocks noChangeShapeType="1"/>
          </p:cNvSpPr>
          <p:nvPr/>
        </p:nvSpPr>
        <p:spPr bwMode="auto">
          <a:xfrm rot="21571905" flipV="1">
            <a:off x="2971800" y="4648200"/>
            <a:ext cx="1181100" cy="6746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24637" name="Line 61"/>
          <p:cNvSpPr>
            <a:spLocks noChangeShapeType="1"/>
          </p:cNvSpPr>
          <p:nvPr/>
        </p:nvSpPr>
        <p:spPr bwMode="auto">
          <a:xfrm rot="28095" flipH="1" flipV="1">
            <a:off x="1828800" y="4649788"/>
            <a:ext cx="1182688" cy="676275"/>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grpSp>
        <p:nvGrpSpPr>
          <p:cNvPr id="3" name="Group 62"/>
          <p:cNvGrpSpPr>
            <a:grpSpLocks/>
          </p:cNvGrpSpPr>
          <p:nvPr/>
        </p:nvGrpSpPr>
        <p:grpSpPr bwMode="auto">
          <a:xfrm>
            <a:off x="4800600" y="3706813"/>
            <a:ext cx="3144838" cy="366712"/>
            <a:chOff x="3264" y="1776"/>
            <a:chExt cx="1981" cy="231"/>
          </a:xfrm>
        </p:grpSpPr>
        <p:sp>
          <p:nvSpPr>
            <p:cNvPr id="24651" name="Line 63"/>
            <p:cNvSpPr>
              <a:spLocks noChangeShapeType="1"/>
            </p:cNvSpPr>
            <p:nvPr/>
          </p:nvSpPr>
          <p:spPr bwMode="auto">
            <a:xfrm>
              <a:off x="3408" y="1920"/>
              <a:ext cx="1680" cy="0"/>
            </a:xfrm>
            <a:prstGeom prst="line">
              <a:avLst/>
            </a:prstGeom>
            <a:noFill/>
            <a:ln w="9525">
              <a:solidFill>
                <a:schemeClr val="tx1"/>
              </a:solidFill>
              <a:round/>
              <a:headEnd/>
              <a:tailEnd/>
            </a:ln>
          </p:spPr>
          <p:txBody>
            <a:bodyPr wrap="none" anchor="ctr"/>
            <a:lstStyle/>
            <a:p>
              <a:endParaRPr lang="en-IN"/>
            </a:p>
          </p:txBody>
        </p:sp>
        <p:sp>
          <p:nvSpPr>
            <p:cNvPr id="24652" name="Text Box 64"/>
            <p:cNvSpPr txBox="1">
              <a:spLocks noChangeArrowheads="1"/>
            </p:cNvSpPr>
            <p:nvPr/>
          </p:nvSpPr>
          <p:spPr bwMode="auto">
            <a:xfrm>
              <a:off x="3264" y="1776"/>
              <a:ext cx="220" cy="231"/>
            </a:xfrm>
            <a:prstGeom prst="rect">
              <a:avLst/>
            </a:prstGeom>
            <a:noFill/>
            <a:ln w="9525">
              <a:noFill/>
              <a:miter lim="800000"/>
              <a:headEnd/>
              <a:tailEnd/>
            </a:ln>
          </p:spPr>
          <p:txBody>
            <a:bodyPr wrap="none">
              <a:spAutoFit/>
            </a:bodyPr>
            <a:lstStyle/>
            <a:p>
              <a:pPr algn="ctr"/>
              <a:r>
                <a:rPr lang="en-US">
                  <a:latin typeface="Times New Roman" charset="0"/>
                </a:rPr>
                <a:t>X</a:t>
              </a:r>
            </a:p>
          </p:txBody>
        </p:sp>
        <p:sp>
          <p:nvSpPr>
            <p:cNvPr id="24653" name="Text Box 65"/>
            <p:cNvSpPr txBox="1">
              <a:spLocks noChangeArrowheads="1"/>
            </p:cNvSpPr>
            <p:nvPr/>
          </p:nvSpPr>
          <p:spPr bwMode="auto">
            <a:xfrm>
              <a:off x="5025" y="1776"/>
              <a:ext cx="220" cy="231"/>
            </a:xfrm>
            <a:prstGeom prst="rect">
              <a:avLst/>
            </a:prstGeom>
            <a:noFill/>
            <a:ln w="9525">
              <a:noFill/>
              <a:miter lim="800000"/>
              <a:headEnd/>
              <a:tailEnd/>
            </a:ln>
          </p:spPr>
          <p:txBody>
            <a:bodyPr wrap="none">
              <a:spAutoFit/>
            </a:bodyPr>
            <a:lstStyle/>
            <a:p>
              <a:pPr algn="ctr"/>
              <a:r>
                <a:rPr lang="en-US">
                  <a:latin typeface="Times New Roman" charset="0"/>
                </a:rPr>
                <a:t>Y</a:t>
              </a:r>
            </a:p>
          </p:txBody>
        </p:sp>
      </p:grpSp>
      <p:sp>
        <p:nvSpPr>
          <p:cNvPr id="24642" name="Line 66"/>
          <p:cNvSpPr>
            <a:spLocks noChangeShapeType="1"/>
          </p:cNvSpPr>
          <p:nvPr/>
        </p:nvSpPr>
        <p:spPr bwMode="auto">
          <a:xfrm>
            <a:off x="5867400" y="3478213"/>
            <a:ext cx="0" cy="4572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IN"/>
          </a:p>
        </p:txBody>
      </p:sp>
      <p:sp>
        <p:nvSpPr>
          <p:cNvPr id="24643" name="Line 67"/>
          <p:cNvSpPr>
            <a:spLocks noChangeShapeType="1"/>
          </p:cNvSpPr>
          <p:nvPr/>
        </p:nvSpPr>
        <p:spPr bwMode="auto">
          <a:xfrm>
            <a:off x="6781800" y="2792413"/>
            <a:ext cx="0" cy="11430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en-IN"/>
          </a:p>
        </p:txBody>
      </p:sp>
      <p:sp>
        <p:nvSpPr>
          <p:cNvPr id="24644" name="Line 68"/>
          <p:cNvSpPr>
            <a:spLocks noChangeShapeType="1"/>
          </p:cNvSpPr>
          <p:nvPr/>
        </p:nvSpPr>
        <p:spPr bwMode="auto">
          <a:xfrm flipV="1">
            <a:off x="3019425" y="3200400"/>
            <a:ext cx="0" cy="106680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wrap="none" anchor="ctr"/>
          <a:lstStyle/>
          <a:p>
            <a:endParaRPr lang="en-IN"/>
          </a:p>
        </p:txBody>
      </p:sp>
      <p:sp>
        <p:nvSpPr>
          <p:cNvPr id="24645" name="Line 69"/>
          <p:cNvSpPr>
            <a:spLocks noChangeShapeType="1"/>
          </p:cNvSpPr>
          <p:nvPr/>
        </p:nvSpPr>
        <p:spPr bwMode="auto">
          <a:xfrm>
            <a:off x="3019425" y="4786313"/>
            <a:ext cx="0" cy="53340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en-IN"/>
          </a:p>
        </p:txBody>
      </p:sp>
      <p:sp>
        <p:nvSpPr>
          <p:cNvPr id="24640" name="Text Box 73"/>
          <p:cNvSpPr txBox="1">
            <a:spLocks noChangeArrowheads="1"/>
          </p:cNvSpPr>
          <p:nvPr/>
        </p:nvSpPr>
        <p:spPr bwMode="auto">
          <a:xfrm>
            <a:off x="304800" y="838200"/>
            <a:ext cx="8628063" cy="523220"/>
          </a:xfrm>
          <a:prstGeom prst="rect">
            <a:avLst/>
          </a:prstGeom>
          <a:noFill/>
          <a:ln w="9525">
            <a:noFill/>
            <a:miter lim="800000"/>
            <a:headEnd/>
            <a:tailEnd/>
          </a:ln>
        </p:spPr>
        <p:txBody>
          <a:bodyPr wrap="square">
            <a:spAutoFit/>
          </a:bodyPr>
          <a:lstStyle/>
          <a:p>
            <a:pPr algn="ctr"/>
            <a:r>
              <a:rPr lang="en-US" sz="1400" b="1" dirty="0"/>
              <a:t>A SQUARE PYRAMID OF 40 MM BASE SIDES AND 60 MM AXIS  IS CUT BY AN INCLINED SECTION PLANE THROUGH THE MID POINT  OF AXIS AS SHOWN. DRAW ISOMETRIC VIEW OF SECTION OF PYRAMID.</a:t>
            </a:r>
          </a:p>
        </p:txBody>
      </p:sp>
      <p:sp>
        <p:nvSpPr>
          <p:cNvPr id="82" name="Title 1"/>
          <p:cNvSpPr txBox="1">
            <a:spLocks/>
          </p:cNvSpPr>
          <p:nvPr/>
        </p:nvSpPr>
        <p:spPr>
          <a:xfrm>
            <a:off x="457200" y="762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chemeClr val="tx1"/>
                </a:solidFill>
                <a:effectLst/>
                <a:uLnTx/>
                <a:uFillTx/>
                <a:latin typeface="Adobe Caslon Pro Bold" pitchFamily="18" charset="0"/>
                <a:ea typeface="+mj-ea"/>
                <a:cs typeface="+mj-cs"/>
              </a:rPr>
              <a:t>Solids with Non-Isometric Faces</a:t>
            </a:r>
            <a:endParaRPr kumimoji="0" lang="en-US" sz="4000" b="0" i="0" u="none" strike="noStrike" kern="1200" cap="none" spc="0" normalizeH="0" baseline="0" noProof="0" dirty="0">
              <a:ln>
                <a:noFill/>
              </a:ln>
              <a:solidFill>
                <a:schemeClr val="tx1"/>
              </a:solidFill>
              <a:effectLst/>
              <a:uLnTx/>
              <a:uFillTx/>
              <a:latin typeface="Adobe Caslon Pro Bold"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4578"/>
                                        </p:tgtEl>
                                        <p:attrNameLst>
                                          <p:attrName>style.visibility</p:attrName>
                                        </p:attrNameLst>
                                      </p:cBhvr>
                                      <p:to>
                                        <p:strVal val="visible"/>
                                      </p:to>
                                    </p:set>
                                    <p:anim calcmode="lin" valueType="num">
                                      <p:cBhvr>
                                        <p:cTn id="13" dur="500" fill="hold"/>
                                        <p:tgtEl>
                                          <p:spTgt spid="24578"/>
                                        </p:tgtEl>
                                        <p:attrNameLst>
                                          <p:attrName>ppt_w</p:attrName>
                                        </p:attrNameLst>
                                      </p:cBhvr>
                                      <p:tavLst>
                                        <p:tav tm="0">
                                          <p:val>
                                            <p:fltVal val="0"/>
                                          </p:val>
                                        </p:tav>
                                        <p:tav tm="100000">
                                          <p:val>
                                            <p:strVal val="#ppt_w"/>
                                          </p:val>
                                        </p:tav>
                                      </p:tavLst>
                                    </p:anim>
                                    <p:anim calcmode="lin" valueType="num">
                                      <p:cBhvr>
                                        <p:cTn id="14" dur="500" fill="hold"/>
                                        <p:tgtEl>
                                          <p:spTgt spid="2457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4612"/>
                                        </p:tgtEl>
                                        <p:attrNameLst>
                                          <p:attrName>style.visibility</p:attrName>
                                        </p:attrNameLst>
                                      </p:cBhvr>
                                      <p:to>
                                        <p:strVal val="visible"/>
                                      </p:to>
                                    </p:set>
                                    <p:anim calcmode="lin" valueType="num">
                                      <p:cBhvr>
                                        <p:cTn id="19" dur="500" fill="hold"/>
                                        <p:tgtEl>
                                          <p:spTgt spid="24612"/>
                                        </p:tgtEl>
                                        <p:attrNameLst>
                                          <p:attrName>ppt_w</p:attrName>
                                        </p:attrNameLst>
                                      </p:cBhvr>
                                      <p:tavLst>
                                        <p:tav tm="0">
                                          <p:val>
                                            <p:fltVal val="0"/>
                                          </p:val>
                                        </p:tav>
                                        <p:tav tm="100000">
                                          <p:val>
                                            <p:strVal val="#ppt_w"/>
                                          </p:val>
                                        </p:tav>
                                      </p:tavLst>
                                    </p:anim>
                                    <p:anim calcmode="lin" valueType="num">
                                      <p:cBhvr>
                                        <p:cTn id="20" dur="500" fill="hold"/>
                                        <p:tgtEl>
                                          <p:spTgt spid="2461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24613"/>
                                        </p:tgtEl>
                                        <p:attrNameLst>
                                          <p:attrName>style.visibility</p:attrName>
                                        </p:attrNameLst>
                                      </p:cBhvr>
                                      <p:to>
                                        <p:strVal val="visible"/>
                                      </p:to>
                                    </p:set>
                                    <p:animEffect transition="in" filter="strips(downRight)">
                                      <p:cBhvr>
                                        <p:cTn id="25" dur="500"/>
                                        <p:tgtEl>
                                          <p:spTgt spid="2461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24614"/>
                                        </p:tgtEl>
                                        <p:attrNameLst>
                                          <p:attrName>style.visibility</p:attrName>
                                        </p:attrNameLst>
                                      </p:cBhvr>
                                      <p:to>
                                        <p:strVal val="visible"/>
                                      </p:to>
                                    </p:set>
                                    <p:animEffect transition="in" filter="strips(downRight)">
                                      <p:cBhvr>
                                        <p:cTn id="30" dur="500"/>
                                        <p:tgtEl>
                                          <p:spTgt spid="24614"/>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4615"/>
                                        </p:tgtEl>
                                        <p:attrNameLst>
                                          <p:attrName>style.visibility</p:attrName>
                                        </p:attrNameLst>
                                      </p:cBhvr>
                                      <p:to>
                                        <p:strVal val="visible"/>
                                      </p:to>
                                    </p:set>
                                    <p:anim calcmode="lin" valueType="num">
                                      <p:cBhvr>
                                        <p:cTn id="35" dur="500" fill="hold"/>
                                        <p:tgtEl>
                                          <p:spTgt spid="24615"/>
                                        </p:tgtEl>
                                        <p:attrNameLst>
                                          <p:attrName>ppt_w</p:attrName>
                                        </p:attrNameLst>
                                      </p:cBhvr>
                                      <p:tavLst>
                                        <p:tav tm="0">
                                          <p:val>
                                            <p:strVal val="4*#ppt_w"/>
                                          </p:val>
                                        </p:tav>
                                        <p:tav tm="100000">
                                          <p:val>
                                            <p:strVal val="#ppt_w"/>
                                          </p:val>
                                        </p:tav>
                                      </p:tavLst>
                                    </p:anim>
                                    <p:anim calcmode="lin" valueType="num">
                                      <p:cBhvr>
                                        <p:cTn id="36" dur="500" fill="hold"/>
                                        <p:tgtEl>
                                          <p:spTgt spid="24615"/>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24616"/>
                                        </p:tgtEl>
                                        <p:attrNameLst>
                                          <p:attrName>style.visibility</p:attrName>
                                        </p:attrNameLst>
                                      </p:cBhvr>
                                      <p:to>
                                        <p:strVal val="visible"/>
                                      </p:to>
                                    </p:set>
                                    <p:anim calcmode="lin" valueType="num">
                                      <p:cBhvr>
                                        <p:cTn id="41" dur="500" fill="hold"/>
                                        <p:tgtEl>
                                          <p:spTgt spid="24616"/>
                                        </p:tgtEl>
                                        <p:attrNameLst>
                                          <p:attrName>ppt_w</p:attrName>
                                        </p:attrNameLst>
                                      </p:cBhvr>
                                      <p:tavLst>
                                        <p:tav tm="0">
                                          <p:val>
                                            <p:strVal val="4*#ppt_w"/>
                                          </p:val>
                                        </p:tav>
                                        <p:tav tm="100000">
                                          <p:val>
                                            <p:strVal val="#ppt_w"/>
                                          </p:val>
                                        </p:tav>
                                      </p:tavLst>
                                    </p:anim>
                                    <p:anim calcmode="lin" valueType="num">
                                      <p:cBhvr>
                                        <p:cTn id="42" dur="500" fill="hold"/>
                                        <p:tgtEl>
                                          <p:spTgt spid="24616"/>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24617"/>
                                        </p:tgtEl>
                                        <p:attrNameLst>
                                          <p:attrName>style.visibility</p:attrName>
                                        </p:attrNameLst>
                                      </p:cBhvr>
                                      <p:to>
                                        <p:strVal val="visible"/>
                                      </p:to>
                                    </p:set>
                                    <p:anim calcmode="lin" valueType="num">
                                      <p:cBhvr>
                                        <p:cTn id="47" dur="500" fill="hold"/>
                                        <p:tgtEl>
                                          <p:spTgt spid="24617"/>
                                        </p:tgtEl>
                                        <p:attrNameLst>
                                          <p:attrName>ppt_w</p:attrName>
                                        </p:attrNameLst>
                                      </p:cBhvr>
                                      <p:tavLst>
                                        <p:tav tm="0">
                                          <p:val>
                                            <p:strVal val="4*#ppt_w"/>
                                          </p:val>
                                        </p:tav>
                                        <p:tav tm="100000">
                                          <p:val>
                                            <p:strVal val="#ppt_w"/>
                                          </p:val>
                                        </p:tav>
                                      </p:tavLst>
                                    </p:anim>
                                    <p:anim calcmode="lin" valueType="num">
                                      <p:cBhvr>
                                        <p:cTn id="48" dur="500" fill="hold"/>
                                        <p:tgtEl>
                                          <p:spTgt spid="24617"/>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32" fill="hold" grpId="0" nodeType="clickEffect">
                                  <p:stCondLst>
                                    <p:cond delay="0"/>
                                  </p:stCondLst>
                                  <p:childTnLst>
                                    <p:set>
                                      <p:cBhvr>
                                        <p:cTn id="52" dur="1" fill="hold">
                                          <p:stCondLst>
                                            <p:cond delay="0"/>
                                          </p:stCondLst>
                                        </p:cTn>
                                        <p:tgtEl>
                                          <p:spTgt spid="24618"/>
                                        </p:tgtEl>
                                        <p:attrNameLst>
                                          <p:attrName>style.visibility</p:attrName>
                                        </p:attrNameLst>
                                      </p:cBhvr>
                                      <p:to>
                                        <p:strVal val="visible"/>
                                      </p:to>
                                    </p:set>
                                    <p:anim calcmode="lin" valueType="num">
                                      <p:cBhvr>
                                        <p:cTn id="53" dur="500" fill="hold"/>
                                        <p:tgtEl>
                                          <p:spTgt spid="24618"/>
                                        </p:tgtEl>
                                        <p:attrNameLst>
                                          <p:attrName>ppt_w</p:attrName>
                                        </p:attrNameLst>
                                      </p:cBhvr>
                                      <p:tavLst>
                                        <p:tav tm="0">
                                          <p:val>
                                            <p:strVal val="4*#ppt_w"/>
                                          </p:val>
                                        </p:tav>
                                        <p:tav tm="100000">
                                          <p:val>
                                            <p:strVal val="#ppt_w"/>
                                          </p:val>
                                        </p:tav>
                                      </p:tavLst>
                                    </p:anim>
                                    <p:anim calcmode="lin" valueType="num">
                                      <p:cBhvr>
                                        <p:cTn id="54" dur="500" fill="hold"/>
                                        <p:tgtEl>
                                          <p:spTgt spid="24618"/>
                                        </p:tgtEl>
                                        <p:attrNameLst>
                                          <p:attrName>ppt_h</p:attrName>
                                        </p:attrNameLst>
                                      </p:cBhvr>
                                      <p:tavLst>
                                        <p:tav tm="0">
                                          <p:val>
                                            <p:strVal val="4*#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4" fill="hold" grpId="0" nodeType="clickEffect">
                                  <p:stCondLst>
                                    <p:cond delay="0"/>
                                  </p:stCondLst>
                                  <p:childTnLst>
                                    <p:set>
                                      <p:cBhvr>
                                        <p:cTn id="58" dur="1" fill="hold">
                                          <p:stCondLst>
                                            <p:cond delay="0"/>
                                          </p:stCondLst>
                                        </p:cTn>
                                        <p:tgtEl>
                                          <p:spTgt spid="24642"/>
                                        </p:tgtEl>
                                        <p:attrNameLst>
                                          <p:attrName>style.visibility</p:attrName>
                                        </p:attrNameLst>
                                      </p:cBhvr>
                                      <p:to>
                                        <p:strVal val="visible"/>
                                      </p:to>
                                    </p:set>
                                    <p:anim calcmode="lin" valueType="num">
                                      <p:cBhvr>
                                        <p:cTn id="59" dur="500" fill="hold"/>
                                        <p:tgtEl>
                                          <p:spTgt spid="24642"/>
                                        </p:tgtEl>
                                        <p:attrNameLst>
                                          <p:attrName>ppt_x</p:attrName>
                                        </p:attrNameLst>
                                      </p:cBhvr>
                                      <p:tavLst>
                                        <p:tav tm="0">
                                          <p:val>
                                            <p:strVal val="#ppt_x"/>
                                          </p:val>
                                        </p:tav>
                                        <p:tav tm="100000">
                                          <p:val>
                                            <p:strVal val="#ppt_x"/>
                                          </p:val>
                                        </p:tav>
                                      </p:tavLst>
                                    </p:anim>
                                    <p:anim calcmode="lin" valueType="num">
                                      <p:cBhvr>
                                        <p:cTn id="60" dur="500" fill="hold"/>
                                        <p:tgtEl>
                                          <p:spTgt spid="24642"/>
                                        </p:tgtEl>
                                        <p:attrNameLst>
                                          <p:attrName>ppt_y</p:attrName>
                                        </p:attrNameLst>
                                      </p:cBhvr>
                                      <p:tavLst>
                                        <p:tav tm="0">
                                          <p:val>
                                            <p:strVal val="#ppt_y+#ppt_h/2"/>
                                          </p:val>
                                        </p:tav>
                                        <p:tav tm="100000">
                                          <p:val>
                                            <p:strVal val="#ppt_y"/>
                                          </p:val>
                                        </p:tav>
                                      </p:tavLst>
                                    </p:anim>
                                    <p:anim calcmode="lin" valueType="num">
                                      <p:cBhvr>
                                        <p:cTn id="61" dur="500" fill="hold"/>
                                        <p:tgtEl>
                                          <p:spTgt spid="24642"/>
                                        </p:tgtEl>
                                        <p:attrNameLst>
                                          <p:attrName>ppt_w</p:attrName>
                                        </p:attrNameLst>
                                      </p:cBhvr>
                                      <p:tavLst>
                                        <p:tav tm="0">
                                          <p:val>
                                            <p:strVal val="#ppt_w"/>
                                          </p:val>
                                        </p:tav>
                                        <p:tav tm="100000">
                                          <p:val>
                                            <p:strVal val="#ppt_w"/>
                                          </p:val>
                                        </p:tav>
                                      </p:tavLst>
                                    </p:anim>
                                    <p:anim calcmode="lin" valueType="num">
                                      <p:cBhvr>
                                        <p:cTn id="62" dur="500" fill="hold"/>
                                        <p:tgtEl>
                                          <p:spTgt spid="24642"/>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24643"/>
                                        </p:tgtEl>
                                        <p:attrNameLst>
                                          <p:attrName>style.visibility</p:attrName>
                                        </p:attrNameLst>
                                      </p:cBhvr>
                                      <p:to>
                                        <p:strVal val="visible"/>
                                      </p:to>
                                    </p:set>
                                    <p:anim calcmode="lin" valueType="num">
                                      <p:cBhvr>
                                        <p:cTn id="67" dur="500" fill="hold"/>
                                        <p:tgtEl>
                                          <p:spTgt spid="24643"/>
                                        </p:tgtEl>
                                        <p:attrNameLst>
                                          <p:attrName>ppt_x</p:attrName>
                                        </p:attrNameLst>
                                      </p:cBhvr>
                                      <p:tavLst>
                                        <p:tav tm="0">
                                          <p:val>
                                            <p:strVal val="#ppt_x"/>
                                          </p:val>
                                        </p:tav>
                                        <p:tav tm="100000">
                                          <p:val>
                                            <p:strVal val="#ppt_x"/>
                                          </p:val>
                                        </p:tav>
                                      </p:tavLst>
                                    </p:anim>
                                    <p:anim calcmode="lin" valueType="num">
                                      <p:cBhvr>
                                        <p:cTn id="68" dur="500" fill="hold"/>
                                        <p:tgtEl>
                                          <p:spTgt spid="24643"/>
                                        </p:tgtEl>
                                        <p:attrNameLst>
                                          <p:attrName>ppt_y</p:attrName>
                                        </p:attrNameLst>
                                      </p:cBhvr>
                                      <p:tavLst>
                                        <p:tav tm="0">
                                          <p:val>
                                            <p:strVal val="#ppt_y+#ppt_h/2"/>
                                          </p:val>
                                        </p:tav>
                                        <p:tav tm="100000">
                                          <p:val>
                                            <p:strVal val="#ppt_y"/>
                                          </p:val>
                                        </p:tav>
                                      </p:tavLst>
                                    </p:anim>
                                    <p:anim calcmode="lin" valueType="num">
                                      <p:cBhvr>
                                        <p:cTn id="69" dur="500" fill="hold"/>
                                        <p:tgtEl>
                                          <p:spTgt spid="24643"/>
                                        </p:tgtEl>
                                        <p:attrNameLst>
                                          <p:attrName>ppt_w</p:attrName>
                                        </p:attrNameLst>
                                      </p:cBhvr>
                                      <p:tavLst>
                                        <p:tav tm="0">
                                          <p:val>
                                            <p:strVal val="#ppt_w"/>
                                          </p:val>
                                        </p:tav>
                                        <p:tav tm="100000">
                                          <p:val>
                                            <p:strVal val="#ppt_w"/>
                                          </p:val>
                                        </p:tav>
                                      </p:tavLst>
                                    </p:anim>
                                    <p:anim calcmode="lin" valueType="num">
                                      <p:cBhvr>
                                        <p:cTn id="70" dur="500" fill="hold"/>
                                        <p:tgtEl>
                                          <p:spTgt spid="2464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4619"/>
                                        </p:tgtEl>
                                        <p:attrNameLst>
                                          <p:attrName>style.visibility</p:attrName>
                                        </p:attrNameLst>
                                      </p:cBhvr>
                                      <p:to>
                                        <p:strVal val="visible"/>
                                      </p:to>
                                    </p:set>
                                    <p:anim calcmode="lin" valueType="num">
                                      <p:cBhvr additive="base">
                                        <p:cTn id="75" dur="500" fill="hold"/>
                                        <p:tgtEl>
                                          <p:spTgt spid="24619"/>
                                        </p:tgtEl>
                                        <p:attrNameLst>
                                          <p:attrName>ppt_x</p:attrName>
                                        </p:attrNameLst>
                                      </p:cBhvr>
                                      <p:tavLst>
                                        <p:tav tm="0">
                                          <p:val>
                                            <p:strVal val="#ppt_x"/>
                                          </p:val>
                                        </p:tav>
                                        <p:tav tm="100000">
                                          <p:val>
                                            <p:strVal val="#ppt_x"/>
                                          </p:val>
                                        </p:tav>
                                      </p:tavLst>
                                    </p:anim>
                                    <p:anim calcmode="lin" valueType="num">
                                      <p:cBhvr additive="base">
                                        <p:cTn id="76" dur="500" fill="hold"/>
                                        <p:tgtEl>
                                          <p:spTgt spid="2461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4620"/>
                                        </p:tgtEl>
                                        <p:attrNameLst>
                                          <p:attrName>style.visibility</p:attrName>
                                        </p:attrNameLst>
                                      </p:cBhvr>
                                      <p:to>
                                        <p:strVal val="visible"/>
                                      </p:to>
                                    </p:set>
                                    <p:anim calcmode="lin" valueType="num">
                                      <p:cBhvr additive="base">
                                        <p:cTn id="81" dur="500" fill="hold"/>
                                        <p:tgtEl>
                                          <p:spTgt spid="24620"/>
                                        </p:tgtEl>
                                        <p:attrNameLst>
                                          <p:attrName>ppt_x</p:attrName>
                                        </p:attrNameLst>
                                      </p:cBhvr>
                                      <p:tavLst>
                                        <p:tav tm="0">
                                          <p:val>
                                            <p:strVal val="#ppt_x"/>
                                          </p:val>
                                        </p:tav>
                                        <p:tav tm="100000">
                                          <p:val>
                                            <p:strVal val="#ppt_x"/>
                                          </p:val>
                                        </p:tav>
                                      </p:tavLst>
                                    </p:anim>
                                    <p:anim calcmode="lin" valueType="num">
                                      <p:cBhvr additive="base">
                                        <p:cTn id="82" dur="500" fill="hold"/>
                                        <p:tgtEl>
                                          <p:spTgt spid="2462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24644"/>
                                        </p:tgtEl>
                                        <p:attrNameLst>
                                          <p:attrName>style.visibility</p:attrName>
                                        </p:attrNameLst>
                                      </p:cBhvr>
                                      <p:to>
                                        <p:strVal val="visible"/>
                                      </p:to>
                                    </p:set>
                                    <p:anim calcmode="lin" valueType="num">
                                      <p:cBhvr>
                                        <p:cTn id="87" dur="500" fill="hold"/>
                                        <p:tgtEl>
                                          <p:spTgt spid="24644"/>
                                        </p:tgtEl>
                                        <p:attrNameLst>
                                          <p:attrName>ppt_x</p:attrName>
                                        </p:attrNameLst>
                                      </p:cBhvr>
                                      <p:tavLst>
                                        <p:tav tm="0">
                                          <p:val>
                                            <p:strVal val="#ppt_x"/>
                                          </p:val>
                                        </p:tav>
                                        <p:tav tm="100000">
                                          <p:val>
                                            <p:strVal val="#ppt_x"/>
                                          </p:val>
                                        </p:tav>
                                      </p:tavLst>
                                    </p:anim>
                                    <p:anim calcmode="lin" valueType="num">
                                      <p:cBhvr>
                                        <p:cTn id="88" dur="500" fill="hold"/>
                                        <p:tgtEl>
                                          <p:spTgt spid="24644"/>
                                        </p:tgtEl>
                                        <p:attrNameLst>
                                          <p:attrName>ppt_y</p:attrName>
                                        </p:attrNameLst>
                                      </p:cBhvr>
                                      <p:tavLst>
                                        <p:tav tm="0">
                                          <p:val>
                                            <p:strVal val="#ppt_y+#ppt_h/2"/>
                                          </p:val>
                                        </p:tav>
                                        <p:tav tm="100000">
                                          <p:val>
                                            <p:strVal val="#ppt_y"/>
                                          </p:val>
                                        </p:tav>
                                      </p:tavLst>
                                    </p:anim>
                                    <p:anim calcmode="lin" valueType="num">
                                      <p:cBhvr>
                                        <p:cTn id="89" dur="500" fill="hold"/>
                                        <p:tgtEl>
                                          <p:spTgt spid="24644"/>
                                        </p:tgtEl>
                                        <p:attrNameLst>
                                          <p:attrName>ppt_w</p:attrName>
                                        </p:attrNameLst>
                                      </p:cBhvr>
                                      <p:tavLst>
                                        <p:tav tm="0">
                                          <p:val>
                                            <p:strVal val="#ppt_w"/>
                                          </p:val>
                                        </p:tav>
                                        <p:tav tm="100000">
                                          <p:val>
                                            <p:strVal val="#ppt_w"/>
                                          </p:val>
                                        </p:tav>
                                      </p:tavLst>
                                    </p:anim>
                                    <p:anim calcmode="lin" valueType="num">
                                      <p:cBhvr>
                                        <p:cTn id="90" dur="500" fill="hold"/>
                                        <p:tgtEl>
                                          <p:spTgt spid="24644"/>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4621"/>
                                        </p:tgtEl>
                                        <p:attrNameLst>
                                          <p:attrName>style.visibility</p:attrName>
                                        </p:attrNameLst>
                                      </p:cBhvr>
                                      <p:to>
                                        <p:strVal val="visible"/>
                                      </p:to>
                                    </p:set>
                                    <p:anim calcmode="lin" valueType="num">
                                      <p:cBhvr additive="base">
                                        <p:cTn id="95" dur="500" fill="hold"/>
                                        <p:tgtEl>
                                          <p:spTgt spid="24621"/>
                                        </p:tgtEl>
                                        <p:attrNameLst>
                                          <p:attrName>ppt_x</p:attrName>
                                        </p:attrNameLst>
                                      </p:cBhvr>
                                      <p:tavLst>
                                        <p:tav tm="0">
                                          <p:val>
                                            <p:strVal val="#ppt_x"/>
                                          </p:val>
                                        </p:tav>
                                        <p:tav tm="100000">
                                          <p:val>
                                            <p:strVal val="#ppt_x"/>
                                          </p:val>
                                        </p:tav>
                                      </p:tavLst>
                                    </p:anim>
                                    <p:anim calcmode="lin" valueType="num">
                                      <p:cBhvr additive="base">
                                        <p:cTn id="96" dur="500" fill="hold"/>
                                        <p:tgtEl>
                                          <p:spTgt spid="2462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32" fill="hold" grpId="0" nodeType="clickEffect">
                                  <p:stCondLst>
                                    <p:cond delay="0"/>
                                  </p:stCondLst>
                                  <p:childTnLst>
                                    <p:set>
                                      <p:cBhvr>
                                        <p:cTn id="100" dur="1" fill="hold">
                                          <p:stCondLst>
                                            <p:cond delay="0"/>
                                          </p:stCondLst>
                                        </p:cTn>
                                        <p:tgtEl>
                                          <p:spTgt spid="24622"/>
                                        </p:tgtEl>
                                        <p:attrNameLst>
                                          <p:attrName>style.visibility</p:attrName>
                                        </p:attrNameLst>
                                      </p:cBhvr>
                                      <p:to>
                                        <p:strVal val="visible"/>
                                      </p:to>
                                    </p:set>
                                    <p:anim calcmode="lin" valueType="num">
                                      <p:cBhvr>
                                        <p:cTn id="101" dur="500" fill="hold"/>
                                        <p:tgtEl>
                                          <p:spTgt spid="24622"/>
                                        </p:tgtEl>
                                        <p:attrNameLst>
                                          <p:attrName>ppt_w</p:attrName>
                                        </p:attrNameLst>
                                      </p:cBhvr>
                                      <p:tavLst>
                                        <p:tav tm="0">
                                          <p:val>
                                            <p:strVal val="4*#ppt_w"/>
                                          </p:val>
                                        </p:tav>
                                        <p:tav tm="100000">
                                          <p:val>
                                            <p:strVal val="#ppt_w"/>
                                          </p:val>
                                        </p:tav>
                                      </p:tavLst>
                                    </p:anim>
                                    <p:anim calcmode="lin" valueType="num">
                                      <p:cBhvr>
                                        <p:cTn id="102" dur="500" fill="hold"/>
                                        <p:tgtEl>
                                          <p:spTgt spid="24622"/>
                                        </p:tgtEl>
                                        <p:attrNameLst>
                                          <p:attrName>ppt_h</p:attrName>
                                        </p:attrNameLst>
                                      </p:cBhvr>
                                      <p:tavLst>
                                        <p:tav tm="0">
                                          <p:val>
                                            <p:strVal val="4*#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32" fill="hold" grpId="0" nodeType="clickEffect">
                                  <p:stCondLst>
                                    <p:cond delay="0"/>
                                  </p:stCondLst>
                                  <p:childTnLst>
                                    <p:set>
                                      <p:cBhvr>
                                        <p:cTn id="106" dur="1" fill="hold">
                                          <p:stCondLst>
                                            <p:cond delay="0"/>
                                          </p:stCondLst>
                                        </p:cTn>
                                        <p:tgtEl>
                                          <p:spTgt spid="24623"/>
                                        </p:tgtEl>
                                        <p:attrNameLst>
                                          <p:attrName>style.visibility</p:attrName>
                                        </p:attrNameLst>
                                      </p:cBhvr>
                                      <p:to>
                                        <p:strVal val="visible"/>
                                      </p:to>
                                    </p:set>
                                    <p:anim calcmode="lin" valueType="num">
                                      <p:cBhvr>
                                        <p:cTn id="107" dur="500" fill="hold"/>
                                        <p:tgtEl>
                                          <p:spTgt spid="24623"/>
                                        </p:tgtEl>
                                        <p:attrNameLst>
                                          <p:attrName>ppt_w</p:attrName>
                                        </p:attrNameLst>
                                      </p:cBhvr>
                                      <p:tavLst>
                                        <p:tav tm="0">
                                          <p:val>
                                            <p:strVal val="4*#ppt_w"/>
                                          </p:val>
                                        </p:tav>
                                        <p:tav tm="100000">
                                          <p:val>
                                            <p:strVal val="#ppt_w"/>
                                          </p:val>
                                        </p:tav>
                                      </p:tavLst>
                                    </p:anim>
                                    <p:anim calcmode="lin" valueType="num">
                                      <p:cBhvr>
                                        <p:cTn id="108" dur="500" fill="hold"/>
                                        <p:tgtEl>
                                          <p:spTgt spid="24623"/>
                                        </p:tgtEl>
                                        <p:attrNameLst>
                                          <p:attrName>ppt_h</p:attrName>
                                        </p:attrNameLst>
                                      </p:cBhvr>
                                      <p:tavLst>
                                        <p:tav tm="0">
                                          <p:val>
                                            <p:strVal val="4*#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3" presetClass="entr" presetSubtype="32" fill="hold" grpId="0" nodeType="clickEffect">
                                  <p:stCondLst>
                                    <p:cond delay="0"/>
                                  </p:stCondLst>
                                  <p:childTnLst>
                                    <p:set>
                                      <p:cBhvr>
                                        <p:cTn id="112" dur="1" fill="hold">
                                          <p:stCondLst>
                                            <p:cond delay="0"/>
                                          </p:stCondLst>
                                        </p:cTn>
                                        <p:tgtEl>
                                          <p:spTgt spid="24624"/>
                                        </p:tgtEl>
                                        <p:attrNameLst>
                                          <p:attrName>style.visibility</p:attrName>
                                        </p:attrNameLst>
                                      </p:cBhvr>
                                      <p:to>
                                        <p:strVal val="visible"/>
                                      </p:to>
                                    </p:set>
                                    <p:anim calcmode="lin" valueType="num">
                                      <p:cBhvr>
                                        <p:cTn id="113" dur="500" fill="hold"/>
                                        <p:tgtEl>
                                          <p:spTgt spid="24624"/>
                                        </p:tgtEl>
                                        <p:attrNameLst>
                                          <p:attrName>ppt_w</p:attrName>
                                        </p:attrNameLst>
                                      </p:cBhvr>
                                      <p:tavLst>
                                        <p:tav tm="0">
                                          <p:val>
                                            <p:strVal val="4*#ppt_w"/>
                                          </p:val>
                                        </p:tav>
                                        <p:tav tm="100000">
                                          <p:val>
                                            <p:strVal val="#ppt_w"/>
                                          </p:val>
                                        </p:tav>
                                      </p:tavLst>
                                    </p:anim>
                                    <p:anim calcmode="lin" valueType="num">
                                      <p:cBhvr>
                                        <p:cTn id="114" dur="500" fill="hold"/>
                                        <p:tgtEl>
                                          <p:spTgt spid="24624"/>
                                        </p:tgtEl>
                                        <p:attrNameLst>
                                          <p:attrName>ppt_h</p:attrName>
                                        </p:attrNameLst>
                                      </p:cBhvr>
                                      <p:tavLst>
                                        <p:tav tm="0">
                                          <p:val>
                                            <p:strVal val="4*#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32" fill="hold" grpId="0" nodeType="clickEffect">
                                  <p:stCondLst>
                                    <p:cond delay="0"/>
                                  </p:stCondLst>
                                  <p:childTnLst>
                                    <p:set>
                                      <p:cBhvr>
                                        <p:cTn id="118" dur="1" fill="hold">
                                          <p:stCondLst>
                                            <p:cond delay="0"/>
                                          </p:stCondLst>
                                        </p:cTn>
                                        <p:tgtEl>
                                          <p:spTgt spid="24625"/>
                                        </p:tgtEl>
                                        <p:attrNameLst>
                                          <p:attrName>style.visibility</p:attrName>
                                        </p:attrNameLst>
                                      </p:cBhvr>
                                      <p:to>
                                        <p:strVal val="visible"/>
                                      </p:to>
                                    </p:set>
                                    <p:anim calcmode="lin" valueType="num">
                                      <p:cBhvr>
                                        <p:cTn id="119" dur="500" fill="hold"/>
                                        <p:tgtEl>
                                          <p:spTgt spid="24625"/>
                                        </p:tgtEl>
                                        <p:attrNameLst>
                                          <p:attrName>ppt_w</p:attrName>
                                        </p:attrNameLst>
                                      </p:cBhvr>
                                      <p:tavLst>
                                        <p:tav tm="0">
                                          <p:val>
                                            <p:strVal val="4*#ppt_w"/>
                                          </p:val>
                                        </p:tav>
                                        <p:tav tm="100000">
                                          <p:val>
                                            <p:strVal val="#ppt_w"/>
                                          </p:val>
                                        </p:tav>
                                      </p:tavLst>
                                    </p:anim>
                                    <p:anim calcmode="lin" valueType="num">
                                      <p:cBhvr>
                                        <p:cTn id="120" dur="500" fill="hold"/>
                                        <p:tgtEl>
                                          <p:spTgt spid="24625"/>
                                        </p:tgtEl>
                                        <p:attrNameLst>
                                          <p:attrName>ppt_h</p:attrName>
                                        </p:attrNameLst>
                                      </p:cBhvr>
                                      <p:tavLst>
                                        <p:tav tm="0">
                                          <p:val>
                                            <p:strVal val="4*#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24632"/>
                                        </p:tgtEl>
                                        <p:attrNameLst>
                                          <p:attrName>style.visibility</p:attrName>
                                        </p:attrNameLst>
                                      </p:cBhvr>
                                      <p:to>
                                        <p:strVal val="visible"/>
                                      </p:to>
                                    </p:set>
                                    <p:anim calcmode="lin" valueType="num">
                                      <p:cBhvr additive="base">
                                        <p:cTn id="125" dur="500" fill="hold"/>
                                        <p:tgtEl>
                                          <p:spTgt spid="24632"/>
                                        </p:tgtEl>
                                        <p:attrNameLst>
                                          <p:attrName>ppt_x</p:attrName>
                                        </p:attrNameLst>
                                      </p:cBhvr>
                                      <p:tavLst>
                                        <p:tav tm="0">
                                          <p:val>
                                            <p:strVal val="#ppt_x"/>
                                          </p:val>
                                        </p:tav>
                                        <p:tav tm="100000">
                                          <p:val>
                                            <p:strVal val="#ppt_x"/>
                                          </p:val>
                                        </p:tav>
                                      </p:tavLst>
                                    </p:anim>
                                    <p:anim calcmode="lin" valueType="num">
                                      <p:cBhvr additive="base">
                                        <p:cTn id="126" dur="500" fill="hold"/>
                                        <p:tgtEl>
                                          <p:spTgt spid="24632"/>
                                        </p:tgtEl>
                                        <p:attrNameLst>
                                          <p:attrName>ppt_y</p:attrName>
                                        </p:attrNameLst>
                                      </p:cBhvr>
                                      <p:tavLst>
                                        <p:tav tm="0">
                                          <p:val>
                                            <p:strVal val="0-#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grpId="0" nodeType="clickEffect">
                                  <p:stCondLst>
                                    <p:cond delay="0"/>
                                  </p:stCondLst>
                                  <p:childTnLst>
                                    <p:set>
                                      <p:cBhvr>
                                        <p:cTn id="130" dur="1" fill="hold">
                                          <p:stCondLst>
                                            <p:cond delay="0"/>
                                          </p:stCondLst>
                                        </p:cTn>
                                        <p:tgtEl>
                                          <p:spTgt spid="24633"/>
                                        </p:tgtEl>
                                        <p:attrNameLst>
                                          <p:attrName>style.visibility</p:attrName>
                                        </p:attrNameLst>
                                      </p:cBhvr>
                                      <p:to>
                                        <p:strVal val="visible"/>
                                      </p:to>
                                    </p:set>
                                    <p:anim calcmode="lin" valueType="num">
                                      <p:cBhvr additive="base">
                                        <p:cTn id="131" dur="500" fill="hold"/>
                                        <p:tgtEl>
                                          <p:spTgt spid="24633"/>
                                        </p:tgtEl>
                                        <p:attrNameLst>
                                          <p:attrName>ppt_x</p:attrName>
                                        </p:attrNameLst>
                                      </p:cBhvr>
                                      <p:tavLst>
                                        <p:tav tm="0">
                                          <p:val>
                                            <p:strVal val="#ppt_x"/>
                                          </p:val>
                                        </p:tav>
                                        <p:tav tm="100000">
                                          <p:val>
                                            <p:strVal val="#ppt_x"/>
                                          </p:val>
                                        </p:tav>
                                      </p:tavLst>
                                    </p:anim>
                                    <p:anim calcmode="lin" valueType="num">
                                      <p:cBhvr additive="base">
                                        <p:cTn id="132" dur="500" fill="hold"/>
                                        <p:tgtEl>
                                          <p:spTgt spid="24633"/>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grpId="0" nodeType="clickEffect">
                                  <p:stCondLst>
                                    <p:cond delay="0"/>
                                  </p:stCondLst>
                                  <p:childTnLst>
                                    <p:set>
                                      <p:cBhvr>
                                        <p:cTn id="136" dur="1" fill="hold">
                                          <p:stCondLst>
                                            <p:cond delay="0"/>
                                          </p:stCondLst>
                                        </p:cTn>
                                        <p:tgtEl>
                                          <p:spTgt spid="24634"/>
                                        </p:tgtEl>
                                        <p:attrNameLst>
                                          <p:attrName>style.visibility</p:attrName>
                                        </p:attrNameLst>
                                      </p:cBhvr>
                                      <p:to>
                                        <p:strVal val="visible"/>
                                      </p:to>
                                    </p:set>
                                    <p:anim calcmode="lin" valueType="num">
                                      <p:cBhvr additive="base">
                                        <p:cTn id="137" dur="500" fill="hold"/>
                                        <p:tgtEl>
                                          <p:spTgt spid="24634"/>
                                        </p:tgtEl>
                                        <p:attrNameLst>
                                          <p:attrName>ppt_x</p:attrName>
                                        </p:attrNameLst>
                                      </p:cBhvr>
                                      <p:tavLst>
                                        <p:tav tm="0">
                                          <p:val>
                                            <p:strVal val="#ppt_x"/>
                                          </p:val>
                                        </p:tav>
                                        <p:tav tm="100000">
                                          <p:val>
                                            <p:strVal val="#ppt_x"/>
                                          </p:val>
                                        </p:tav>
                                      </p:tavLst>
                                    </p:anim>
                                    <p:anim calcmode="lin" valueType="num">
                                      <p:cBhvr additive="base">
                                        <p:cTn id="138" dur="500" fill="hold"/>
                                        <p:tgtEl>
                                          <p:spTgt spid="24634"/>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24635"/>
                                        </p:tgtEl>
                                        <p:attrNameLst>
                                          <p:attrName>style.visibility</p:attrName>
                                        </p:attrNameLst>
                                      </p:cBhvr>
                                      <p:to>
                                        <p:strVal val="visible"/>
                                      </p:to>
                                    </p:set>
                                    <p:anim calcmode="lin" valueType="num">
                                      <p:cBhvr additive="base">
                                        <p:cTn id="143" dur="500" fill="hold"/>
                                        <p:tgtEl>
                                          <p:spTgt spid="24635"/>
                                        </p:tgtEl>
                                        <p:attrNameLst>
                                          <p:attrName>ppt_x</p:attrName>
                                        </p:attrNameLst>
                                      </p:cBhvr>
                                      <p:tavLst>
                                        <p:tav tm="0">
                                          <p:val>
                                            <p:strVal val="#ppt_x"/>
                                          </p:val>
                                        </p:tav>
                                        <p:tav tm="100000">
                                          <p:val>
                                            <p:strVal val="#ppt_x"/>
                                          </p:val>
                                        </p:tav>
                                      </p:tavLst>
                                    </p:anim>
                                    <p:anim calcmode="lin" valueType="num">
                                      <p:cBhvr additive="base">
                                        <p:cTn id="144" dur="500" fill="hold"/>
                                        <p:tgtEl>
                                          <p:spTgt spid="24635"/>
                                        </p:tgtEl>
                                        <p:attrNameLst>
                                          <p:attrName>ppt_y</p:attrName>
                                        </p:attrNameLst>
                                      </p:cBhvr>
                                      <p:tavLst>
                                        <p:tav tm="0">
                                          <p:val>
                                            <p:strVal val="0-#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8" presetClass="entr" presetSubtype="12" fill="hold" grpId="0" nodeType="clickEffect">
                                  <p:stCondLst>
                                    <p:cond delay="0"/>
                                  </p:stCondLst>
                                  <p:childTnLst>
                                    <p:set>
                                      <p:cBhvr>
                                        <p:cTn id="148" dur="1" fill="hold">
                                          <p:stCondLst>
                                            <p:cond delay="0"/>
                                          </p:stCondLst>
                                        </p:cTn>
                                        <p:tgtEl>
                                          <p:spTgt spid="24626"/>
                                        </p:tgtEl>
                                        <p:attrNameLst>
                                          <p:attrName>style.visibility</p:attrName>
                                        </p:attrNameLst>
                                      </p:cBhvr>
                                      <p:to>
                                        <p:strVal val="visible"/>
                                      </p:to>
                                    </p:set>
                                    <p:animEffect transition="in" filter="strips(downLeft)">
                                      <p:cBhvr>
                                        <p:cTn id="149" dur="500"/>
                                        <p:tgtEl>
                                          <p:spTgt spid="24626"/>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12" fill="hold" grpId="0" nodeType="clickEffect">
                                  <p:stCondLst>
                                    <p:cond delay="0"/>
                                  </p:stCondLst>
                                  <p:childTnLst>
                                    <p:set>
                                      <p:cBhvr>
                                        <p:cTn id="153" dur="1" fill="hold">
                                          <p:stCondLst>
                                            <p:cond delay="0"/>
                                          </p:stCondLst>
                                        </p:cTn>
                                        <p:tgtEl>
                                          <p:spTgt spid="24627"/>
                                        </p:tgtEl>
                                        <p:attrNameLst>
                                          <p:attrName>style.visibility</p:attrName>
                                        </p:attrNameLst>
                                      </p:cBhvr>
                                      <p:to>
                                        <p:strVal val="visible"/>
                                      </p:to>
                                    </p:set>
                                    <p:animEffect transition="in" filter="strips(downLeft)">
                                      <p:cBhvr>
                                        <p:cTn id="154" dur="500"/>
                                        <p:tgtEl>
                                          <p:spTgt spid="24627"/>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24628"/>
                                        </p:tgtEl>
                                        <p:attrNameLst>
                                          <p:attrName>style.visibility</p:attrName>
                                        </p:attrNameLst>
                                      </p:cBhvr>
                                      <p:to>
                                        <p:strVal val="visible"/>
                                      </p:to>
                                    </p:set>
                                    <p:animEffect transition="in" filter="strips(downRight)">
                                      <p:cBhvr>
                                        <p:cTn id="159" dur="500"/>
                                        <p:tgtEl>
                                          <p:spTgt spid="24628"/>
                                        </p:tgtEl>
                                      </p:cBhvr>
                                    </p:animEffect>
                                  </p:childTnLst>
                                </p:cTn>
                              </p:par>
                            </p:childTnLst>
                          </p:cTn>
                        </p:par>
                      </p:childTnLst>
                    </p:cTn>
                  </p:par>
                  <p:par>
                    <p:cTn id="160" fill="hold">
                      <p:stCondLst>
                        <p:cond delay="indefinite"/>
                      </p:stCondLst>
                      <p:childTnLst>
                        <p:par>
                          <p:cTn id="161" fill="hold">
                            <p:stCondLst>
                              <p:cond delay="0"/>
                            </p:stCondLst>
                            <p:childTnLst>
                              <p:par>
                                <p:cTn id="162" presetID="18" presetClass="entr" presetSubtype="6" fill="hold" grpId="0" nodeType="clickEffect">
                                  <p:stCondLst>
                                    <p:cond delay="0"/>
                                  </p:stCondLst>
                                  <p:childTnLst>
                                    <p:set>
                                      <p:cBhvr>
                                        <p:cTn id="163" dur="1" fill="hold">
                                          <p:stCondLst>
                                            <p:cond delay="0"/>
                                          </p:stCondLst>
                                        </p:cTn>
                                        <p:tgtEl>
                                          <p:spTgt spid="24629"/>
                                        </p:tgtEl>
                                        <p:attrNameLst>
                                          <p:attrName>style.visibility</p:attrName>
                                        </p:attrNameLst>
                                      </p:cBhvr>
                                      <p:to>
                                        <p:strVal val="visible"/>
                                      </p:to>
                                    </p:set>
                                    <p:animEffect transition="in" filter="strips(downRight)">
                                      <p:cBhvr>
                                        <p:cTn id="164" dur="500"/>
                                        <p:tgtEl>
                                          <p:spTgt spid="24629"/>
                                        </p:tgtEl>
                                      </p:cBhvr>
                                    </p:animEffect>
                                  </p:childTnLst>
                                </p:cTn>
                              </p:par>
                            </p:childTnLst>
                          </p:cTn>
                        </p:par>
                      </p:childTnLst>
                    </p:cTn>
                  </p:par>
                  <p:par>
                    <p:cTn id="165" fill="hold">
                      <p:stCondLst>
                        <p:cond delay="indefinite"/>
                      </p:stCondLst>
                      <p:childTnLst>
                        <p:par>
                          <p:cTn id="166" fill="hold">
                            <p:stCondLst>
                              <p:cond delay="0"/>
                            </p:stCondLst>
                            <p:childTnLst>
                              <p:par>
                                <p:cTn id="167" presetID="18" presetClass="entr" presetSubtype="6" fill="hold" grpId="0" nodeType="clickEffect">
                                  <p:stCondLst>
                                    <p:cond delay="0"/>
                                  </p:stCondLst>
                                  <p:childTnLst>
                                    <p:set>
                                      <p:cBhvr>
                                        <p:cTn id="168" dur="1" fill="hold">
                                          <p:stCondLst>
                                            <p:cond delay="0"/>
                                          </p:stCondLst>
                                        </p:cTn>
                                        <p:tgtEl>
                                          <p:spTgt spid="24630"/>
                                        </p:tgtEl>
                                        <p:attrNameLst>
                                          <p:attrName>style.visibility</p:attrName>
                                        </p:attrNameLst>
                                      </p:cBhvr>
                                      <p:to>
                                        <p:strVal val="visible"/>
                                      </p:to>
                                    </p:set>
                                    <p:animEffect transition="in" filter="strips(downRight)">
                                      <p:cBhvr>
                                        <p:cTn id="169" dur="500"/>
                                        <p:tgtEl>
                                          <p:spTgt spid="24630"/>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12" fill="hold" grpId="0" nodeType="clickEffect">
                                  <p:stCondLst>
                                    <p:cond delay="0"/>
                                  </p:stCondLst>
                                  <p:childTnLst>
                                    <p:set>
                                      <p:cBhvr>
                                        <p:cTn id="173" dur="1" fill="hold">
                                          <p:stCondLst>
                                            <p:cond delay="0"/>
                                          </p:stCondLst>
                                        </p:cTn>
                                        <p:tgtEl>
                                          <p:spTgt spid="24631"/>
                                        </p:tgtEl>
                                        <p:attrNameLst>
                                          <p:attrName>style.visibility</p:attrName>
                                        </p:attrNameLst>
                                      </p:cBhvr>
                                      <p:to>
                                        <p:strVal val="visible"/>
                                      </p:to>
                                    </p:set>
                                    <p:animEffect transition="in" filter="strips(downLeft)">
                                      <p:cBhvr>
                                        <p:cTn id="174" dur="500"/>
                                        <p:tgtEl>
                                          <p:spTgt spid="24631"/>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24636"/>
                                        </p:tgtEl>
                                        <p:attrNameLst>
                                          <p:attrName>style.visibility</p:attrName>
                                        </p:attrNameLst>
                                      </p:cBhvr>
                                      <p:to>
                                        <p:strVal val="visible"/>
                                      </p:to>
                                    </p:set>
                                    <p:animEffect transition="in" filter="strips(upRight)">
                                      <p:cBhvr>
                                        <p:cTn id="179" dur="500"/>
                                        <p:tgtEl>
                                          <p:spTgt spid="24636"/>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24637"/>
                                        </p:tgtEl>
                                        <p:attrNameLst>
                                          <p:attrName>style.visibility</p:attrName>
                                        </p:attrNameLst>
                                      </p:cBhvr>
                                      <p:to>
                                        <p:strVal val="visible"/>
                                      </p:to>
                                    </p:set>
                                    <p:animEffect transition="in" filter="strips(upRight)">
                                      <p:cBhvr>
                                        <p:cTn id="184" dur="500"/>
                                        <p:tgtEl>
                                          <p:spTgt spid="24637"/>
                                        </p:tgtEl>
                                      </p:cBhvr>
                                    </p:animEffect>
                                  </p:childTnLst>
                                </p:cTn>
                              </p:par>
                            </p:childTnLst>
                          </p:cTn>
                        </p:par>
                      </p:childTnLst>
                    </p:cTn>
                  </p:par>
                  <p:par>
                    <p:cTn id="185" fill="hold">
                      <p:stCondLst>
                        <p:cond delay="indefinite"/>
                      </p:stCondLst>
                      <p:childTnLst>
                        <p:par>
                          <p:cTn id="186" fill="hold">
                            <p:stCondLst>
                              <p:cond delay="0"/>
                            </p:stCondLst>
                            <p:childTnLst>
                              <p:par>
                                <p:cTn id="187" presetID="17" presetClass="entr" presetSubtype="1" fill="hold" grpId="0" nodeType="clickEffect">
                                  <p:stCondLst>
                                    <p:cond delay="0"/>
                                  </p:stCondLst>
                                  <p:childTnLst>
                                    <p:set>
                                      <p:cBhvr>
                                        <p:cTn id="188" dur="1" fill="hold">
                                          <p:stCondLst>
                                            <p:cond delay="0"/>
                                          </p:stCondLst>
                                        </p:cTn>
                                        <p:tgtEl>
                                          <p:spTgt spid="24645"/>
                                        </p:tgtEl>
                                        <p:attrNameLst>
                                          <p:attrName>style.visibility</p:attrName>
                                        </p:attrNameLst>
                                      </p:cBhvr>
                                      <p:to>
                                        <p:strVal val="visible"/>
                                      </p:to>
                                    </p:set>
                                    <p:anim calcmode="lin" valueType="num">
                                      <p:cBhvr>
                                        <p:cTn id="189" dur="500" fill="hold"/>
                                        <p:tgtEl>
                                          <p:spTgt spid="24645"/>
                                        </p:tgtEl>
                                        <p:attrNameLst>
                                          <p:attrName>ppt_x</p:attrName>
                                        </p:attrNameLst>
                                      </p:cBhvr>
                                      <p:tavLst>
                                        <p:tav tm="0">
                                          <p:val>
                                            <p:strVal val="#ppt_x"/>
                                          </p:val>
                                        </p:tav>
                                        <p:tav tm="100000">
                                          <p:val>
                                            <p:strVal val="#ppt_x"/>
                                          </p:val>
                                        </p:tav>
                                      </p:tavLst>
                                    </p:anim>
                                    <p:anim calcmode="lin" valueType="num">
                                      <p:cBhvr>
                                        <p:cTn id="190" dur="500" fill="hold"/>
                                        <p:tgtEl>
                                          <p:spTgt spid="24645"/>
                                        </p:tgtEl>
                                        <p:attrNameLst>
                                          <p:attrName>ppt_y</p:attrName>
                                        </p:attrNameLst>
                                      </p:cBhvr>
                                      <p:tavLst>
                                        <p:tav tm="0">
                                          <p:val>
                                            <p:strVal val="#ppt_y-#ppt_h/2"/>
                                          </p:val>
                                        </p:tav>
                                        <p:tav tm="100000">
                                          <p:val>
                                            <p:strVal val="#ppt_y"/>
                                          </p:val>
                                        </p:tav>
                                      </p:tavLst>
                                    </p:anim>
                                    <p:anim calcmode="lin" valueType="num">
                                      <p:cBhvr>
                                        <p:cTn id="191" dur="500" fill="hold"/>
                                        <p:tgtEl>
                                          <p:spTgt spid="24645"/>
                                        </p:tgtEl>
                                        <p:attrNameLst>
                                          <p:attrName>ppt_w</p:attrName>
                                        </p:attrNameLst>
                                      </p:cBhvr>
                                      <p:tavLst>
                                        <p:tav tm="0">
                                          <p:val>
                                            <p:strVal val="#ppt_w"/>
                                          </p:val>
                                        </p:tav>
                                        <p:tav tm="100000">
                                          <p:val>
                                            <p:strVal val="#ppt_w"/>
                                          </p:val>
                                        </p:tav>
                                      </p:tavLst>
                                    </p:anim>
                                    <p:anim calcmode="lin" valueType="num">
                                      <p:cBhvr>
                                        <p:cTn id="192" dur="500" fill="hold"/>
                                        <p:tgtEl>
                                          <p:spTgt spid="246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612" grpId="0" animBg="1"/>
      <p:bldP spid="24613" grpId="0" animBg="1"/>
      <p:bldP spid="24614" grpId="0" animBg="1"/>
      <p:bldP spid="24615" grpId="0" animBg="1"/>
      <p:bldP spid="24616" grpId="0" animBg="1"/>
      <p:bldP spid="24617" grpId="0" animBg="1"/>
      <p:bldP spid="24618" grpId="0" animBg="1"/>
      <p:bldP spid="24619" grpId="0" animBg="1"/>
      <p:bldP spid="24620" grpId="0" animBg="1"/>
      <p:bldP spid="24621" grpId="0" animBg="1"/>
      <p:bldP spid="24622" grpId="0" animBg="1"/>
      <p:bldP spid="24623" grpId="0" animBg="1"/>
      <p:bldP spid="24624" grpId="0" animBg="1"/>
      <p:bldP spid="24625" grpId="0" animBg="1"/>
      <p:bldP spid="24626" grpId="0" animBg="1"/>
      <p:bldP spid="24627" grpId="0" animBg="1"/>
      <p:bldP spid="24628" grpId="0" animBg="1"/>
      <p:bldP spid="24629" grpId="0" animBg="1"/>
      <p:bldP spid="24630" grpId="0" animBg="1"/>
      <p:bldP spid="24631" grpId="0" animBg="1"/>
      <p:bldP spid="24632" grpId="0" autoUpdateAnimBg="0"/>
      <p:bldP spid="24633" grpId="0" autoUpdateAnimBg="0"/>
      <p:bldP spid="24634" grpId="0" autoUpdateAnimBg="0"/>
      <p:bldP spid="24635" grpId="0" autoUpdateAnimBg="0"/>
      <p:bldP spid="24636" grpId="0" animBg="1"/>
      <p:bldP spid="24637" grpId="0" animBg="1"/>
      <p:bldP spid="24642" grpId="0" animBg="1"/>
      <p:bldP spid="24643" grpId="0" animBg="1"/>
      <p:bldP spid="24644" grpId="0" animBg="1"/>
      <p:bldP spid="246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ChangeArrowheads="1"/>
          </p:cNvSpPr>
          <p:nvPr/>
        </p:nvSpPr>
        <p:spPr bwMode="auto">
          <a:xfrm>
            <a:off x="1809750" y="4127500"/>
            <a:ext cx="2590800" cy="1524000"/>
          </a:xfrm>
          <a:prstGeom prst="diamond">
            <a:avLst/>
          </a:prstGeom>
          <a:solidFill>
            <a:schemeClr val="bg1"/>
          </a:solidFill>
          <a:ln w="28575">
            <a:solidFill>
              <a:schemeClr val="tx1"/>
            </a:solidFill>
            <a:miter lim="800000"/>
            <a:headEnd/>
            <a:tailEnd/>
          </a:ln>
        </p:spPr>
        <p:txBody>
          <a:bodyPr wrap="none" anchor="ctr"/>
          <a:lstStyle/>
          <a:p>
            <a:endParaRPr lang="en-IN"/>
          </a:p>
        </p:txBody>
      </p:sp>
      <p:sp>
        <p:nvSpPr>
          <p:cNvPr id="25603" name="Rectangle 3"/>
          <p:cNvSpPr>
            <a:spLocks noChangeArrowheads="1"/>
          </p:cNvSpPr>
          <p:nvPr/>
        </p:nvSpPr>
        <p:spPr bwMode="auto">
          <a:xfrm>
            <a:off x="1838325" y="3984625"/>
            <a:ext cx="2514600" cy="914400"/>
          </a:xfrm>
          <a:prstGeom prst="rect">
            <a:avLst/>
          </a:prstGeom>
          <a:solidFill>
            <a:schemeClr val="bg1"/>
          </a:solidFill>
          <a:ln w="9525">
            <a:noFill/>
            <a:miter lim="800000"/>
            <a:headEnd/>
            <a:tailEnd/>
          </a:ln>
        </p:spPr>
        <p:txBody>
          <a:bodyPr wrap="none" anchor="ctr"/>
          <a:lstStyle/>
          <a:p>
            <a:endParaRPr lang="en-IN"/>
          </a:p>
        </p:txBody>
      </p:sp>
      <p:sp>
        <p:nvSpPr>
          <p:cNvPr id="25604" name="AutoShape 4"/>
          <p:cNvSpPr>
            <a:spLocks noChangeArrowheads="1"/>
          </p:cNvSpPr>
          <p:nvPr/>
        </p:nvSpPr>
        <p:spPr bwMode="auto">
          <a:xfrm>
            <a:off x="2338388" y="4776788"/>
            <a:ext cx="1481137" cy="871537"/>
          </a:xfrm>
          <a:prstGeom prst="diamond">
            <a:avLst/>
          </a:prstGeom>
          <a:solidFill>
            <a:schemeClr val="bg1"/>
          </a:solidFill>
          <a:ln w="28575">
            <a:solidFill>
              <a:schemeClr val="tx1"/>
            </a:solidFill>
            <a:miter lim="800000"/>
            <a:headEnd/>
            <a:tailEnd/>
          </a:ln>
        </p:spPr>
        <p:txBody>
          <a:bodyPr wrap="none" anchor="ctr"/>
          <a:lstStyle/>
          <a:p>
            <a:endParaRPr lang="en-IN"/>
          </a:p>
        </p:txBody>
      </p:sp>
      <p:sp>
        <p:nvSpPr>
          <p:cNvPr id="25605" name="Line 5"/>
          <p:cNvSpPr>
            <a:spLocks noChangeShapeType="1"/>
          </p:cNvSpPr>
          <p:nvPr/>
        </p:nvSpPr>
        <p:spPr bwMode="auto">
          <a:xfrm flipV="1">
            <a:off x="3109913" y="2155825"/>
            <a:ext cx="0" cy="1981200"/>
          </a:xfrm>
          <a:prstGeom prst="line">
            <a:avLst/>
          </a:prstGeom>
          <a:noFill/>
          <a:ln w="9525">
            <a:solidFill>
              <a:schemeClr val="tx1"/>
            </a:solidFill>
            <a:round/>
            <a:headEnd/>
            <a:tailEnd/>
          </a:ln>
        </p:spPr>
        <p:txBody>
          <a:bodyPr wrap="none" anchor="ctr"/>
          <a:lstStyle/>
          <a:p>
            <a:endParaRPr lang="en-IN"/>
          </a:p>
        </p:txBody>
      </p:sp>
      <p:sp>
        <p:nvSpPr>
          <p:cNvPr id="25606" name="Line 6"/>
          <p:cNvSpPr>
            <a:spLocks noChangeShapeType="1"/>
          </p:cNvSpPr>
          <p:nvPr/>
        </p:nvSpPr>
        <p:spPr bwMode="auto">
          <a:xfrm flipH="1">
            <a:off x="1828800" y="2155825"/>
            <a:ext cx="1295400" cy="2743200"/>
          </a:xfrm>
          <a:prstGeom prst="line">
            <a:avLst/>
          </a:prstGeom>
          <a:noFill/>
          <a:ln w="28575">
            <a:solidFill>
              <a:schemeClr val="tx1"/>
            </a:solidFill>
            <a:round/>
            <a:headEnd/>
            <a:tailEnd/>
          </a:ln>
        </p:spPr>
        <p:txBody>
          <a:bodyPr wrap="none" anchor="ctr"/>
          <a:lstStyle/>
          <a:p>
            <a:endParaRPr lang="en-IN"/>
          </a:p>
        </p:txBody>
      </p:sp>
      <p:sp>
        <p:nvSpPr>
          <p:cNvPr id="25607" name="Line 7"/>
          <p:cNvSpPr>
            <a:spLocks noChangeShapeType="1"/>
          </p:cNvSpPr>
          <p:nvPr/>
        </p:nvSpPr>
        <p:spPr bwMode="auto">
          <a:xfrm flipH="1">
            <a:off x="2362200" y="2155825"/>
            <a:ext cx="762000" cy="3048000"/>
          </a:xfrm>
          <a:prstGeom prst="line">
            <a:avLst/>
          </a:prstGeom>
          <a:noFill/>
          <a:ln w="28575">
            <a:solidFill>
              <a:schemeClr val="tx1"/>
            </a:solidFill>
            <a:round/>
            <a:headEnd/>
            <a:tailEnd/>
          </a:ln>
        </p:spPr>
        <p:txBody>
          <a:bodyPr wrap="none" anchor="ctr"/>
          <a:lstStyle/>
          <a:p>
            <a:endParaRPr lang="en-IN"/>
          </a:p>
        </p:txBody>
      </p:sp>
      <p:sp>
        <p:nvSpPr>
          <p:cNvPr id="25608" name="Line 8"/>
          <p:cNvSpPr>
            <a:spLocks noChangeShapeType="1"/>
          </p:cNvSpPr>
          <p:nvPr/>
        </p:nvSpPr>
        <p:spPr bwMode="auto">
          <a:xfrm>
            <a:off x="3109913" y="2155825"/>
            <a:ext cx="0" cy="2667000"/>
          </a:xfrm>
          <a:prstGeom prst="line">
            <a:avLst/>
          </a:prstGeom>
          <a:noFill/>
          <a:ln w="28575">
            <a:solidFill>
              <a:schemeClr val="tx1"/>
            </a:solidFill>
            <a:round/>
            <a:headEnd/>
            <a:tailEnd/>
          </a:ln>
        </p:spPr>
        <p:txBody>
          <a:bodyPr wrap="none" anchor="ctr"/>
          <a:lstStyle/>
          <a:p>
            <a:endParaRPr lang="en-IN"/>
          </a:p>
        </p:txBody>
      </p:sp>
      <p:sp>
        <p:nvSpPr>
          <p:cNvPr id="25609" name="Line 9"/>
          <p:cNvSpPr>
            <a:spLocks noChangeShapeType="1"/>
          </p:cNvSpPr>
          <p:nvPr/>
        </p:nvSpPr>
        <p:spPr bwMode="auto">
          <a:xfrm>
            <a:off x="3124200" y="2155825"/>
            <a:ext cx="685800" cy="3048000"/>
          </a:xfrm>
          <a:prstGeom prst="line">
            <a:avLst/>
          </a:prstGeom>
          <a:noFill/>
          <a:ln w="28575">
            <a:solidFill>
              <a:schemeClr val="tx1"/>
            </a:solidFill>
            <a:round/>
            <a:headEnd/>
            <a:tailEnd/>
          </a:ln>
        </p:spPr>
        <p:txBody>
          <a:bodyPr wrap="none" anchor="ctr"/>
          <a:lstStyle/>
          <a:p>
            <a:endParaRPr lang="en-IN"/>
          </a:p>
        </p:txBody>
      </p:sp>
      <p:sp>
        <p:nvSpPr>
          <p:cNvPr id="25610" name="Line 10"/>
          <p:cNvSpPr>
            <a:spLocks noChangeShapeType="1"/>
          </p:cNvSpPr>
          <p:nvPr/>
        </p:nvSpPr>
        <p:spPr bwMode="auto">
          <a:xfrm>
            <a:off x="3124200" y="2155825"/>
            <a:ext cx="1219200" cy="2743200"/>
          </a:xfrm>
          <a:prstGeom prst="line">
            <a:avLst/>
          </a:prstGeom>
          <a:noFill/>
          <a:ln w="28575">
            <a:solidFill>
              <a:schemeClr val="tx1"/>
            </a:solidFill>
            <a:round/>
            <a:headEnd/>
            <a:tailEnd/>
          </a:ln>
        </p:spPr>
        <p:txBody>
          <a:bodyPr wrap="none" anchor="ctr"/>
          <a:lstStyle/>
          <a:p>
            <a:endParaRPr lang="en-IN"/>
          </a:p>
        </p:txBody>
      </p:sp>
      <p:sp>
        <p:nvSpPr>
          <p:cNvPr id="25611" name="AutoShape 11"/>
          <p:cNvSpPr>
            <a:spLocks noChangeArrowheads="1"/>
          </p:cNvSpPr>
          <p:nvPr/>
        </p:nvSpPr>
        <p:spPr bwMode="auto">
          <a:xfrm>
            <a:off x="2333625" y="4814888"/>
            <a:ext cx="1481138" cy="871537"/>
          </a:xfrm>
          <a:prstGeom prst="diamond">
            <a:avLst/>
          </a:prstGeom>
          <a:solidFill>
            <a:schemeClr val="bg1"/>
          </a:solidFill>
          <a:ln w="28575">
            <a:noFill/>
            <a:miter lim="800000"/>
            <a:headEnd/>
            <a:tailEnd/>
          </a:ln>
        </p:spPr>
        <p:txBody>
          <a:bodyPr wrap="none" anchor="ctr"/>
          <a:lstStyle/>
          <a:p>
            <a:endParaRPr lang="en-IN"/>
          </a:p>
        </p:txBody>
      </p:sp>
      <p:grpSp>
        <p:nvGrpSpPr>
          <p:cNvPr id="2" name="Group 12"/>
          <p:cNvGrpSpPr>
            <a:grpSpLocks/>
          </p:cNvGrpSpPr>
          <p:nvPr/>
        </p:nvGrpSpPr>
        <p:grpSpPr bwMode="auto">
          <a:xfrm>
            <a:off x="1295400" y="3527425"/>
            <a:ext cx="3581400" cy="2133600"/>
            <a:chOff x="816" y="1728"/>
            <a:chExt cx="2256" cy="1344"/>
          </a:xfrm>
        </p:grpSpPr>
        <p:sp>
          <p:nvSpPr>
            <p:cNvPr id="25669" name="Line 13"/>
            <p:cNvSpPr>
              <a:spLocks noChangeShapeType="1"/>
            </p:cNvSpPr>
            <p:nvPr/>
          </p:nvSpPr>
          <p:spPr bwMode="auto">
            <a:xfrm rot="21571905" flipV="1">
              <a:off x="1940" y="2418"/>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0" name="Line 14"/>
            <p:cNvSpPr>
              <a:spLocks noChangeShapeType="1"/>
            </p:cNvSpPr>
            <p:nvPr/>
          </p:nvSpPr>
          <p:spPr bwMode="auto">
            <a:xfrm rot="28095" flipH="1" flipV="1">
              <a:off x="816" y="2420"/>
              <a:ext cx="1132" cy="64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1" name="Line 15"/>
            <p:cNvSpPr>
              <a:spLocks noChangeShapeType="1"/>
            </p:cNvSpPr>
            <p:nvPr/>
          </p:nvSpPr>
          <p:spPr bwMode="auto">
            <a:xfrm>
              <a:off x="1952" y="1728"/>
              <a:ext cx="0" cy="134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72" name="Line 16"/>
            <p:cNvSpPr>
              <a:spLocks noChangeShapeType="1"/>
            </p:cNvSpPr>
            <p:nvPr/>
          </p:nvSpPr>
          <p:spPr bwMode="auto">
            <a:xfrm>
              <a:off x="992" y="3072"/>
              <a:ext cx="192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grpSp>
      <p:grpSp>
        <p:nvGrpSpPr>
          <p:cNvPr id="6" name="Group 20"/>
          <p:cNvGrpSpPr>
            <a:grpSpLocks/>
          </p:cNvGrpSpPr>
          <p:nvPr/>
        </p:nvGrpSpPr>
        <p:grpSpPr bwMode="auto">
          <a:xfrm>
            <a:off x="5451475" y="2003425"/>
            <a:ext cx="2667000" cy="4016375"/>
            <a:chOff x="3434" y="768"/>
            <a:chExt cx="1680" cy="2530"/>
          </a:xfrm>
        </p:grpSpPr>
        <p:grpSp>
          <p:nvGrpSpPr>
            <p:cNvPr id="7" name="Group 21"/>
            <p:cNvGrpSpPr>
              <a:grpSpLocks/>
            </p:cNvGrpSpPr>
            <p:nvPr/>
          </p:nvGrpSpPr>
          <p:grpSpPr bwMode="auto">
            <a:xfrm>
              <a:off x="3792" y="2064"/>
              <a:ext cx="912" cy="933"/>
              <a:chOff x="3792" y="2064"/>
              <a:chExt cx="912" cy="933"/>
            </a:xfrm>
          </p:grpSpPr>
          <p:sp>
            <p:nvSpPr>
              <p:cNvPr id="3" name="Rectangle 22"/>
              <p:cNvSpPr>
                <a:spLocks noChangeArrowheads="1"/>
              </p:cNvSpPr>
              <p:nvPr/>
            </p:nvSpPr>
            <p:spPr bwMode="auto">
              <a:xfrm>
                <a:off x="3840" y="2064"/>
                <a:ext cx="864" cy="864"/>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25662" name="Rectangle 23"/>
              <p:cNvSpPr>
                <a:spLocks noChangeArrowheads="1"/>
              </p:cNvSpPr>
              <p:nvPr/>
            </p:nvSpPr>
            <p:spPr bwMode="auto">
              <a:xfrm>
                <a:off x="3840" y="2451"/>
                <a:ext cx="480" cy="480"/>
              </a:xfrm>
              <a:prstGeom prst="rect">
                <a:avLst/>
              </a:prstGeom>
              <a:solidFill>
                <a:schemeClr val="bg1"/>
              </a:solidFill>
              <a:ln w="28575">
                <a:solidFill>
                  <a:schemeClr val="tx1"/>
                </a:solidFill>
                <a:miter lim="800000"/>
                <a:headEnd/>
                <a:tailEnd/>
              </a:ln>
            </p:spPr>
            <p:txBody>
              <a:bodyPr wrap="none" anchor="ctr"/>
              <a:lstStyle/>
              <a:p>
                <a:endParaRPr lang="en-IN"/>
              </a:p>
            </p:txBody>
          </p:sp>
          <p:sp>
            <p:nvSpPr>
              <p:cNvPr id="25663" name="Line 24"/>
              <p:cNvSpPr>
                <a:spLocks noChangeShapeType="1"/>
              </p:cNvSpPr>
              <p:nvPr/>
            </p:nvSpPr>
            <p:spPr bwMode="auto">
              <a:xfrm flipV="1">
                <a:off x="3840" y="2064"/>
                <a:ext cx="864" cy="384"/>
              </a:xfrm>
              <a:prstGeom prst="line">
                <a:avLst/>
              </a:prstGeom>
              <a:noFill/>
              <a:ln w="28575">
                <a:solidFill>
                  <a:schemeClr val="tx1"/>
                </a:solidFill>
                <a:round/>
                <a:headEnd/>
                <a:tailEnd/>
              </a:ln>
            </p:spPr>
            <p:txBody>
              <a:bodyPr wrap="none" anchor="ctr"/>
              <a:lstStyle/>
              <a:p>
                <a:endParaRPr lang="en-IN"/>
              </a:p>
            </p:txBody>
          </p:sp>
          <p:sp>
            <p:nvSpPr>
              <p:cNvPr id="25664" name="Line 25"/>
              <p:cNvSpPr>
                <a:spLocks noChangeShapeType="1"/>
              </p:cNvSpPr>
              <p:nvPr/>
            </p:nvSpPr>
            <p:spPr bwMode="auto">
              <a:xfrm flipV="1">
                <a:off x="4320" y="2064"/>
                <a:ext cx="384" cy="384"/>
              </a:xfrm>
              <a:prstGeom prst="line">
                <a:avLst/>
              </a:prstGeom>
              <a:noFill/>
              <a:ln w="28575">
                <a:solidFill>
                  <a:schemeClr val="tx1"/>
                </a:solidFill>
                <a:round/>
                <a:headEnd/>
                <a:tailEnd/>
              </a:ln>
            </p:spPr>
            <p:txBody>
              <a:bodyPr wrap="none" anchor="ctr"/>
              <a:lstStyle/>
              <a:p>
                <a:endParaRPr lang="en-IN"/>
              </a:p>
            </p:txBody>
          </p:sp>
          <p:sp>
            <p:nvSpPr>
              <p:cNvPr id="25665" name="Line 26"/>
              <p:cNvSpPr>
                <a:spLocks noChangeShapeType="1"/>
              </p:cNvSpPr>
              <p:nvPr/>
            </p:nvSpPr>
            <p:spPr bwMode="auto">
              <a:xfrm flipV="1">
                <a:off x="4320" y="2064"/>
                <a:ext cx="384" cy="864"/>
              </a:xfrm>
              <a:prstGeom prst="line">
                <a:avLst/>
              </a:prstGeom>
              <a:noFill/>
              <a:ln w="28575">
                <a:solidFill>
                  <a:schemeClr val="tx1"/>
                </a:solidFill>
                <a:round/>
                <a:headEnd/>
                <a:tailEnd/>
              </a:ln>
            </p:spPr>
            <p:txBody>
              <a:bodyPr wrap="none" anchor="ctr"/>
              <a:lstStyle/>
              <a:p>
                <a:endParaRPr lang="en-IN"/>
              </a:p>
            </p:txBody>
          </p:sp>
          <p:sp>
            <p:nvSpPr>
              <p:cNvPr id="25666" name="Rectangle 27"/>
              <p:cNvSpPr>
                <a:spLocks noChangeArrowheads="1"/>
              </p:cNvSpPr>
              <p:nvPr/>
            </p:nvSpPr>
            <p:spPr bwMode="auto">
              <a:xfrm>
                <a:off x="3792" y="2469"/>
                <a:ext cx="528" cy="528"/>
              </a:xfrm>
              <a:prstGeom prst="rect">
                <a:avLst/>
              </a:prstGeom>
              <a:solidFill>
                <a:schemeClr val="bg1"/>
              </a:solidFill>
              <a:ln w="9525">
                <a:noFill/>
                <a:miter lim="800000"/>
                <a:headEnd/>
                <a:tailEnd/>
              </a:ln>
            </p:spPr>
            <p:txBody>
              <a:bodyPr wrap="none" anchor="ctr"/>
              <a:lstStyle/>
              <a:p>
                <a:endParaRPr lang="en-IN"/>
              </a:p>
            </p:txBody>
          </p:sp>
        </p:grpSp>
        <p:grpSp>
          <p:nvGrpSpPr>
            <p:cNvPr id="8" name="Group 28"/>
            <p:cNvGrpSpPr>
              <a:grpSpLocks/>
            </p:cNvGrpSpPr>
            <p:nvPr/>
          </p:nvGrpSpPr>
          <p:grpSpPr bwMode="auto">
            <a:xfrm>
              <a:off x="3840" y="768"/>
              <a:ext cx="864" cy="1104"/>
              <a:chOff x="3840" y="768"/>
              <a:chExt cx="864" cy="1104"/>
            </a:xfrm>
          </p:grpSpPr>
          <p:sp>
            <p:nvSpPr>
              <p:cNvPr id="25658" name="Line 29"/>
              <p:cNvSpPr>
                <a:spLocks noChangeShapeType="1"/>
              </p:cNvSpPr>
              <p:nvPr/>
            </p:nvSpPr>
            <p:spPr bwMode="auto">
              <a:xfrm flipH="1">
                <a:off x="3840" y="768"/>
                <a:ext cx="864" cy="1104"/>
              </a:xfrm>
              <a:prstGeom prst="line">
                <a:avLst/>
              </a:prstGeom>
              <a:noFill/>
              <a:ln w="28575">
                <a:solidFill>
                  <a:schemeClr val="tx1"/>
                </a:solidFill>
                <a:round/>
                <a:headEnd/>
                <a:tailEnd/>
              </a:ln>
            </p:spPr>
            <p:txBody>
              <a:bodyPr wrap="none" anchor="ctr"/>
              <a:lstStyle/>
              <a:p>
                <a:endParaRPr lang="en-IN"/>
              </a:p>
            </p:txBody>
          </p:sp>
          <p:sp>
            <p:nvSpPr>
              <p:cNvPr id="25659" name="Line 30"/>
              <p:cNvSpPr>
                <a:spLocks noChangeShapeType="1"/>
              </p:cNvSpPr>
              <p:nvPr/>
            </p:nvSpPr>
            <p:spPr bwMode="auto">
              <a:xfrm flipH="1">
                <a:off x="4320" y="768"/>
                <a:ext cx="384" cy="1104"/>
              </a:xfrm>
              <a:prstGeom prst="line">
                <a:avLst/>
              </a:prstGeom>
              <a:noFill/>
              <a:ln w="28575">
                <a:solidFill>
                  <a:schemeClr val="tx1"/>
                </a:solidFill>
                <a:round/>
                <a:headEnd/>
                <a:tailEnd/>
              </a:ln>
            </p:spPr>
            <p:txBody>
              <a:bodyPr wrap="none" anchor="ctr"/>
              <a:lstStyle/>
              <a:p>
                <a:endParaRPr lang="en-IN"/>
              </a:p>
            </p:txBody>
          </p:sp>
          <p:sp>
            <p:nvSpPr>
              <p:cNvPr id="4" name="Line 31"/>
              <p:cNvSpPr>
                <a:spLocks noChangeShapeType="1"/>
              </p:cNvSpPr>
              <p:nvPr/>
            </p:nvSpPr>
            <p:spPr bwMode="auto">
              <a:xfrm>
                <a:off x="4704" y="768"/>
                <a:ext cx="0" cy="1104"/>
              </a:xfrm>
              <a:prstGeom prst="line">
                <a:avLst/>
              </a:prstGeom>
              <a:noFill/>
              <a:ln w="28575">
                <a:solidFill>
                  <a:schemeClr val="tx1"/>
                </a:solidFill>
                <a:round/>
                <a:headEnd/>
                <a:tailEnd/>
              </a:ln>
            </p:spPr>
            <p:txBody>
              <a:bodyPr wrap="none" anchor="ctr"/>
              <a:lstStyle/>
              <a:p>
                <a:endParaRPr lang="en-IN"/>
              </a:p>
            </p:txBody>
          </p:sp>
        </p:grpSp>
        <p:grpSp>
          <p:nvGrpSpPr>
            <p:cNvPr id="9" name="Group 32"/>
            <p:cNvGrpSpPr>
              <a:grpSpLocks/>
            </p:cNvGrpSpPr>
            <p:nvPr/>
          </p:nvGrpSpPr>
          <p:grpSpPr bwMode="auto">
            <a:xfrm>
              <a:off x="3840" y="1776"/>
              <a:ext cx="864" cy="720"/>
              <a:chOff x="3840" y="1776"/>
              <a:chExt cx="864" cy="720"/>
            </a:xfrm>
          </p:grpSpPr>
          <p:sp>
            <p:nvSpPr>
              <p:cNvPr id="25655" name="Line 33"/>
              <p:cNvSpPr>
                <a:spLocks noChangeShapeType="1"/>
              </p:cNvSpPr>
              <p:nvPr/>
            </p:nvSpPr>
            <p:spPr bwMode="auto">
              <a:xfrm flipV="1">
                <a:off x="4320" y="1824"/>
                <a:ext cx="0" cy="672"/>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sp>
            <p:nvSpPr>
              <p:cNvPr id="25656" name="Line 34"/>
              <p:cNvSpPr>
                <a:spLocks noChangeShapeType="1"/>
              </p:cNvSpPr>
              <p:nvPr/>
            </p:nvSpPr>
            <p:spPr bwMode="auto">
              <a:xfrm flipV="1">
                <a:off x="3840" y="1776"/>
                <a:ext cx="0" cy="672"/>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IN"/>
              </a:p>
            </p:txBody>
          </p:sp>
          <p:sp>
            <p:nvSpPr>
              <p:cNvPr id="25657" name="Line 35"/>
              <p:cNvSpPr>
                <a:spLocks noChangeShapeType="1"/>
              </p:cNvSpPr>
              <p:nvPr/>
            </p:nvSpPr>
            <p:spPr bwMode="auto">
              <a:xfrm flipV="1">
                <a:off x="4704" y="1824"/>
                <a:ext cx="0" cy="528"/>
              </a:xfrm>
              <a:prstGeom prst="line">
                <a:avLst/>
              </a:prstGeom>
              <a:noFill/>
              <a:ln w="9525">
                <a:solidFill>
                  <a:schemeClr val="folHlink"/>
                </a:solidFill>
                <a:round/>
                <a:headEnd/>
                <a:tailEnd/>
              </a:ln>
            </p:spPr>
            <p:txBody>
              <a:bodyPr wrap="none" anchor="ctr"/>
              <a:lstStyle/>
              <a:p>
                <a:endParaRPr lang="en-IN"/>
              </a:p>
            </p:txBody>
          </p:sp>
        </p:grpSp>
        <p:grpSp>
          <p:nvGrpSpPr>
            <p:cNvPr id="10" name="Group 36"/>
            <p:cNvGrpSpPr>
              <a:grpSpLocks/>
            </p:cNvGrpSpPr>
            <p:nvPr/>
          </p:nvGrpSpPr>
          <p:grpSpPr bwMode="auto">
            <a:xfrm>
              <a:off x="3559" y="1752"/>
              <a:ext cx="1367" cy="234"/>
              <a:chOff x="3421" y="1752"/>
              <a:chExt cx="1643" cy="234"/>
            </a:xfrm>
          </p:grpSpPr>
          <p:sp>
            <p:nvSpPr>
              <p:cNvPr id="25651" name="Line 37"/>
              <p:cNvSpPr>
                <a:spLocks noChangeShapeType="1"/>
              </p:cNvSpPr>
              <p:nvPr/>
            </p:nvSpPr>
            <p:spPr bwMode="auto">
              <a:xfrm>
                <a:off x="3606" y="1872"/>
                <a:ext cx="1248" cy="0"/>
              </a:xfrm>
              <a:prstGeom prst="line">
                <a:avLst/>
              </a:prstGeom>
              <a:noFill/>
              <a:ln w="9525">
                <a:solidFill>
                  <a:schemeClr val="tx1"/>
                </a:solidFill>
                <a:round/>
                <a:headEnd/>
                <a:tailEnd/>
              </a:ln>
            </p:spPr>
            <p:txBody>
              <a:bodyPr wrap="none" anchor="ctr"/>
              <a:lstStyle/>
              <a:p>
                <a:endParaRPr lang="en-IN"/>
              </a:p>
            </p:txBody>
          </p:sp>
          <p:grpSp>
            <p:nvGrpSpPr>
              <p:cNvPr id="11" name="Group 38"/>
              <p:cNvGrpSpPr>
                <a:grpSpLocks/>
              </p:cNvGrpSpPr>
              <p:nvPr/>
            </p:nvGrpSpPr>
            <p:grpSpPr bwMode="auto">
              <a:xfrm>
                <a:off x="3421" y="1752"/>
                <a:ext cx="1643" cy="234"/>
                <a:chOff x="3421" y="1752"/>
                <a:chExt cx="1643" cy="234"/>
              </a:xfrm>
            </p:grpSpPr>
            <p:sp>
              <p:nvSpPr>
                <p:cNvPr id="25653" name="Text Box 39"/>
                <p:cNvSpPr txBox="1">
                  <a:spLocks noChangeArrowheads="1"/>
                </p:cNvSpPr>
                <p:nvPr/>
              </p:nvSpPr>
              <p:spPr bwMode="auto">
                <a:xfrm>
                  <a:off x="3421" y="1752"/>
                  <a:ext cx="264" cy="231"/>
                </a:xfrm>
                <a:prstGeom prst="rect">
                  <a:avLst/>
                </a:prstGeom>
                <a:noFill/>
                <a:ln w="9525">
                  <a:noFill/>
                  <a:miter lim="800000"/>
                  <a:headEnd/>
                  <a:tailEnd/>
                </a:ln>
              </p:spPr>
              <p:txBody>
                <a:bodyPr wrap="none">
                  <a:spAutoFit/>
                </a:bodyPr>
                <a:lstStyle/>
                <a:p>
                  <a:pPr algn="ctr"/>
                  <a:r>
                    <a:rPr lang="en-US">
                      <a:latin typeface="Times New Roman" charset="0"/>
                    </a:rPr>
                    <a:t>X</a:t>
                  </a:r>
                </a:p>
              </p:txBody>
            </p:sp>
            <p:sp>
              <p:nvSpPr>
                <p:cNvPr id="25654" name="Text Box 40"/>
                <p:cNvSpPr txBox="1">
                  <a:spLocks noChangeArrowheads="1"/>
                </p:cNvSpPr>
                <p:nvPr/>
              </p:nvSpPr>
              <p:spPr bwMode="auto">
                <a:xfrm>
                  <a:off x="4800" y="1755"/>
                  <a:ext cx="264" cy="231"/>
                </a:xfrm>
                <a:prstGeom prst="rect">
                  <a:avLst/>
                </a:prstGeom>
                <a:noFill/>
                <a:ln w="9525">
                  <a:noFill/>
                  <a:miter lim="800000"/>
                  <a:headEnd/>
                  <a:tailEnd/>
                </a:ln>
              </p:spPr>
              <p:txBody>
                <a:bodyPr wrap="none">
                  <a:spAutoFit/>
                </a:bodyPr>
                <a:lstStyle/>
                <a:p>
                  <a:pPr algn="ctr"/>
                  <a:r>
                    <a:rPr lang="en-US">
                      <a:latin typeface="Times New Roman" charset="0"/>
                    </a:rPr>
                    <a:t>Y</a:t>
                  </a:r>
                </a:p>
              </p:txBody>
            </p:sp>
          </p:grpSp>
        </p:grpSp>
        <p:sp>
          <p:nvSpPr>
            <p:cNvPr id="25632" name="Line 41"/>
            <p:cNvSpPr>
              <a:spLocks noChangeShapeType="1"/>
            </p:cNvSpPr>
            <p:nvPr/>
          </p:nvSpPr>
          <p:spPr bwMode="auto">
            <a:xfrm>
              <a:off x="3840" y="1872"/>
              <a:ext cx="864" cy="0"/>
            </a:xfrm>
            <a:prstGeom prst="line">
              <a:avLst/>
            </a:prstGeom>
            <a:noFill/>
            <a:ln w="28575">
              <a:solidFill>
                <a:schemeClr val="tx1"/>
              </a:solidFill>
              <a:round/>
              <a:headEnd/>
              <a:tailEnd/>
            </a:ln>
          </p:spPr>
          <p:txBody>
            <a:bodyPr/>
            <a:lstStyle/>
            <a:p>
              <a:endParaRPr lang="en-IN"/>
            </a:p>
          </p:txBody>
        </p:sp>
        <p:sp>
          <p:nvSpPr>
            <p:cNvPr id="25633" name="Line 42"/>
            <p:cNvSpPr>
              <a:spLocks noChangeShapeType="1"/>
            </p:cNvSpPr>
            <p:nvPr/>
          </p:nvSpPr>
          <p:spPr bwMode="auto">
            <a:xfrm>
              <a:off x="4752" y="768"/>
              <a:ext cx="240" cy="0"/>
            </a:xfrm>
            <a:prstGeom prst="line">
              <a:avLst/>
            </a:prstGeom>
            <a:noFill/>
            <a:ln w="9525">
              <a:solidFill>
                <a:schemeClr val="tx1"/>
              </a:solidFill>
              <a:round/>
              <a:headEnd/>
              <a:tailEnd/>
            </a:ln>
          </p:spPr>
          <p:txBody>
            <a:bodyPr/>
            <a:lstStyle/>
            <a:p>
              <a:endParaRPr lang="en-IN"/>
            </a:p>
          </p:txBody>
        </p:sp>
        <p:sp>
          <p:nvSpPr>
            <p:cNvPr id="25634" name="Line 43"/>
            <p:cNvSpPr>
              <a:spLocks noChangeShapeType="1"/>
            </p:cNvSpPr>
            <p:nvPr/>
          </p:nvSpPr>
          <p:spPr bwMode="auto">
            <a:xfrm>
              <a:off x="4704" y="1872"/>
              <a:ext cx="336" cy="0"/>
            </a:xfrm>
            <a:prstGeom prst="line">
              <a:avLst/>
            </a:prstGeom>
            <a:noFill/>
            <a:ln w="9525">
              <a:solidFill>
                <a:schemeClr val="tx1"/>
              </a:solidFill>
              <a:round/>
              <a:headEnd/>
              <a:tailEnd/>
            </a:ln>
          </p:spPr>
          <p:txBody>
            <a:bodyPr/>
            <a:lstStyle/>
            <a:p>
              <a:endParaRPr lang="en-IN"/>
            </a:p>
          </p:txBody>
        </p:sp>
        <p:sp>
          <p:nvSpPr>
            <p:cNvPr id="25635" name="Line 44"/>
            <p:cNvSpPr>
              <a:spLocks noChangeShapeType="1"/>
            </p:cNvSpPr>
            <p:nvPr/>
          </p:nvSpPr>
          <p:spPr bwMode="auto">
            <a:xfrm>
              <a:off x="3504" y="2064"/>
              <a:ext cx="240" cy="0"/>
            </a:xfrm>
            <a:prstGeom prst="line">
              <a:avLst/>
            </a:prstGeom>
            <a:noFill/>
            <a:ln w="9525">
              <a:solidFill>
                <a:schemeClr val="tx1"/>
              </a:solidFill>
              <a:round/>
              <a:headEnd/>
              <a:tailEnd/>
            </a:ln>
          </p:spPr>
          <p:txBody>
            <a:bodyPr/>
            <a:lstStyle/>
            <a:p>
              <a:endParaRPr lang="en-IN"/>
            </a:p>
          </p:txBody>
        </p:sp>
        <p:sp>
          <p:nvSpPr>
            <p:cNvPr id="25636" name="Line 45"/>
            <p:cNvSpPr>
              <a:spLocks noChangeShapeType="1"/>
            </p:cNvSpPr>
            <p:nvPr/>
          </p:nvSpPr>
          <p:spPr bwMode="auto">
            <a:xfrm>
              <a:off x="3504" y="2448"/>
              <a:ext cx="240" cy="0"/>
            </a:xfrm>
            <a:prstGeom prst="line">
              <a:avLst/>
            </a:prstGeom>
            <a:noFill/>
            <a:ln w="9525">
              <a:solidFill>
                <a:schemeClr val="tx1"/>
              </a:solidFill>
              <a:round/>
              <a:headEnd/>
              <a:tailEnd/>
            </a:ln>
          </p:spPr>
          <p:txBody>
            <a:bodyPr/>
            <a:lstStyle/>
            <a:p>
              <a:endParaRPr lang="en-IN"/>
            </a:p>
          </p:txBody>
        </p:sp>
        <p:sp>
          <p:nvSpPr>
            <p:cNvPr id="25637" name="Line 46"/>
            <p:cNvSpPr>
              <a:spLocks noChangeShapeType="1"/>
            </p:cNvSpPr>
            <p:nvPr/>
          </p:nvSpPr>
          <p:spPr bwMode="auto">
            <a:xfrm>
              <a:off x="3480" y="2928"/>
              <a:ext cx="288" cy="0"/>
            </a:xfrm>
            <a:prstGeom prst="line">
              <a:avLst/>
            </a:prstGeom>
            <a:noFill/>
            <a:ln w="9525">
              <a:solidFill>
                <a:schemeClr val="tx1"/>
              </a:solidFill>
              <a:round/>
              <a:headEnd/>
              <a:tailEnd/>
            </a:ln>
          </p:spPr>
          <p:txBody>
            <a:bodyPr/>
            <a:lstStyle/>
            <a:p>
              <a:endParaRPr lang="en-IN"/>
            </a:p>
          </p:txBody>
        </p:sp>
        <p:sp>
          <p:nvSpPr>
            <p:cNvPr id="25638" name="Line 47"/>
            <p:cNvSpPr>
              <a:spLocks noChangeShapeType="1"/>
            </p:cNvSpPr>
            <p:nvPr/>
          </p:nvSpPr>
          <p:spPr bwMode="auto">
            <a:xfrm>
              <a:off x="4320" y="3024"/>
              <a:ext cx="0" cy="240"/>
            </a:xfrm>
            <a:prstGeom prst="line">
              <a:avLst/>
            </a:prstGeom>
            <a:noFill/>
            <a:ln w="9525">
              <a:solidFill>
                <a:schemeClr val="tx1"/>
              </a:solidFill>
              <a:round/>
              <a:headEnd/>
              <a:tailEnd/>
            </a:ln>
          </p:spPr>
          <p:txBody>
            <a:bodyPr/>
            <a:lstStyle/>
            <a:p>
              <a:endParaRPr lang="en-IN"/>
            </a:p>
          </p:txBody>
        </p:sp>
        <p:sp>
          <p:nvSpPr>
            <p:cNvPr id="25639" name="Line 48"/>
            <p:cNvSpPr>
              <a:spLocks noChangeShapeType="1"/>
            </p:cNvSpPr>
            <p:nvPr/>
          </p:nvSpPr>
          <p:spPr bwMode="auto">
            <a:xfrm>
              <a:off x="4704" y="3030"/>
              <a:ext cx="0" cy="240"/>
            </a:xfrm>
            <a:prstGeom prst="line">
              <a:avLst/>
            </a:prstGeom>
            <a:noFill/>
            <a:ln w="9525">
              <a:solidFill>
                <a:schemeClr val="tx1"/>
              </a:solidFill>
              <a:round/>
              <a:headEnd/>
              <a:tailEnd/>
            </a:ln>
          </p:spPr>
          <p:txBody>
            <a:bodyPr/>
            <a:lstStyle/>
            <a:p>
              <a:endParaRPr lang="en-IN"/>
            </a:p>
          </p:txBody>
        </p:sp>
        <p:sp>
          <p:nvSpPr>
            <p:cNvPr id="25640" name="Line 49"/>
            <p:cNvSpPr>
              <a:spLocks noChangeShapeType="1"/>
            </p:cNvSpPr>
            <p:nvPr/>
          </p:nvSpPr>
          <p:spPr bwMode="auto">
            <a:xfrm>
              <a:off x="3840" y="3030"/>
              <a:ext cx="0" cy="198"/>
            </a:xfrm>
            <a:prstGeom prst="line">
              <a:avLst/>
            </a:prstGeom>
            <a:noFill/>
            <a:ln w="9525">
              <a:solidFill>
                <a:schemeClr val="tx1"/>
              </a:solidFill>
              <a:round/>
              <a:headEnd/>
              <a:tailEnd/>
            </a:ln>
          </p:spPr>
          <p:txBody>
            <a:bodyPr/>
            <a:lstStyle/>
            <a:p>
              <a:endParaRPr lang="en-IN"/>
            </a:p>
          </p:txBody>
        </p:sp>
        <p:sp>
          <p:nvSpPr>
            <p:cNvPr id="25641" name="Line 50"/>
            <p:cNvSpPr>
              <a:spLocks noChangeShapeType="1"/>
            </p:cNvSpPr>
            <p:nvPr/>
          </p:nvSpPr>
          <p:spPr bwMode="auto">
            <a:xfrm>
              <a:off x="3600" y="2064"/>
              <a:ext cx="0" cy="38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2" name="Line 51"/>
            <p:cNvSpPr>
              <a:spLocks noChangeShapeType="1"/>
            </p:cNvSpPr>
            <p:nvPr/>
          </p:nvSpPr>
          <p:spPr bwMode="auto">
            <a:xfrm>
              <a:off x="3600" y="2448"/>
              <a:ext cx="0" cy="48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3" name="Line 52"/>
            <p:cNvSpPr>
              <a:spLocks noChangeShapeType="1"/>
            </p:cNvSpPr>
            <p:nvPr/>
          </p:nvSpPr>
          <p:spPr bwMode="auto">
            <a:xfrm>
              <a:off x="3840" y="3168"/>
              <a:ext cx="480"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4" name="Line 53"/>
            <p:cNvSpPr>
              <a:spLocks noChangeShapeType="1"/>
            </p:cNvSpPr>
            <p:nvPr/>
          </p:nvSpPr>
          <p:spPr bwMode="auto">
            <a:xfrm>
              <a:off x="4320" y="3168"/>
              <a:ext cx="384"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5" name="Line 54"/>
            <p:cNvSpPr>
              <a:spLocks noChangeShapeType="1"/>
            </p:cNvSpPr>
            <p:nvPr/>
          </p:nvSpPr>
          <p:spPr bwMode="auto">
            <a:xfrm>
              <a:off x="4944" y="768"/>
              <a:ext cx="0" cy="110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25646" name="Text Box 55"/>
            <p:cNvSpPr txBox="1">
              <a:spLocks noChangeArrowheads="1"/>
            </p:cNvSpPr>
            <p:nvPr/>
          </p:nvSpPr>
          <p:spPr bwMode="auto">
            <a:xfrm>
              <a:off x="4902" y="1200"/>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25647" name="Text Box 56"/>
            <p:cNvSpPr txBox="1">
              <a:spLocks noChangeArrowheads="1"/>
            </p:cNvSpPr>
            <p:nvPr/>
          </p:nvSpPr>
          <p:spPr bwMode="auto">
            <a:xfrm>
              <a:off x="3434" y="218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25648" name="Text Box 57"/>
            <p:cNvSpPr txBox="1">
              <a:spLocks noChangeArrowheads="1"/>
            </p:cNvSpPr>
            <p:nvPr/>
          </p:nvSpPr>
          <p:spPr bwMode="auto">
            <a:xfrm>
              <a:off x="3434" y="2603"/>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25649" name="Text Box 58"/>
            <p:cNvSpPr txBox="1">
              <a:spLocks noChangeArrowheads="1"/>
            </p:cNvSpPr>
            <p:nvPr/>
          </p:nvSpPr>
          <p:spPr bwMode="auto">
            <a:xfrm>
              <a:off x="3926" y="3125"/>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25650" name="Text Box 59"/>
            <p:cNvSpPr txBox="1">
              <a:spLocks noChangeArrowheads="1"/>
            </p:cNvSpPr>
            <p:nvPr/>
          </p:nvSpPr>
          <p:spPr bwMode="auto">
            <a:xfrm>
              <a:off x="4368" y="3125"/>
              <a:ext cx="212" cy="173"/>
            </a:xfrm>
            <a:prstGeom prst="rect">
              <a:avLst/>
            </a:prstGeom>
            <a:noFill/>
            <a:ln w="9525">
              <a:noFill/>
              <a:miter lim="800000"/>
              <a:headEnd/>
              <a:tailEnd/>
            </a:ln>
          </p:spPr>
          <p:txBody>
            <a:bodyPr wrap="none">
              <a:spAutoFit/>
            </a:bodyPr>
            <a:lstStyle/>
            <a:p>
              <a:pPr algn="ctr"/>
              <a:r>
                <a:rPr lang="en-US" sz="1200" dirty="0">
                  <a:latin typeface="Times New Roman" charset="0"/>
                </a:rPr>
                <a:t>20</a:t>
              </a:r>
            </a:p>
          </p:txBody>
        </p:sp>
      </p:grpSp>
      <p:sp>
        <p:nvSpPr>
          <p:cNvPr id="25660" name="Text Box 60"/>
          <p:cNvSpPr txBox="1">
            <a:spLocks noChangeArrowheads="1"/>
          </p:cNvSpPr>
          <p:nvPr/>
        </p:nvSpPr>
        <p:spPr bwMode="auto">
          <a:xfrm>
            <a:off x="5867400" y="3451225"/>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25661" name="Text Box 61"/>
          <p:cNvSpPr txBox="1">
            <a:spLocks noChangeArrowheads="1"/>
          </p:cNvSpPr>
          <p:nvPr/>
        </p:nvSpPr>
        <p:spPr bwMode="auto">
          <a:xfrm>
            <a:off x="2971800" y="5584825"/>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12" name="Group 62"/>
          <p:cNvGrpSpPr>
            <a:grpSpLocks/>
          </p:cNvGrpSpPr>
          <p:nvPr/>
        </p:nvGrpSpPr>
        <p:grpSpPr bwMode="auto">
          <a:xfrm>
            <a:off x="1676400" y="838200"/>
            <a:ext cx="5943600" cy="381000"/>
            <a:chOff x="1536" y="288"/>
            <a:chExt cx="3744" cy="240"/>
          </a:xfrm>
        </p:grpSpPr>
        <p:sp>
          <p:nvSpPr>
            <p:cNvPr id="25626" name="Rectangle 63"/>
            <p:cNvSpPr>
              <a:spLocks noChangeArrowheads="1"/>
            </p:cNvSpPr>
            <p:nvPr/>
          </p:nvSpPr>
          <p:spPr bwMode="auto">
            <a:xfrm>
              <a:off x="1536" y="288"/>
              <a:ext cx="3744"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25627" name="Text Box 64"/>
            <p:cNvSpPr txBox="1">
              <a:spLocks noChangeArrowheads="1"/>
            </p:cNvSpPr>
            <p:nvPr/>
          </p:nvSpPr>
          <p:spPr bwMode="auto">
            <a:xfrm>
              <a:off x="1584" y="288"/>
              <a:ext cx="3052" cy="213"/>
            </a:xfrm>
            <a:prstGeom prst="rect">
              <a:avLst/>
            </a:prstGeom>
            <a:noFill/>
            <a:ln w="9525">
              <a:noFill/>
              <a:miter lim="800000"/>
              <a:headEnd/>
              <a:tailEnd/>
            </a:ln>
          </p:spPr>
          <p:txBody>
            <a:bodyPr wrap="none">
              <a:spAutoFit/>
            </a:bodyPr>
            <a:lstStyle/>
            <a:p>
              <a:r>
                <a:rPr lang="en-US" sz="1600" b="1" dirty="0"/>
                <a:t>F.V. &amp; T.V. of  a solid are given. Draw it’s isometric view.</a:t>
              </a:r>
            </a:p>
          </p:txBody>
        </p:sp>
      </p:grpSp>
      <p:sp>
        <p:nvSpPr>
          <p:cNvPr id="62" name="Rectangle 61"/>
          <p:cNvSpPr/>
          <p:nvPr/>
        </p:nvSpPr>
        <p:spPr>
          <a:xfrm>
            <a:off x="6096000" y="4038600"/>
            <a:ext cx="1371600" cy="137160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096000" y="4648200"/>
            <a:ext cx="762000" cy="762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25602"/>
                                        </p:tgtEl>
                                        <p:attrNameLst>
                                          <p:attrName>style.visibility</p:attrName>
                                        </p:attrNameLst>
                                      </p:cBhvr>
                                      <p:to>
                                        <p:strVal val="visible"/>
                                      </p:to>
                                    </p:set>
                                    <p:anim calcmode="lin" valueType="num">
                                      <p:cBhvr>
                                        <p:cTn id="23" dur="500" fill="hold"/>
                                        <p:tgtEl>
                                          <p:spTgt spid="25602"/>
                                        </p:tgtEl>
                                        <p:attrNameLst>
                                          <p:attrName>ppt_w</p:attrName>
                                        </p:attrNameLst>
                                      </p:cBhvr>
                                      <p:tavLst>
                                        <p:tav tm="0">
                                          <p:val>
                                            <p:fltVal val="0"/>
                                          </p:val>
                                        </p:tav>
                                        <p:tav tm="100000">
                                          <p:val>
                                            <p:strVal val="#ppt_w"/>
                                          </p:val>
                                        </p:tav>
                                      </p:tavLst>
                                    </p:anim>
                                    <p:anim calcmode="lin" valueType="num">
                                      <p:cBhvr>
                                        <p:cTn id="24" dur="500" fill="hold"/>
                                        <p:tgtEl>
                                          <p:spTgt spid="2560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5604"/>
                                        </p:tgtEl>
                                        <p:attrNameLst>
                                          <p:attrName>style.visibility</p:attrName>
                                        </p:attrNameLst>
                                      </p:cBhvr>
                                      <p:to>
                                        <p:strVal val="visible"/>
                                      </p:to>
                                    </p:set>
                                    <p:anim calcmode="lin" valueType="num">
                                      <p:cBhvr>
                                        <p:cTn id="29" dur="500" fill="hold"/>
                                        <p:tgtEl>
                                          <p:spTgt spid="25604"/>
                                        </p:tgtEl>
                                        <p:attrNameLst>
                                          <p:attrName>ppt_w</p:attrName>
                                        </p:attrNameLst>
                                      </p:cBhvr>
                                      <p:tavLst>
                                        <p:tav tm="0">
                                          <p:val>
                                            <p:fltVal val="0"/>
                                          </p:val>
                                        </p:tav>
                                        <p:tav tm="100000">
                                          <p:val>
                                            <p:strVal val="#ppt_w"/>
                                          </p:val>
                                        </p:tav>
                                      </p:tavLst>
                                    </p:anim>
                                    <p:anim calcmode="lin" valueType="num">
                                      <p:cBhvr>
                                        <p:cTn id="30" dur="500" fill="hold"/>
                                        <p:tgtEl>
                                          <p:spTgt spid="25604"/>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25660"/>
                                        </p:tgtEl>
                                        <p:attrNameLst>
                                          <p:attrName>style.visibility</p:attrName>
                                        </p:attrNameLst>
                                      </p:cBhvr>
                                      <p:to>
                                        <p:strVal val="visible"/>
                                      </p:to>
                                    </p:set>
                                    <p:anim calcmode="lin" valueType="num">
                                      <p:cBhvr>
                                        <p:cTn id="35" dur="500" fill="hold"/>
                                        <p:tgtEl>
                                          <p:spTgt spid="25660"/>
                                        </p:tgtEl>
                                        <p:attrNameLst>
                                          <p:attrName>ppt_w</p:attrName>
                                        </p:attrNameLst>
                                      </p:cBhvr>
                                      <p:tavLst>
                                        <p:tav tm="0">
                                          <p:val>
                                            <p:strVal val="4*#ppt_w"/>
                                          </p:val>
                                        </p:tav>
                                        <p:tav tm="100000">
                                          <p:val>
                                            <p:strVal val="#ppt_w"/>
                                          </p:val>
                                        </p:tav>
                                      </p:tavLst>
                                    </p:anim>
                                    <p:anim calcmode="lin" valueType="num">
                                      <p:cBhvr>
                                        <p:cTn id="36" dur="500" fill="hold"/>
                                        <p:tgtEl>
                                          <p:spTgt spid="25660"/>
                                        </p:tgtEl>
                                        <p:attrNameLst>
                                          <p:attrName>ppt_h</p:attrName>
                                        </p:attrNameLst>
                                      </p:cBhvr>
                                      <p:tavLst>
                                        <p:tav tm="0">
                                          <p:val>
                                            <p:strVal val="4*#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25661"/>
                                        </p:tgtEl>
                                        <p:attrNameLst>
                                          <p:attrName>style.visibility</p:attrName>
                                        </p:attrNameLst>
                                      </p:cBhvr>
                                      <p:to>
                                        <p:strVal val="visible"/>
                                      </p:to>
                                    </p:set>
                                    <p:anim calcmode="lin" valueType="num">
                                      <p:cBhvr>
                                        <p:cTn id="41" dur="500" fill="hold"/>
                                        <p:tgtEl>
                                          <p:spTgt spid="25661"/>
                                        </p:tgtEl>
                                        <p:attrNameLst>
                                          <p:attrName>ppt_w</p:attrName>
                                        </p:attrNameLst>
                                      </p:cBhvr>
                                      <p:tavLst>
                                        <p:tav tm="0">
                                          <p:val>
                                            <p:strVal val="4*#ppt_w"/>
                                          </p:val>
                                        </p:tav>
                                        <p:tav tm="100000">
                                          <p:val>
                                            <p:strVal val="#ppt_w"/>
                                          </p:val>
                                        </p:tav>
                                      </p:tavLst>
                                    </p:anim>
                                    <p:anim calcmode="lin" valueType="num">
                                      <p:cBhvr>
                                        <p:cTn id="42" dur="500" fill="hold"/>
                                        <p:tgtEl>
                                          <p:spTgt spid="25661"/>
                                        </p:tgtEl>
                                        <p:attrNameLst>
                                          <p:attrName>ppt_h</p:attrName>
                                        </p:attrNameLst>
                                      </p:cBhvr>
                                      <p:tavLst>
                                        <p:tav tm="0">
                                          <p:val>
                                            <p:strVal val="4*#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25605"/>
                                        </p:tgtEl>
                                        <p:attrNameLst>
                                          <p:attrName>style.visibility</p:attrName>
                                        </p:attrNameLst>
                                      </p:cBhvr>
                                      <p:to>
                                        <p:strVal val="visible"/>
                                      </p:to>
                                    </p:set>
                                    <p:anim calcmode="lin" valueType="num">
                                      <p:cBhvr>
                                        <p:cTn id="47" dur="500" fill="hold"/>
                                        <p:tgtEl>
                                          <p:spTgt spid="25605"/>
                                        </p:tgtEl>
                                        <p:attrNameLst>
                                          <p:attrName>ppt_x</p:attrName>
                                        </p:attrNameLst>
                                      </p:cBhvr>
                                      <p:tavLst>
                                        <p:tav tm="0">
                                          <p:val>
                                            <p:strVal val="#ppt_x"/>
                                          </p:val>
                                        </p:tav>
                                        <p:tav tm="100000">
                                          <p:val>
                                            <p:strVal val="#ppt_x"/>
                                          </p:val>
                                        </p:tav>
                                      </p:tavLst>
                                    </p:anim>
                                    <p:anim calcmode="lin" valueType="num">
                                      <p:cBhvr>
                                        <p:cTn id="48" dur="500" fill="hold"/>
                                        <p:tgtEl>
                                          <p:spTgt spid="25605"/>
                                        </p:tgtEl>
                                        <p:attrNameLst>
                                          <p:attrName>ppt_y</p:attrName>
                                        </p:attrNameLst>
                                      </p:cBhvr>
                                      <p:tavLst>
                                        <p:tav tm="0">
                                          <p:val>
                                            <p:strVal val="#ppt_y+#ppt_h/2"/>
                                          </p:val>
                                        </p:tav>
                                        <p:tav tm="100000">
                                          <p:val>
                                            <p:strVal val="#ppt_y"/>
                                          </p:val>
                                        </p:tav>
                                      </p:tavLst>
                                    </p:anim>
                                    <p:anim calcmode="lin" valueType="num">
                                      <p:cBhvr>
                                        <p:cTn id="49" dur="500" fill="hold"/>
                                        <p:tgtEl>
                                          <p:spTgt spid="25605"/>
                                        </p:tgtEl>
                                        <p:attrNameLst>
                                          <p:attrName>ppt_w</p:attrName>
                                        </p:attrNameLst>
                                      </p:cBhvr>
                                      <p:tavLst>
                                        <p:tav tm="0">
                                          <p:val>
                                            <p:strVal val="#ppt_w"/>
                                          </p:val>
                                        </p:tav>
                                        <p:tav tm="100000">
                                          <p:val>
                                            <p:strVal val="#ppt_w"/>
                                          </p:val>
                                        </p:tav>
                                      </p:tavLst>
                                    </p:anim>
                                    <p:anim calcmode="lin" valueType="num">
                                      <p:cBhvr>
                                        <p:cTn id="50"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25606"/>
                                        </p:tgtEl>
                                        <p:attrNameLst>
                                          <p:attrName>style.visibility</p:attrName>
                                        </p:attrNameLst>
                                      </p:cBhvr>
                                      <p:to>
                                        <p:strVal val="visible"/>
                                      </p:to>
                                    </p:set>
                                    <p:anim calcmode="lin" valueType="num">
                                      <p:cBhvr>
                                        <p:cTn id="55" dur="500" fill="hold"/>
                                        <p:tgtEl>
                                          <p:spTgt spid="25606"/>
                                        </p:tgtEl>
                                        <p:attrNameLst>
                                          <p:attrName>ppt_x</p:attrName>
                                        </p:attrNameLst>
                                      </p:cBhvr>
                                      <p:tavLst>
                                        <p:tav tm="0">
                                          <p:val>
                                            <p:strVal val="#ppt_x"/>
                                          </p:val>
                                        </p:tav>
                                        <p:tav tm="100000">
                                          <p:val>
                                            <p:strVal val="#ppt_x"/>
                                          </p:val>
                                        </p:tav>
                                      </p:tavLst>
                                    </p:anim>
                                    <p:anim calcmode="lin" valueType="num">
                                      <p:cBhvr>
                                        <p:cTn id="56" dur="500" fill="hold"/>
                                        <p:tgtEl>
                                          <p:spTgt spid="25606"/>
                                        </p:tgtEl>
                                        <p:attrNameLst>
                                          <p:attrName>ppt_y</p:attrName>
                                        </p:attrNameLst>
                                      </p:cBhvr>
                                      <p:tavLst>
                                        <p:tav tm="0">
                                          <p:val>
                                            <p:strVal val="#ppt_y+#ppt_h/2"/>
                                          </p:val>
                                        </p:tav>
                                        <p:tav tm="100000">
                                          <p:val>
                                            <p:strVal val="#ppt_y"/>
                                          </p:val>
                                        </p:tav>
                                      </p:tavLst>
                                    </p:anim>
                                    <p:anim calcmode="lin" valueType="num">
                                      <p:cBhvr>
                                        <p:cTn id="57" dur="500" fill="hold"/>
                                        <p:tgtEl>
                                          <p:spTgt spid="25606"/>
                                        </p:tgtEl>
                                        <p:attrNameLst>
                                          <p:attrName>ppt_w</p:attrName>
                                        </p:attrNameLst>
                                      </p:cBhvr>
                                      <p:tavLst>
                                        <p:tav tm="0">
                                          <p:val>
                                            <p:strVal val="#ppt_w"/>
                                          </p:val>
                                        </p:tav>
                                        <p:tav tm="100000">
                                          <p:val>
                                            <p:strVal val="#ppt_w"/>
                                          </p:val>
                                        </p:tav>
                                      </p:tavLst>
                                    </p:anim>
                                    <p:anim calcmode="lin" valueType="num">
                                      <p:cBhvr>
                                        <p:cTn id="5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25607"/>
                                        </p:tgtEl>
                                        <p:attrNameLst>
                                          <p:attrName>style.visibility</p:attrName>
                                        </p:attrNameLst>
                                      </p:cBhvr>
                                      <p:to>
                                        <p:strVal val="visible"/>
                                      </p:to>
                                    </p:set>
                                    <p:anim calcmode="lin" valueType="num">
                                      <p:cBhvr>
                                        <p:cTn id="63" dur="500" fill="hold"/>
                                        <p:tgtEl>
                                          <p:spTgt spid="25607"/>
                                        </p:tgtEl>
                                        <p:attrNameLst>
                                          <p:attrName>ppt_x</p:attrName>
                                        </p:attrNameLst>
                                      </p:cBhvr>
                                      <p:tavLst>
                                        <p:tav tm="0">
                                          <p:val>
                                            <p:strVal val="#ppt_x"/>
                                          </p:val>
                                        </p:tav>
                                        <p:tav tm="100000">
                                          <p:val>
                                            <p:strVal val="#ppt_x"/>
                                          </p:val>
                                        </p:tav>
                                      </p:tavLst>
                                    </p:anim>
                                    <p:anim calcmode="lin" valueType="num">
                                      <p:cBhvr>
                                        <p:cTn id="64" dur="500" fill="hold"/>
                                        <p:tgtEl>
                                          <p:spTgt spid="25607"/>
                                        </p:tgtEl>
                                        <p:attrNameLst>
                                          <p:attrName>ppt_y</p:attrName>
                                        </p:attrNameLst>
                                      </p:cBhvr>
                                      <p:tavLst>
                                        <p:tav tm="0">
                                          <p:val>
                                            <p:strVal val="#ppt_y+#ppt_h/2"/>
                                          </p:val>
                                        </p:tav>
                                        <p:tav tm="100000">
                                          <p:val>
                                            <p:strVal val="#ppt_y"/>
                                          </p:val>
                                        </p:tav>
                                      </p:tavLst>
                                    </p:anim>
                                    <p:anim calcmode="lin" valueType="num">
                                      <p:cBhvr>
                                        <p:cTn id="65" dur="500" fill="hold"/>
                                        <p:tgtEl>
                                          <p:spTgt spid="25607"/>
                                        </p:tgtEl>
                                        <p:attrNameLst>
                                          <p:attrName>ppt_w</p:attrName>
                                        </p:attrNameLst>
                                      </p:cBhvr>
                                      <p:tavLst>
                                        <p:tav tm="0">
                                          <p:val>
                                            <p:strVal val="#ppt_w"/>
                                          </p:val>
                                        </p:tav>
                                        <p:tav tm="100000">
                                          <p:val>
                                            <p:strVal val="#ppt_w"/>
                                          </p:val>
                                        </p:tav>
                                      </p:tavLst>
                                    </p:anim>
                                    <p:anim calcmode="lin" valueType="num">
                                      <p:cBhvr>
                                        <p:cTn id="66" dur="500" fill="hold"/>
                                        <p:tgtEl>
                                          <p:spTgt spid="25607"/>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25608"/>
                                        </p:tgtEl>
                                        <p:attrNameLst>
                                          <p:attrName>style.visibility</p:attrName>
                                        </p:attrNameLst>
                                      </p:cBhvr>
                                      <p:to>
                                        <p:strVal val="visible"/>
                                      </p:to>
                                    </p:set>
                                    <p:anim calcmode="lin" valueType="num">
                                      <p:cBhvr>
                                        <p:cTn id="71" dur="500" fill="hold"/>
                                        <p:tgtEl>
                                          <p:spTgt spid="25608"/>
                                        </p:tgtEl>
                                        <p:attrNameLst>
                                          <p:attrName>ppt_x</p:attrName>
                                        </p:attrNameLst>
                                      </p:cBhvr>
                                      <p:tavLst>
                                        <p:tav tm="0">
                                          <p:val>
                                            <p:strVal val="#ppt_x"/>
                                          </p:val>
                                        </p:tav>
                                        <p:tav tm="100000">
                                          <p:val>
                                            <p:strVal val="#ppt_x"/>
                                          </p:val>
                                        </p:tav>
                                      </p:tavLst>
                                    </p:anim>
                                    <p:anim calcmode="lin" valueType="num">
                                      <p:cBhvr>
                                        <p:cTn id="72" dur="500" fill="hold"/>
                                        <p:tgtEl>
                                          <p:spTgt spid="25608"/>
                                        </p:tgtEl>
                                        <p:attrNameLst>
                                          <p:attrName>ppt_y</p:attrName>
                                        </p:attrNameLst>
                                      </p:cBhvr>
                                      <p:tavLst>
                                        <p:tav tm="0">
                                          <p:val>
                                            <p:strVal val="#ppt_y+#ppt_h/2"/>
                                          </p:val>
                                        </p:tav>
                                        <p:tav tm="100000">
                                          <p:val>
                                            <p:strVal val="#ppt_y"/>
                                          </p:val>
                                        </p:tav>
                                      </p:tavLst>
                                    </p:anim>
                                    <p:anim calcmode="lin" valueType="num">
                                      <p:cBhvr>
                                        <p:cTn id="73" dur="500" fill="hold"/>
                                        <p:tgtEl>
                                          <p:spTgt spid="25608"/>
                                        </p:tgtEl>
                                        <p:attrNameLst>
                                          <p:attrName>ppt_w</p:attrName>
                                        </p:attrNameLst>
                                      </p:cBhvr>
                                      <p:tavLst>
                                        <p:tav tm="0">
                                          <p:val>
                                            <p:strVal val="#ppt_w"/>
                                          </p:val>
                                        </p:tav>
                                        <p:tav tm="100000">
                                          <p:val>
                                            <p:strVal val="#ppt_w"/>
                                          </p:val>
                                        </p:tav>
                                      </p:tavLst>
                                    </p:anim>
                                    <p:anim calcmode="lin" valueType="num">
                                      <p:cBhvr>
                                        <p:cTn id="74" dur="500" fill="hold"/>
                                        <p:tgtEl>
                                          <p:spTgt spid="25608"/>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25609"/>
                                        </p:tgtEl>
                                        <p:attrNameLst>
                                          <p:attrName>style.visibility</p:attrName>
                                        </p:attrNameLst>
                                      </p:cBhvr>
                                      <p:to>
                                        <p:strVal val="visible"/>
                                      </p:to>
                                    </p:set>
                                    <p:anim calcmode="lin" valueType="num">
                                      <p:cBhvr>
                                        <p:cTn id="79" dur="500" fill="hold"/>
                                        <p:tgtEl>
                                          <p:spTgt spid="25609"/>
                                        </p:tgtEl>
                                        <p:attrNameLst>
                                          <p:attrName>ppt_x</p:attrName>
                                        </p:attrNameLst>
                                      </p:cBhvr>
                                      <p:tavLst>
                                        <p:tav tm="0">
                                          <p:val>
                                            <p:strVal val="#ppt_x"/>
                                          </p:val>
                                        </p:tav>
                                        <p:tav tm="100000">
                                          <p:val>
                                            <p:strVal val="#ppt_x"/>
                                          </p:val>
                                        </p:tav>
                                      </p:tavLst>
                                    </p:anim>
                                    <p:anim calcmode="lin" valueType="num">
                                      <p:cBhvr>
                                        <p:cTn id="80" dur="500" fill="hold"/>
                                        <p:tgtEl>
                                          <p:spTgt spid="25609"/>
                                        </p:tgtEl>
                                        <p:attrNameLst>
                                          <p:attrName>ppt_y</p:attrName>
                                        </p:attrNameLst>
                                      </p:cBhvr>
                                      <p:tavLst>
                                        <p:tav tm="0">
                                          <p:val>
                                            <p:strVal val="#ppt_y+#ppt_h/2"/>
                                          </p:val>
                                        </p:tav>
                                        <p:tav tm="100000">
                                          <p:val>
                                            <p:strVal val="#ppt_y"/>
                                          </p:val>
                                        </p:tav>
                                      </p:tavLst>
                                    </p:anim>
                                    <p:anim calcmode="lin" valueType="num">
                                      <p:cBhvr>
                                        <p:cTn id="81" dur="500" fill="hold"/>
                                        <p:tgtEl>
                                          <p:spTgt spid="25609"/>
                                        </p:tgtEl>
                                        <p:attrNameLst>
                                          <p:attrName>ppt_w</p:attrName>
                                        </p:attrNameLst>
                                      </p:cBhvr>
                                      <p:tavLst>
                                        <p:tav tm="0">
                                          <p:val>
                                            <p:strVal val="#ppt_w"/>
                                          </p:val>
                                        </p:tav>
                                        <p:tav tm="100000">
                                          <p:val>
                                            <p:strVal val="#ppt_w"/>
                                          </p:val>
                                        </p:tav>
                                      </p:tavLst>
                                    </p:anim>
                                    <p:anim calcmode="lin" valueType="num">
                                      <p:cBhvr>
                                        <p:cTn id="82" dur="500" fill="hold"/>
                                        <p:tgtEl>
                                          <p:spTgt spid="25609"/>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25610"/>
                                        </p:tgtEl>
                                        <p:attrNameLst>
                                          <p:attrName>style.visibility</p:attrName>
                                        </p:attrNameLst>
                                      </p:cBhvr>
                                      <p:to>
                                        <p:strVal val="visible"/>
                                      </p:to>
                                    </p:set>
                                    <p:anim calcmode="lin" valueType="num">
                                      <p:cBhvr>
                                        <p:cTn id="87" dur="500" fill="hold"/>
                                        <p:tgtEl>
                                          <p:spTgt spid="25610"/>
                                        </p:tgtEl>
                                        <p:attrNameLst>
                                          <p:attrName>ppt_x</p:attrName>
                                        </p:attrNameLst>
                                      </p:cBhvr>
                                      <p:tavLst>
                                        <p:tav tm="0">
                                          <p:val>
                                            <p:strVal val="#ppt_x"/>
                                          </p:val>
                                        </p:tav>
                                        <p:tav tm="100000">
                                          <p:val>
                                            <p:strVal val="#ppt_x"/>
                                          </p:val>
                                        </p:tav>
                                      </p:tavLst>
                                    </p:anim>
                                    <p:anim calcmode="lin" valueType="num">
                                      <p:cBhvr>
                                        <p:cTn id="88" dur="500" fill="hold"/>
                                        <p:tgtEl>
                                          <p:spTgt spid="25610"/>
                                        </p:tgtEl>
                                        <p:attrNameLst>
                                          <p:attrName>ppt_y</p:attrName>
                                        </p:attrNameLst>
                                      </p:cBhvr>
                                      <p:tavLst>
                                        <p:tav tm="0">
                                          <p:val>
                                            <p:strVal val="#ppt_y+#ppt_h/2"/>
                                          </p:val>
                                        </p:tav>
                                        <p:tav tm="100000">
                                          <p:val>
                                            <p:strVal val="#ppt_y"/>
                                          </p:val>
                                        </p:tav>
                                      </p:tavLst>
                                    </p:anim>
                                    <p:anim calcmode="lin" valueType="num">
                                      <p:cBhvr>
                                        <p:cTn id="89" dur="500" fill="hold"/>
                                        <p:tgtEl>
                                          <p:spTgt spid="25610"/>
                                        </p:tgtEl>
                                        <p:attrNameLst>
                                          <p:attrName>ppt_w</p:attrName>
                                        </p:attrNameLst>
                                      </p:cBhvr>
                                      <p:tavLst>
                                        <p:tav tm="0">
                                          <p:val>
                                            <p:strVal val="#ppt_w"/>
                                          </p:val>
                                        </p:tav>
                                        <p:tav tm="100000">
                                          <p:val>
                                            <p:strVal val="#ppt_w"/>
                                          </p:val>
                                        </p:tav>
                                      </p:tavLst>
                                    </p:anim>
                                    <p:anim calcmode="lin" valueType="num">
                                      <p:cBhvr>
                                        <p:cTn id="90" dur="500" fill="hold"/>
                                        <p:tgtEl>
                                          <p:spTgt spid="25610"/>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25611"/>
                                        </p:tgtEl>
                                        <p:attrNameLst>
                                          <p:attrName>style.visibility</p:attrName>
                                        </p:attrNameLst>
                                      </p:cBhvr>
                                      <p:to>
                                        <p:strVal val="visible"/>
                                      </p:to>
                                    </p:set>
                                    <p:anim calcmode="lin" valueType="num">
                                      <p:cBhvr>
                                        <p:cTn id="95" dur="500" fill="hold"/>
                                        <p:tgtEl>
                                          <p:spTgt spid="25611"/>
                                        </p:tgtEl>
                                        <p:attrNameLst>
                                          <p:attrName>ppt_w</p:attrName>
                                        </p:attrNameLst>
                                      </p:cBhvr>
                                      <p:tavLst>
                                        <p:tav tm="0">
                                          <p:val>
                                            <p:fltVal val="0"/>
                                          </p:val>
                                        </p:tav>
                                        <p:tav tm="100000">
                                          <p:val>
                                            <p:strVal val="#ppt_w"/>
                                          </p:val>
                                        </p:tav>
                                      </p:tavLst>
                                    </p:anim>
                                    <p:anim calcmode="lin" valueType="num">
                                      <p:cBhvr>
                                        <p:cTn id="96" dur="500" fill="hold"/>
                                        <p:tgtEl>
                                          <p:spTgt spid="25611"/>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25603"/>
                                        </p:tgtEl>
                                        <p:attrNameLst>
                                          <p:attrName>style.visibility</p:attrName>
                                        </p:attrNameLst>
                                      </p:cBhvr>
                                      <p:to>
                                        <p:strVal val="visible"/>
                                      </p:to>
                                    </p:set>
                                    <p:anim calcmode="lin" valueType="num">
                                      <p:cBhvr>
                                        <p:cTn id="101" dur="500" fill="hold"/>
                                        <p:tgtEl>
                                          <p:spTgt spid="25603"/>
                                        </p:tgtEl>
                                        <p:attrNameLst>
                                          <p:attrName>ppt_w</p:attrName>
                                        </p:attrNameLst>
                                      </p:cBhvr>
                                      <p:tavLst>
                                        <p:tav tm="0">
                                          <p:val>
                                            <p:fltVal val="0"/>
                                          </p:val>
                                        </p:tav>
                                        <p:tav tm="100000">
                                          <p:val>
                                            <p:strVal val="#ppt_w"/>
                                          </p:val>
                                        </p:tav>
                                      </p:tavLst>
                                    </p:anim>
                                    <p:anim calcmode="lin" valueType="num">
                                      <p:cBhvr>
                                        <p:cTn id="102" dur="500" fill="hold"/>
                                        <p:tgtEl>
                                          <p:spTgt spid="256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animBg="1"/>
      <p:bldP spid="25604" grpId="0" animBg="1"/>
      <p:bldP spid="25605" grpId="0" animBg="1"/>
      <p:bldP spid="25606" grpId="0" animBg="1"/>
      <p:bldP spid="25607" grpId="0" animBg="1"/>
      <p:bldP spid="25608" grpId="0" animBg="1"/>
      <p:bldP spid="25609" grpId="0" animBg="1"/>
      <p:bldP spid="25610" grpId="0" animBg="1"/>
      <p:bldP spid="25611" grpId="0" animBg="1"/>
      <p:bldP spid="25660" grpId="0" autoUpdateAnimBg="0"/>
      <p:bldP spid="25661" grpId="0" autoUpdateAnimBg="0"/>
      <p:bldP spid="62" grpId="0" animBg="1"/>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09600" y="1447800"/>
            <a:ext cx="3394075" cy="336550"/>
          </a:xfrm>
          <a:prstGeom prst="rect">
            <a:avLst/>
          </a:prstGeom>
          <a:noFill/>
          <a:ln w="9525">
            <a:noFill/>
            <a:miter lim="800000"/>
            <a:headEnd/>
            <a:tailEnd/>
          </a:ln>
        </p:spPr>
        <p:txBody>
          <a:bodyPr wrap="none">
            <a:spAutoFit/>
          </a:bodyPr>
          <a:lstStyle/>
          <a:p>
            <a:r>
              <a:rPr lang="en-US" sz="1600" b="1" u="sng">
                <a:latin typeface="Times New Roman" charset="0"/>
              </a:rPr>
              <a:t>ORTHOGRAPHIC PROJECTIONS</a:t>
            </a:r>
          </a:p>
        </p:txBody>
      </p:sp>
      <p:grpSp>
        <p:nvGrpSpPr>
          <p:cNvPr id="2" name="Group 3"/>
          <p:cNvGrpSpPr>
            <a:grpSpLocks/>
          </p:cNvGrpSpPr>
          <p:nvPr/>
        </p:nvGrpSpPr>
        <p:grpSpPr bwMode="auto">
          <a:xfrm>
            <a:off x="4495800" y="4276725"/>
            <a:ext cx="3581400" cy="1066800"/>
            <a:chOff x="2832" y="2694"/>
            <a:chExt cx="2256" cy="672"/>
          </a:xfrm>
        </p:grpSpPr>
        <p:sp>
          <p:nvSpPr>
            <p:cNvPr id="30836" name="Line 4"/>
            <p:cNvSpPr>
              <a:spLocks noChangeShapeType="1"/>
            </p:cNvSpPr>
            <p:nvPr/>
          </p:nvSpPr>
          <p:spPr bwMode="auto">
            <a:xfrm>
              <a:off x="3120" y="3366"/>
              <a:ext cx="1728" cy="0"/>
            </a:xfrm>
            <a:prstGeom prst="line">
              <a:avLst/>
            </a:prstGeom>
            <a:noFill/>
            <a:ln w="9525">
              <a:solidFill>
                <a:schemeClr val="tx1"/>
              </a:solidFill>
              <a:round/>
              <a:headEnd/>
              <a:tailEnd/>
            </a:ln>
          </p:spPr>
          <p:txBody>
            <a:bodyPr/>
            <a:lstStyle/>
            <a:p>
              <a:endParaRPr lang="en-IN"/>
            </a:p>
          </p:txBody>
        </p:sp>
        <p:sp>
          <p:nvSpPr>
            <p:cNvPr id="30837" name="Line 5"/>
            <p:cNvSpPr>
              <a:spLocks noChangeShapeType="1"/>
            </p:cNvSpPr>
            <p:nvPr/>
          </p:nvSpPr>
          <p:spPr bwMode="auto">
            <a:xfrm flipV="1">
              <a:off x="3936" y="2694"/>
              <a:ext cx="1152" cy="672"/>
            </a:xfrm>
            <a:prstGeom prst="line">
              <a:avLst/>
            </a:prstGeom>
            <a:noFill/>
            <a:ln w="9525">
              <a:solidFill>
                <a:schemeClr val="tx1"/>
              </a:solidFill>
              <a:round/>
              <a:headEnd/>
              <a:tailEnd/>
            </a:ln>
          </p:spPr>
          <p:txBody>
            <a:bodyPr/>
            <a:lstStyle/>
            <a:p>
              <a:endParaRPr lang="en-IN"/>
            </a:p>
          </p:txBody>
        </p:sp>
        <p:sp>
          <p:nvSpPr>
            <p:cNvPr id="30838" name="Line 6"/>
            <p:cNvSpPr>
              <a:spLocks noChangeShapeType="1"/>
            </p:cNvSpPr>
            <p:nvPr/>
          </p:nvSpPr>
          <p:spPr bwMode="auto">
            <a:xfrm flipH="1" flipV="1">
              <a:off x="2832" y="2790"/>
              <a:ext cx="1104" cy="576"/>
            </a:xfrm>
            <a:prstGeom prst="line">
              <a:avLst/>
            </a:prstGeom>
            <a:noFill/>
            <a:ln w="9525">
              <a:solidFill>
                <a:schemeClr val="tx1"/>
              </a:solidFill>
              <a:round/>
              <a:headEnd/>
              <a:tailEnd/>
            </a:ln>
          </p:spPr>
          <p:txBody>
            <a:bodyPr/>
            <a:lstStyle/>
            <a:p>
              <a:endParaRPr lang="en-IN"/>
            </a:p>
          </p:txBody>
        </p:sp>
      </p:grpSp>
      <p:sp>
        <p:nvSpPr>
          <p:cNvPr id="30727" name="Line 7"/>
          <p:cNvSpPr>
            <a:spLocks noChangeShapeType="1"/>
          </p:cNvSpPr>
          <p:nvPr/>
        </p:nvSpPr>
        <p:spPr bwMode="auto">
          <a:xfrm flipV="1">
            <a:off x="7467600" y="3352800"/>
            <a:ext cx="0" cy="1295400"/>
          </a:xfrm>
          <a:prstGeom prst="line">
            <a:avLst/>
          </a:prstGeom>
          <a:noFill/>
          <a:ln w="19050">
            <a:solidFill>
              <a:schemeClr val="tx1"/>
            </a:solidFill>
            <a:round/>
            <a:headEnd/>
            <a:tailEnd/>
          </a:ln>
        </p:spPr>
        <p:txBody>
          <a:bodyPr/>
          <a:lstStyle/>
          <a:p>
            <a:endParaRPr lang="en-IN"/>
          </a:p>
        </p:txBody>
      </p:sp>
      <p:sp>
        <p:nvSpPr>
          <p:cNvPr id="30728" name="Line 8"/>
          <p:cNvSpPr>
            <a:spLocks noChangeShapeType="1"/>
          </p:cNvSpPr>
          <p:nvPr/>
        </p:nvSpPr>
        <p:spPr bwMode="auto">
          <a:xfrm flipV="1">
            <a:off x="5338763" y="3590925"/>
            <a:ext cx="0" cy="1295400"/>
          </a:xfrm>
          <a:prstGeom prst="line">
            <a:avLst/>
          </a:prstGeom>
          <a:noFill/>
          <a:ln w="19050">
            <a:solidFill>
              <a:schemeClr val="tx1"/>
            </a:solidFill>
            <a:round/>
            <a:headEnd/>
            <a:tailEnd/>
          </a:ln>
        </p:spPr>
        <p:txBody>
          <a:bodyPr/>
          <a:lstStyle/>
          <a:p>
            <a:endParaRPr lang="en-IN"/>
          </a:p>
        </p:txBody>
      </p:sp>
      <p:sp>
        <p:nvSpPr>
          <p:cNvPr id="30729" name="Line 9"/>
          <p:cNvSpPr>
            <a:spLocks noChangeShapeType="1"/>
          </p:cNvSpPr>
          <p:nvPr/>
        </p:nvSpPr>
        <p:spPr bwMode="auto">
          <a:xfrm>
            <a:off x="5334000" y="3590925"/>
            <a:ext cx="457200" cy="228600"/>
          </a:xfrm>
          <a:prstGeom prst="line">
            <a:avLst/>
          </a:prstGeom>
          <a:noFill/>
          <a:ln w="19050">
            <a:solidFill>
              <a:schemeClr val="tx1"/>
            </a:solidFill>
            <a:round/>
            <a:headEnd/>
            <a:tailEnd/>
          </a:ln>
        </p:spPr>
        <p:txBody>
          <a:bodyPr/>
          <a:lstStyle/>
          <a:p>
            <a:endParaRPr lang="en-IN"/>
          </a:p>
        </p:txBody>
      </p:sp>
      <p:sp>
        <p:nvSpPr>
          <p:cNvPr id="30730" name="Line 10"/>
          <p:cNvSpPr>
            <a:spLocks noChangeShapeType="1"/>
          </p:cNvSpPr>
          <p:nvPr/>
        </p:nvSpPr>
        <p:spPr bwMode="auto">
          <a:xfrm>
            <a:off x="5791200" y="3810000"/>
            <a:ext cx="0" cy="762000"/>
          </a:xfrm>
          <a:prstGeom prst="line">
            <a:avLst/>
          </a:prstGeom>
          <a:noFill/>
          <a:ln w="19050">
            <a:solidFill>
              <a:schemeClr val="tx1"/>
            </a:solidFill>
            <a:round/>
            <a:headEnd/>
            <a:tailEnd/>
          </a:ln>
        </p:spPr>
        <p:txBody>
          <a:bodyPr/>
          <a:lstStyle/>
          <a:p>
            <a:endParaRPr lang="en-IN"/>
          </a:p>
        </p:txBody>
      </p:sp>
      <p:sp>
        <p:nvSpPr>
          <p:cNvPr id="30731" name="Line 11"/>
          <p:cNvSpPr>
            <a:spLocks noChangeShapeType="1"/>
          </p:cNvSpPr>
          <p:nvPr/>
        </p:nvSpPr>
        <p:spPr bwMode="auto">
          <a:xfrm>
            <a:off x="5791200" y="4543425"/>
            <a:ext cx="457200" cy="265113"/>
          </a:xfrm>
          <a:prstGeom prst="line">
            <a:avLst/>
          </a:prstGeom>
          <a:noFill/>
          <a:ln w="19050">
            <a:solidFill>
              <a:schemeClr val="tx1"/>
            </a:solidFill>
            <a:round/>
            <a:headEnd/>
            <a:tailEnd/>
          </a:ln>
        </p:spPr>
        <p:txBody>
          <a:bodyPr/>
          <a:lstStyle/>
          <a:p>
            <a:endParaRPr lang="en-IN"/>
          </a:p>
        </p:txBody>
      </p:sp>
      <p:sp>
        <p:nvSpPr>
          <p:cNvPr id="30732" name="Line 12"/>
          <p:cNvSpPr>
            <a:spLocks noChangeShapeType="1"/>
          </p:cNvSpPr>
          <p:nvPr/>
        </p:nvSpPr>
        <p:spPr bwMode="auto">
          <a:xfrm flipH="1">
            <a:off x="7024688" y="3352800"/>
            <a:ext cx="442912" cy="233363"/>
          </a:xfrm>
          <a:prstGeom prst="line">
            <a:avLst/>
          </a:prstGeom>
          <a:noFill/>
          <a:ln w="19050">
            <a:solidFill>
              <a:schemeClr val="tx1"/>
            </a:solidFill>
            <a:round/>
            <a:headEnd/>
            <a:tailEnd/>
          </a:ln>
        </p:spPr>
        <p:txBody>
          <a:bodyPr/>
          <a:lstStyle/>
          <a:p>
            <a:endParaRPr lang="en-IN"/>
          </a:p>
        </p:txBody>
      </p:sp>
      <p:sp>
        <p:nvSpPr>
          <p:cNvPr id="30733" name="Line 13"/>
          <p:cNvSpPr>
            <a:spLocks noChangeShapeType="1"/>
          </p:cNvSpPr>
          <p:nvPr/>
        </p:nvSpPr>
        <p:spPr bwMode="auto">
          <a:xfrm>
            <a:off x="7024688" y="3562350"/>
            <a:ext cx="0" cy="381000"/>
          </a:xfrm>
          <a:prstGeom prst="line">
            <a:avLst/>
          </a:prstGeom>
          <a:noFill/>
          <a:ln w="19050">
            <a:solidFill>
              <a:schemeClr val="tx1"/>
            </a:solidFill>
            <a:round/>
            <a:headEnd/>
            <a:tailEnd/>
          </a:ln>
        </p:spPr>
        <p:txBody>
          <a:bodyPr/>
          <a:lstStyle/>
          <a:p>
            <a:endParaRPr lang="en-IN"/>
          </a:p>
        </p:txBody>
      </p:sp>
      <p:sp>
        <p:nvSpPr>
          <p:cNvPr id="30734" name="Line 14"/>
          <p:cNvSpPr>
            <a:spLocks noChangeShapeType="1"/>
          </p:cNvSpPr>
          <p:nvPr/>
        </p:nvSpPr>
        <p:spPr bwMode="auto">
          <a:xfrm rot="174440" flipH="1">
            <a:off x="6638925" y="3919538"/>
            <a:ext cx="376238" cy="250825"/>
          </a:xfrm>
          <a:prstGeom prst="line">
            <a:avLst/>
          </a:prstGeom>
          <a:noFill/>
          <a:ln w="19050">
            <a:solidFill>
              <a:schemeClr val="tx1"/>
            </a:solidFill>
            <a:round/>
            <a:headEnd/>
            <a:tailEnd/>
          </a:ln>
        </p:spPr>
        <p:txBody>
          <a:bodyPr/>
          <a:lstStyle/>
          <a:p>
            <a:endParaRPr lang="en-IN"/>
          </a:p>
        </p:txBody>
      </p:sp>
      <p:sp>
        <p:nvSpPr>
          <p:cNvPr id="30735" name="Line 15"/>
          <p:cNvSpPr>
            <a:spLocks noChangeShapeType="1"/>
          </p:cNvSpPr>
          <p:nvPr/>
        </p:nvSpPr>
        <p:spPr bwMode="auto">
          <a:xfrm>
            <a:off x="6643688" y="4148138"/>
            <a:ext cx="0" cy="457200"/>
          </a:xfrm>
          <a:prstGeom prst="line">
            <a:avLst/>
          </a:prstGeom>
          <a:noFill/>
          <a:ln w="19050">
            <a:solidFill>
              <a:schemeClr val="tx1"/>
            </a:solidFill>
            <a:round/>
            <a:headEnd/>
            <a:tailEnd/>
          </a:ln>
        </p:spPr>
        <p:txBody>
          <a:bodyPr/>
          <a:lstStyle/>
          <a:p>
            <a:endParaRPr lang="en-IN"/>
          </a:p>
        </p:txBody>
      </p:sp>
      <p:sp>
        <p:nvSpPr>
          <p:cNvPr id="30736" name="Line 16"/>
          <p:cNvSpPr>
            <a:spLocks noChangeShapeType="1"/>
          </p:cNvSpPr>
          <p:nvPr/>
        </p:nvSpPr>
        <p:spPr bwMode="auto">
          <a:xfrm>
            <a:off x="6248400" y="4810125"/>
            <a:ext cx="0" cy="533400"/>
          </a:xfrm>
          <a:prstGeom prst="line">
            <a:avLst/>
          </a:prstGeom>
          <a:noFill/>
          <a:ln w="19050">
            <a:solidFill>
              <a:schemeClr val="tx1"/>
            </a:solidFill>
            <a:round/>
            <a:headEnd/>
            <a:tailEnd/>
          </a:ln>
        </p:spPr>
        <p:txBody>
          <a:bodyPr/>
          <a:lstStyle/>
          <a:p>
            <a:endParaRPr lang="en-IN"/>
          </a:p>
        </p:txBody>
      </p:sp>
      <p:sp>
        <p:nvSpPr>
          <p:cNvPr id="30737" name="Line 17"/>
          <p:cNvSpPr>
            <a:spLocks noChangeShapeType="1"/>
          </p:cNvSpPr>
          <p:nvPr/>
        </p:nvSpPr>
        <p:spPr bwMode="auto">
          <a:xfrm flipV="1">
            <a:off x="6172200" y="3895725"/>
            <a:ext cx="0" cy="457200"/>
          </a:xfrm>
          <a:prstGeom prst="line">
            <a:avLst/>
          </a:prstGeom>
          <a:noFill/>
          <a:ln w="19050">
            <a:solidFill>
              <a:schemeClr val="tx1"/>
            </a:solidFill>
            <a:round/>
            <a:headEnd/>
            <a:tailEnd/>
          </a:ln>
        </p:spPr>
        <p:txBody>
          <a:bodyPr/>
          <a:lstStyle/>
          <a:p>
            <a:endParaRPr lang="en-IN"/>
          </a:p>
        </p:txBody>
      </p:sp>
      <p:sp>
        <p:nvSpPr>
          <p:cNvPr id="30738" name="Line 18"/>
          <p:cNvSpPr>
            <a:spLocks noChangeShapeType="1"/>
          </p:cNvSpPr>
          <p:nvPr/>
        </p:nvSpPr>
        <p:spPr bwMode="auto">
          <a:xfrm flipV="1">
            <a:off x="6172200" y="3667125"/>
            <a:ext cx="381000" cy="228600"/>
          </a:xfrm>
          <a:prstGeom prst="line">
            <a:avLst/>
          </a:prstGeom>
          <a:noFill/>
          <a:ln w="19050">
            <a:solidFill>
              <a:schemeClr val="tx1"/>
            </a:solidFill>
            <a:round/>
            <a:headEnd/>
            <a:tailEnd/>
          </a:ln>
        </p:spPr>
        <p:txBody>
          <a:bodyPr/>
          <a:lstStyle/>
          <a:p>
            <a:endParaRPr lang="en-IN"/>
          </a:p>
        </p:txBody>
      </p:sp>
      <p:sp>
        <p:nvSpPr>
          <p:cNvPr id="30739" name="Line 19"/>
          <p:cNvSpPr>
            <a:spLocks noChangeShapeType="1"/>
          </p:cNvSpPr>
          <p:nvPr/>
        </p:nvSpPr>
        <p:spPr bwMode="auto">
          <a:xfrm flipV="1">
            <a:off x="6553200" y="3352799"/>
            <a:ext cx="0" cy="314325"/>
          </a:xfrm>
          <a:prstGeom prst="line">
            <a:avLst/>
          </a:prstGeom>
          <a:noFill/>
          <a:ln w="19050">
            <a:solidFill>
              <a:schemeClr val="tx1"/>
            </a:solidFill>
            <a:round/>
            <a:headEnd/>
            <a:tailEnd/>
          </a:ln>
        </p:spPr>
        <p:txBody>
          <a:bodyPr/>
          <a:lstStyle/>
          <a:p>
            <a:endParaRPr lang="en-IN"/>
          </a:p>
        </p:txBody>
      </p:sp>
      <p:sp>
        <p:nvSpPr>
          <p:cNvPr id="30740" name="Line 20"/>
          <p:cNvSpPr>
            <a:spLocks noChangeShapeType="1"/>
          </p:cNvSpPr>
          <p:nvPr/>
        </p:nvSpPr>
        <p:spPr bwMode="auto">
          <a:xfrm flipH="1">
            <a:off x="5791200" y="3352800"/>
            <a:ext cx="762000" cy="457200"/>
          </a:xfrm>
          <a:prstGeom prst="line">
            <a:avLst/>
          </a:prstGeom>
          <a:noFill/>
          <a:ln w="19050">
            <a:solidFill>
              <a:schemeClr val="tx1"/>
            </a:solidFill>
            <a:round/>
            <a:headEnd/>
            <a:tailEnd/>
          </a:ln>
        </p:spPr>
        <p:txBody>
          <a:bodyPr/>
          <a:lstStyle/>
          <a:p>
            <a:endParaRPr lang="en-IN"/>
          </a:p>
        </p:txBody>
      </p:sp>
      <p:sp>
        <p:nvSpPr>
          <p:cNvPr id="30741" name="Line 21"/>
          <p:cNvSpPr>
            <a:spLocks noChangeShapeType="1"/>
          </p:cNvSpPr>
          <p:nvPr/>
        </p:nvSpPr>
        <p:spPr bwMode="auto">
          <a:xfrm>
            <a:off x="6553200" y="3352800"/>
            <a:ext cx="471488" cy="214313"/>
          </a:xfrm>
          <a:prstGeom prst="line">
            <a:avLst/>
          </a:prstGeom>
          <a:noFill/>
          <a:ln w="19050">
            <a:solidFill>
              <a:schemeClr val="tx1"/>
            </a:solidFill>
            <a:round/>
            <a:headEnd/>
            <a:tailEnd/>
          </a:ln>
        </p:spPr>
        <p:txBody>
          <a:bodyPr/>
          <a:lstStyle/>
          <a:p>
            <a:endParaRPr lang="en-IN"/>
          </a:p>
        </p:txBody>
      </p:sp>
      <p:sp>
        <p:nvSpPr>
          <p:cNvPr id="30742" name="Line 22"/>
          <p:cNvSpPr>
            <a:spLocks noChangeShapeType="1"/>
          </p:cNvSpPr>
          <p:nvPr/>
        </p:nvSpPr>
        <p:spPr bwMode="auto">
          <a:xfrm flipV="1">
            <a:off x="5334001" y="2895600"/>
            <a:ext cx="1219200" cy="685800"/>
          </a:xfrm>
          <a:prstGeom prst="line">
            <a:avLst/>
          </a:prstGeom>
          <a:noFill/>
          <a:ln w="19050">
            <a:solidFill>
              <a:schemeClr val="tx1"/>
            </a:solidFill>
            <a:round/>
            <a:headEnd/>
            <a:tailEnd/>
          </a:ln>
        </p:spPr>
        <p:txBody>
          <a:bodyPr/>
          <a:lstStyle/>
          <a:p>
            <a:endParaRPr lang="en-IN"/>
          </a:p>
        </p:txBody>
      </p:sp>
      <p:sp>
        <p:nvSpPr>
          <p:cNvPr id="30743" name="Line 23"/>
          <p:cNvSpPr>
            <a:spLocks noChangeShapeType="1"/>
          </p:cNvSpPr>
          <p:nvPr/>
        </p:nvSpPr>
        <p:spPr bwMode="auto">
          <a:xfrm flipH="1" flipV="1">
            <a:off x="6553199" y="2909888"/>
            <a:ext cx="914400" cy="442912"/>
          </a:xfrm>
          <a:prstGeom prst="line">
            <a:avLst/>
          </a:prstGeom>
          <a:noFill/>
          <a:ln w="19050">
            <a:solidFill>
              <a:schemeClr val="tx1"/>
            </a:solidFill>
            <a:round/>
            <a:headEnd/>
            <a:tailEnd/>
          </a:ln>
        </p:spPr>
        <p:txBody>
          <a:bodyPr/>
          <a:lstStyle/>
          <a:p>
            <a:endParaRPr lang="en-IN"/>
          </a:p>
        </p:txBody>
      </p:sp>
      <p:sp>
        <p:nvSpPr>
          <p:cNvPr id="30744" name="Line 24"/>
          <p:cNvSpPr>
            <a:spLocks noChangeShapeType="1"/>
          </p:cNvSpPr>
          <p:nvPr/>
        </p:nvSpPr>
        <p:spPr bwMode="auto">
          <a:xfrm flipH="1" flipV="1">
            <a:off x="6553200" y="3657600"/>
            <a:ext cx="457200" cy="260350"/>
          </a:xfrm>
          <a:prstGeom prst="line">
            <a:avLst/>
          </a:prstGeom>
          <a:noFill/>
          <a:ln w="19050">
            <a:solidFill>
              <a:schemeClr val="tx1"/>
            </a:solidFill>
            <a:round/>
            <a:headEnd/>
            <a:tailEnd/>
          </a:ln>
        </p:spPr>
        <p:txBody>
          <a:bodyPr/>
          <a:lstStyle/>
          <a:p>
            <a:endParaRPr lang="en-IN"/>
          </a:p>
        </p:txBody>
      </p:sp>
      <p:sp>
        <p:nvSpPr>
          <p:cNvPr id="30745" name="Line 25"/>
          <p:cNvSpPr>
            <a:spLocks noChangeShapeType="1"/>
          </p:cNvSpPr>
          <p:nvPr/>
        </p:nvSpPr>
        <p:spPr bwMode="auto">
          <a:xfrm flipH="1" flipV="1">
            <a:off x="6172200" y="4324350"/>
            <a:ext cx="466725" cy="266700"/>
          </a:xfrm>
          <a:prstGeom prst="line">
            <a:avLst/>
          </a:prstGeom>
          <a:noFill/>
          <a:ln w="19050">
            <a:solidFill>
              <a:schemeClr val="tx1"/>
            </a:solidFill>
            <a:round/>
            <a:headEnd/>
            <a:tailEnd/>
          </a:ln>
        </p:spPr>
        <p:txBody>
          <a:bodyPr/>
          <a:lstStyle/>
          <a:p>
            <a:endParaRPr lang="en-IN"/>
          </a:p>
        </p:txBody>
      </p:sp>
      <p:sp>
        <p:nvSpPr>
          <p:cNvPr id="30746" name="Line 26"/>
          <p:cNvSpPr>
            <a:spLocks noChangeShapeType="1"/>
          </p:cNvSpPr>
          <p:nvPr/>
        </p:nvSpPr>
        <p:spPr bwMode="auto">
          <a:xfrm>
            <a:off x="5334000" y="4876800"/>
            <a:ext cx="914400" cy="457200"/>
          </a:xfrm>
          <a:prstGeom prst="line">
            <a:avLst/>
          </a:prstGeom>
          <a:noFill/>
          <a:ln w="19050">
            <a:solidFill>
              <a:schemeClr val="tx1"/>
            </a:solidFill>
            <a:round/>
            <a:headEnd/>
            <a:tailEnd/>
          </a:ln>
        </p:spPr>
        <p:txBody>
          <a:bodyPr/>
          <a:lstStyle/>
          <a:p>
            <a:endParaRPr lang="en-IN"/>
          </a:p>
        </p:txBody>
      </p:sp>
      <p:sp>
        <p:nvSpPr>
          <p:cNvPr id="30747" name="Line 27"/>
          <p:cNvSpPr>
            <a:spLocks noChangeShapeType="1"/>
          </p:cNvSpPr>
          <p:nvPr/>
        </p:nvSpPr>
        <p:spPr bwMode="auto">
          <a:xfrm flipV="1">
            <a:off x="6235700" y="4648200"/>
            <a:ext cx="1219200" cy="685800"/>
          </a:xfrm>
          <a:prstGeom prst="line">
            <a:avLst/>
          </a:prstGeom>
          <a:noFill/>
          <a:ln w="19050">
            <a:solidFill>
              <a:schemeClr val="tx1"/>
            </a:solidFill>
            <a:round/>
            <a:headEnd/>
            <a:tailEnd/>
          </a:ln>
        </p:spPr>
        <p:txBody>
          <a:bodyPr/>
          <a:lstStyle/>
          <a:p>
            <a:endParaRPr lang="en-IN"/>
          </a:p>
        </p:txBody>
      </p:sp>
      <p:sp>
        <p:nvSpPr>
          <p:cNvPr id="30748" name="Line 28"/>
          <p:cNvSpPr>
            <a:spLocks noChangeShapeType="1"/>
          </p:cNvSpPr>
          <p:nvPr/>
        </p:nvSpPr>
        <p:spPr bwMode="auto">
          <a:xfrm flipH="1" flipV="1">
            <a:off x="6176963" y="3892550"/>
            <a:ext cx="457200" cy="260350"/>
          </a:xfrm>
          <a:prstGeom prst="line">
            <a:avLst/>
          </a:prstGeom>
          <a:noFill/>
          <a:ln w="19050">
            <a:solidFill>
              <a:schemeClr val="tx1"/>
            </a:solidFill>
            <a:round/>
            <a:headEnd/>
            <a:tailEnd/>
          </a:ln>
        </p:spPr>
        <p:txBody>
          <a:bodyPr/>
          <a:lstStyle/>
          <a:p>
            <a:endParaRPr lang="en-IN"/>
          </a:p>
        </p:txBody>
      </p:sp>
      <p:sp>
        <p:nvSpPr>
          <p:cNvPr id="30749" name="Line 29"/>
          <p:cNvSpPr>
            <a:spLocks noChangeShapeType="1"/>
          </p:cNvSpPr>
          <p:nvPr/>
        </p:nvSpPr>
        <p:spPr bwMode="auto">
          <a:xfrm rot="174440" flipH="1">
            <a:off x="5786438" y="4314825"/>
            <a:ext cx="376237" cy="250825"/>
          </a:xfrm>
          <a:prstGeom prst="line">
            <a:avLst/>
          </a:prstGeom>
          <a:noFill/>
          <a:ln w="19050">
            <a:solidFill>
              <a:schemeClr val="tx1"/>
            </a:solidFill>
            <a:round/>
            <a:headEnd/>
            <a:tailEnd/>
          </a:ln>
        </p:spPr>
        <p:txBody>
          <a:bodyPr/>
          <a:lstStyle/>
          <a:p>
            <a:endParaRPr lang="en-IN"/>
          </a:p>
        </p:txBody>
      </p:sp>
      <p:sp>
        <p:nvSpPr>
          <p:cNvPr id="30750" name="Line 30"/>
          <p:cNvSpPr>
            <a:spLocks noChangeShapeType="1"/>
          </p:cNvSpPr>
          <p:nvPr/>
        </p:nvSpPr>
        <p:spPr bwMode="auto">
          <a:xfrm rot="174440" flipH="1">
            <a:off x="6257925" y="4572000"/>
            <a:ext cx="376238" cy="250825"/>
          </a:xfrm>
          <a:prstGeom prst="line">
            <a:avLst/>
          </a:prstGeom>
          <a:noFill/>
          <a:ln w="19050">
            <a:solidFill>
              <a:schemeClr val="tx1"/>
            </a:solidFill>
            <a:round/>
            <a:headEnd/>
            <a:tailEnd/>
          </a:ln>
        </p:spPr>
        <p:txBody>
          <a:bodyPr/>
          <a:lstStyle/>
          <a:p>
            <a:endParaRPr lang="en-IN"/>
          </a:p>
        </p:txBody>
      </p:sp>
      <p:grpSp>
        <p:nvGrpSpPr>
          <p:cNvPr id="3" name="Group 31"/>
          <p:cNvGrpSpPr>
            <a:grpSpLocks/>
          </p:cNvGrpSpPr>
          <p:nvPr/>
        </p:nvGrpSpPr>
        <p:grpSpPr bwMode="auto">
          <a:xfrm>
            <a:off x="288925" y="2438400"/>
            <a:ext cx="4200525" cy="3627438"/>
            <a:chOff x="182" y="1536"/>
            <a:chExt cx="2646" cy="2285"/>
          </a:xfrm>
        </p:grpSpPr>
        <p:grpSp>
          <p:nvGrpSpPr>
            <p:cNvPr id="6" name="Group 32"/>
            <p:cNvGrpSpPr>
              <a:grpSpLocks/>
            </p:cNvGrpSpPr>
            <p:nvPr/>
          </p:nvGrpSpPr>
          <p:grpSpPr bwMode="auto">
            <a:xfrm>
              <a:off x="668" y="1753"/>
              <a:ext cx="1440" cy="528"/>
              <a:chOff x="3648" y="2064"/>
              <a:chExt cx="1440" cy="528"/>
            </a:xfrm>
          </p:grpSpPr>
          <p:sp>
            <p:nvSpPr>
              <p:cNvPr id="30833" name="Line 33"/>
              <p:cNvSpPr>
                <a:spLocks noChangeShapeType="1"/>
              </p:cNvSpPr>
              <p:nvPr/>
            </p:nvSpPr>
            <p:spPr bwMode="auto">
              <a:xfrm>
                <a:off x="3984" y="2352"/>
                <a:ext cx="1056" cy="0"/>
              </a:xfrm>
              <a:prstGeom prst="line">
                <a:avLst/>
              </a:prstGeom>
              <a:noFill/>
              <a:ln w="9525">
                <a:solidFill>
                  <a:schemeClr val="folHlink"/>
                </a:solidFill>
                <a:round/>
                <a:headEnd/>
                <a:tailEnd/>
              </a:ln>
            </p:spPr>
            <p:txBody>
              <a:bodyPr/>
              <a:lstStyle/>
              <a:p>
                <a:endParaRPr lang="en-IN"/>
              </a:p>
            </p:txBody>
          </p:sp>
          <p:sp>
            <p:nvSpPr>
              <p:cNvPr id="30834" name="Line 34"/>
              <p:cNvSpPr>
                <a:spLocks noChangeShapeType="1"/>
              </p:cNvSpPr>
              <p:nvPr/>
            </p:nvSpPr>
            <p:spPr bwMode="auto">
              <a:xfrm>
                <a:off x="3648" y="2592"/>
                <a:ext cx="1440" cy="0"/>
              </a:xfrm>
              <a:prstGeom prst="line">
                <a:avLst/>
              </a:prstGeom>
              <a:noFill/>
              <a:ln w="9525">
                <a:solidFill>
                  <a:schemeClr val="folHlink"/>
                </a:solidFill>
                <a:round/>
                <a:headEnd/>
                <a:tailEnd/>
              </a:ln>
            </p:spPr>
            <p:txBody>
              <a:bodyPr/>
              <a:lstStyle/>
              <a:p>
                <a:endParaRPr lang="en-IN"/>
              </a:p>
            </p:txBody>
          </p:sp>
          <p:sp>
            <p:nvSpPr>
              <p:cNvPr id="30835" name="Line 35"/>
              <p:cNvSpPr>
                <a:spLocks noChangeShapeType="1"/>
              </p:cNvSpPr>
              <p:nvPr/>
            </p:nvSpPr>
            <p:spPr bwMode="auto">
              <a:xfrm>
                <a:off x="4176" y="2064"/>
                <a:ext cx="576" cy="0"/>
              </a:xfrm>
              <a:prstGeom prst="line">
                <a:avLst/>
              </a:prstGeom>
              <a:noFill/>
              <a:ln w="9525">
                <a:solidFill>
                  <a:schemeClr val="folHlink"/>
                </a:solidFill>
                <a:round/>
                <a:headEnd/>
                <a:tailEnd/>
              </a:ln>
            </p:spPr>
            <p:txBody>
              <a:bodyPr/>
              <a:lstStyle/>
              <a:p>
                <a:endParaRPr lang="en-IN"/>
              </a:p>
            </p:txBody>
          </p:sp>
        </p:grpSp>
        <p:grpSp>
          <p:nvGrpSpPr>
            <p:cNvPr id="7" name="Group 36"/>
            <p:cNvGrpSpPr>
              <a:grpSpLocks/>
            </p:cNvGrpSpPr>
            <p:nvPr/>
          </p:nvGrpSpPr>
          <p:grpSpPr bwMode="auto">
            <a:xfrm>
              <a:off x="524" y="1945"/>
              <a:ext cx="816" cy="1104"/>
              <a:chOff x="3504" y="2256"/>
              <a:chExt cx="816" cy="1104"/>
            </a:xfrm>
          </p:grpSpPr>
          <p:sp>
            <p:nvSpPr>
              <p:cNvPr id="30829" name="Line 37"/>
              <p:cNvSpPr>
                <a:spLocks noChangeShapeType="1"/>
              </p:cNvSpPr>
              <p:nvPr/>
            </p:nvSpPr>
            <p:spPr bwMode="auto">
              <a:xfrm>
                <a:off x="4032" y="2256"/>
                <a:ext cx="0" cy="1104"/>
              </a:xfrm>
              <a:prstGeom prst="line">
                <a:avLst/>
              </a:prstGeom>
              <a:noFill/>
              <a:ln w="9525">
                <a:solidFill>
                  <a:schemeClr val="folHlink"/>
                </a:solidFill>
                <a:round/>
                <a:headEnd/>
                <a:tailEnd/>
              </a:ln>
            </p:spPr>
            <p:txBody>
              <a:bodyPr/>
              <a:lstStyle/>
              <a:p>
                <a:endParaRPr lang="en-IN"/>
              </a:p>
            </p:txBody>
          </p:sp>
          <p:sp>
            <p:nvSpPr>
              <p:cNvPr id="30830" name="Line 38"/>
              <p:cNvSpPr>
                <a:spLocks noChangeShapeType="1"/>
              </p:cNvSpPr>
              <p:nvPr/>
            </p:nvSpPr>
            <p:spPr bwMode="auto">
              <a:xfrm>
                <a:off x="3744" y="2496"/>
                <a:ext cx="0" cy="864"/>
              </a:xfrm>
              <a:prstGeom prst="line">
                <a:avLst/>
              </a:prstGeom>
              <a:noFill/>
              <a:ln w="9525">
                <a:solidFill>
                  <a:schemeClr val="folHlink"/>
                </a:solidFill>
                <a:round/>
                <a:headEnd/>
                <a:tailEnd/>
              </a:ln>
            </p:spPr>
            <p:txBody>
              <a:bodyPr/>
              <a:lstStyle/>
              <a:p>
                <a:endParaRPr lang="en-IN"/>
              </a:p>
            </p:txBody>
          </p:sp>
          <p:sp>
            <p:nvSpPr>
              <p:cNvPr id="30831" name="Line 39"/>
              <p:cNvSpPr>
                <a:spLocks noChangeShapeType="1"/>
              </p:cNvSpPr>
              <p:nvPr/>
            </p:nvSpPr>
            <p:spPr bwMode="auto">
              <a:xfrm>
                <a:off x="3504" y="2784"/>
                <a:ext cx="0" cy="336"/>
              </a:xfrm>
              <a:prstGeom prst="line">
                <a:avLst/>
              </a:prstGeom>
              <a:noFill/>
              <a:ln w="9525">
                <a:solidFill>
                  <a:schemeClr val="folHlink"/>
                </a:solidFill>
                <a:round/>
                <a:headEnd/>
                <a:tailEnd/>
              </a:ln>
            </p:spPr>
            <p:txBody>
              <a:bodyPr/>
              <a:lstStyle/>
              <a:p>
                <a:endParaRPr lang="en-IN"/>
              </a:p>
            </p:txBody>
          </p:sp>
          <p:sp>
            <p:nvSpPr>
              <p:cNvPr id="30832" name="Line 40"/>
              <p:cNvSpPr>
                <a:spLocks noChangeShapeType="1"/>
              </p:cNvSpPr>
              <p:nvPr/>
            </p:nvSpPr>
            <p:spPr bwMode="auto">
              <a:xfrm>
                <a:off x="4320" y="2736"/>
                <a:ext cx="0" cy="336"/>
              </a:xfrm>
              <a:prstGeom prst="line">
                <a:avLst/>
              </a:prstGeom>
              <a:noFill/>
              <a:ln w="9525">
                <a:solidFill>
                  <a:schemeClr val="folHlink"/>
                </a:solidFill>
                <a:round/>
                <a:headEnd/>
                <a:tailEnd/>
              </a:ln>
            </p:spPr>
            <p:txBody>
              <a:bodyPr/>
              <a:lstStyle/>
              <a:p>
                <a:endParaRPr lang="en-IN"/>
              </a:p>
            </p:txBody>
          </p:sp>
        </p:grpSp>
        <p:grpSp>
          <p:nvGrpSpPr>
            <p:cNvPr id="8" name="Group 41"/>
            <p:cNvGrpSpPr>
              <a:grpSpLocks/>
            </p:cNvGrpSpPr>
            <p:nvPr/>
          </p:nvGrpSpPr>
          <p:grpSpPr bwMode="auto">
            <a:xfrm>
              <a:off x="524" y="2713"/>
              <a:ext cx="816" cy="660"/>
              <a:chOff x="3504" y="3024"/>
              <a:chExt cx="816" cy="660"/>
            </a:xfrm>
          </p:grpSpPr>
          <p:sp>
            <p:nvSpPr>
              <p:cNvPr id="30822" name="Line 42"/>
              <p:cNvSpPr>
                <a:spLocks noChangeShapeType="1"/>
              </p:cNvSpPr>
              <p:nvPr/>
            </p:nvSpPr>
            <p:spPr bwMode="auto">
              <a:xfrm>
                <a:off x="3504" y="3024"/>
                <a:ext cx="0" cy="654"/>
              </a:xfrm>
              <a:prstGeom prst="line">
                <a:avLst/>
              </a:prstGeom>
              <a:noFill/>
              <a:ln w="28575">
                <a:solidFill>
                  <a:schemeClr val="tx1"/>
                </a:solidFill>
                <a:round/>
                <a:headEnd/>
                <a:tailEnd/>
              </a:ln>
            </p:spPr>
            <p:txBody>
              <a:bodyPr/>
              <a:lstStyle/>
              <a:p>
                <a:endParaRPr lang="en-IN"/>
              </a:p>
            </p:txBody>
          </p:sp>
          <p:sp>
            <p:nvSpPr>
              <p:cNvPr id="4" name="Line 43"/>
              <p:cNvSpPr>
                <a:spLocks noChangeShapeType="1"/>
              </p:cNvSpPr>
              <p:nvPr/>
            </p:nvSpPr>
            <p:spPr bwMode="auto">
              <a:xfrm>
                <a:off x="4320" y="3024"/>
                <a:ext cx="0" cy="654"/>
              </a:xfrm>
              <a:prstGeom prst="line">
                <a:avLst/>
              </a:prstGeom>
              <a:noFill/>
              <a:ln w="28575">
                <a:solidFill>
                  <a:schemeClr val="tx1"/>
                </a:solidFill>
                <a:round/>
                <a:headEnd/>
                <a:tailEnd/>
              </a:ln>
            </p:spPr>
            <p:txBody>
              <a:bodyPr/>
              <a:lstStyle/>
              <a:p>
                <a:endParaRPr lang="en-IN"/>
              </a:p>
            </p:txBody>
          </p:sp>
          <p:sp>
            <p:nvSpPr>
              <p:cNvPr id="5" name="Line 44"/>
              <p:cNvSpPr>
                <a:spLocks noChangeShapeType="1"/>
              </p:cNvSpPr>
              <p:nvPr/>
            </p:nvSpPr>
            <p:spPr bwMode="auto">
              <a:xfrm>
                <a:off x="3504" y="3024"/>
                <a:ext cx="816" cy="0"/>
              </a:xfrm>
              <a:prstGeom prst="line">
                <a:avLst/>
              </a:prstGeom>
              <a:noFill/>
              <a:ln w="28575">
                <a:solidFill>
                  <a:schemeClr val="tx1"/>
                </a:solidFill>
                <a:round/>
                <a:headEnd/>
                <a:tailEnd/>
              </a:ln>
            </p:spPr>
            <p:txBody>
              <a:bodyPr/>
              <a:lstStyle/>
              <a:p>
                <a:endParaRPr lang="en-IN"/>
              </a:p>
            </p:txBody>
          </p:sp>
          <p:sp>
            <p:nvSpPr>
              <p:cNvPr id="30825" name="Line 45"/>
              <p:cNvSpPr>
                <a:spLocks noChangeShapeType="1"/>
              </p:cNvSpPr>
              <p:nvPr/>
            </p:nvSpPr>
            <p:spPr bwMode="auto">
              <a:xfrm>
                <a:off x="3504" y="3264"/>
                <a:ext cx="528" cy="0"/>
              </a:xfrm>
              <a:prstGeom prst="line">
                <a:avLst/>
              </a:prstGeom>
              <a:noFill/>
              <a:ln w="28575">
                <a:solidFill>
                  <a:schemeClr val="tx1"/>
                </a:solidFill>
                <a:round/>
                <a:headEnd/>
                <a:tailEnd/>
              </a:ln>
            </p:spPr>
            <p:txBody>
              <a:bodyPr/>
              <a:lstStyle/>
              <a:p>
                <a:endParaRPr lang="en-IN"/>
              </a:p>
            </p:txBody>
          </p:sp>
          <p:sp>
            <p:nvSpPr>
              <p:cNvPr id="30826" name="Line 46"/>
              <p:cNvSpPr>
                <a:spLocks noChangeShapeType="1"/>
              </p:cNvSpPr>
              <p:nvPr/>
            </p:nvSpPr>
            <p:spPr bwMode="auto">
              <a:xfrm>
                <a:off x="4032" y="3252"/>
                <a:ext cx="0" cy="432"/>
              </a:xfrm>
              <a:prstGeom prst="line">
                <a:avLst/>
              </a:prstGeom>
              <a:noFill/>
              <a:ln w="28575">
                <a:solidFill>
                  <a:schemeClr val="tx1"/>
                </a:solidFill>
                <a:round/>
                <a:headEnd/>
                <a:tailEnd/>
              </a:ln>
            </p:spPr>
            <p:txBody>
              <a:bodyPr/>
              <a:lstStyle/>
              <a:p>
                <a:endParaRPr lang="en-IN"/>
              </a:p>
            </p:txBody>
          </p:sp>
          <p:sp>
            <p:nvSpPr>
              <p:cNvPr id="30827" name="Line 47"/>
              <p:cNvSpPr>
                <a:spLocks noChangeShapeType="1"/>
              </p:cNvSpPr>
              <p:nvPr/>
            </p:nvSpPr>
            <p:spPr bwMode="auto">
              <a:xfrm>
                <a:off x="3504" y="3672"/>
                <a:ext cx="816" cy="0"/>
              </a:xfrm>
              <a:prstGeom prst="line">
                <a:avLst/>
              </a:prstGeom>
              <a:noFill/>
              <a:ln w="28575">
                <a:solidFill>
                  <a:schemeClr val="tx1"/>
                </a:solidFill>
                <a:round/>
                <a:headEnd/>
                <a:tailEnd/>
              </a:ln>
            </p:spPr>
            <p:txBody>
              <a:bodyPr/>
              <a:lstStyle/>
              <a:p>
                <a:endParaRPr lang="en-IN"/>
              </a:p>
            </p:txBody>
          </p:sp>
          <p:sp>
            <p:nvSpPr>
              <p:cNvPr id="30828" name="Line 48"/>
              <p:cNvSpPr>
                <a:spLocks noChangeShapeType="1"/>
              </p:cNvSpPr>
              <p:nvPr/>
            </p:nvSpPr>
            <p:spPr bwMode="auto">
              <a:xfrm>
                <a:off x="3744" y="3252"/>
                <a:ext cx="0" cy="432"/>
              </a:xfrm>
              <a:prstGeom prst="line">
                <a:avLst/>
              </a:prstGeom>
              <a:noFill/>
              <a:ln w="28575">
                <a:solidFill>
                  <a:schemeClr val="tx1"/>
                </a:solidFill>
                <a:round/>
                <a:headEnd/>
                <a:tailEnd/>
              </a:ln>
            </p:spPr>
            <p:txBody>
              <a:bodyPr/>
              <a:lstStyle/>
              <a:p>
                <a:endParaRPr lang="en-IN"/>
              </a:p>
            </p:txBody>
          </p:sp>
        </p:grpSp>
        <p:sp>
          <p:nvSpPr>
            <p:cNvPr id="30768" name="Text Box 49"/>
            <p:cNvSpPr txBox="1">
              <a:spLocks noChangeArrowheads="1"/>
            </p:cNvSpPr>
            <p:nvPr/>
          </p:nvSpPr>
          <p:spPr bwMode="auto">
            <a:xfrm>
              <a:off x="544" y="1536"/>
              <a:ext cx="742" cy="173"/>
            </a:xfrm>
            <a:prstGeom prst="rect">
              <a:avLst/>
            </a:prstGeom>
            <a:noFill/>
            <a:ln w="9525">
              <a:noFill/>
              <a:miter lim="800000"/>
              <a:headEnd/>
              <a:tailEnd/>
            </a:ln>
          </p:spPr>
          <p:txBody>
            <a:bodyPr wrap="none">
              <a:spAutoFit/>
            </a:bodyPr>
            <a:lstStyle/>
            <a:p>
              <a:r>
                <a:rPr lang="en-US" sz="1200" b="1" u="sng">
                  <a:latin typeface="Times New Roman" charset="0"/>
                </a:rPr>
                <a:t>FRONT VIEW</a:t>
              </a:r>
            </a:p>
          </p:txBody>
        </p:sp>
        <p:sp>
          <p:nvSpPr>
            <p:cNvPr id="30769" name="Text Box 50"/>
            <p:cNvSpPr txBox="1">
              <a:spLocks noChangeArrowheads="1"/>
            </p:cNvSpPr>
            <p:nvPr/>
          </p:nvSpPr>
          <p:spPr bwMode="auto">
            <a:xfrm>
              <a:off x="576" y="3648"/>
              <a:ext cx="604" cy="173"/>
            </a:xfrm>
            <a:prstGeom prst="rect">
              <a:avLst/>
            </a:prstGeom>
            <a:noFill/>
            <a:ln w="9525">
              <a:noFill/>
              <a:miter lim="800000"/>
              <a:headEnd/>
              <a:tailEnd/>
            </a:ln>
          </p:spPr>
          <p:txBody>
            <a:bodyPr wrap="none">
              <a:spAutoFit/>
            </a:bodyPr>
            <a:lstStyle/>
            <a:p>
              <a:r>
                <a:rPr lang="en-US" sz="1200" b="1" u="sng">
                  <a:latin typeface="Times New Roman" charset="0"/>
                </a:rPr>
                <a:t>TOP VIEW</a:t>
              </a:r>
            </a:p>
          </p:txBody>
        </p:sp>
        <p:sp>
          <p:nvSpPr>
            <p:cNvPr id="30770" name="Text Box 51"/>
            <p:cNvSpPr txBox="1">
              <a:spLocks noChangeArrowheads="1"/>
            </p:cNvSpPr>
            <p:nvPr/>
          </p:nvSpPr>
          <p:spPr bwMode="auto">
            <a:xfrm>
              <a:off x="1544" y="1538"/>
              <a:ext cx="816" cy="173"/>
            </a:xfrm>
            <a:prstGeom prst="rect">
              <a:avLst/>
            </a:prstGeom>
            <a:noFill/>
            <a:ln w="9525">
              <a:noFill/>
              <a:miter lim="800000"/>
              <a:headEnd/>
              <a:tailEnd/>
            </a:ln>
          </p:spPr>
          <p:txBody>
            <a:bodyPr wrap="none">
              <a:spAutoFit/>
            </a:bodyPr>
            <a:lstStyle/>
            <a:p>
              <a:r>
                <a:rPr lang="en-US" sz="1200" b="1" u="sng">
                  <a:latin typeface="Times New Roman" charset="0"/>
                </a:rPr>
                <a:t>L.H.SIDE VIEW</a:t>
              </a:r>
            </a:p>
          </p:txBody>
        </p:sp>
        <p:grpSp>
          <p:nvGrpSpPr>
            <p:cNvPr id="9" name="Group 52"/>
            <p:cNvGrpSpPr>
              <a:grpSpLocks/>
            </p:cNvGrpSpPr>
            <p:nvPr/>
          </p:nvGrpSpPr>
          <p:grpSpPr bwMode="auto">
            <a:xfrm>
              <a:off x="524" y="1753"/>
              <a:ext cx="816" cy="768"/>
              <a:chOff x="3504" y="2064"/>
              <a:chExt cx="816" cy="768"/>
            </a:xfrm>
          </p:grpSpPr>
          <p:sp>
            <p:nvSpPr>
              <p:cNvPr id="30814" name="Line 53"/>
              <p:cNvSpPr>
                <a:spLocks noChangeShapeType="1"/>
              </p:cNvSpPr>
              <p:nvPr/>
            </p:nvSpPr>
            <p:spPr bwMode="auto">
              <a:xfrm>
                <a:off x="3504" y="2064"/>
                <a:ext cx="0" cy="768"/>
              </a:xfrm>
              <a:prstGeom prst="line">
                <a:avLst/>
              </a:prstGeom>
              <a:noFill/>
              <a:ln w="28575">
                <a:solidFill>
                  <a:schemeClr val="tx1"/>
                </a:solidFill>
                <a:round/>
                <a:headEnd/>
                <a:tailEnd/>
              </a:ln>
            </p:spPr>
            <p:txBody>
              <a:bodyPr/>
              <a:lstStyle/>
              <a:p>
                <a:endParaRPr lang="en-IN"/>
              </a:p>
            </p:txBody>
          </p:sp>
          <p:sp>
            <p:nvSpPr>
              <p:cNvPr id="30815" name="Line 54"/>
              <p:cNvSpPr>
                <a:spLocks noChangeShapeType="1"/>
              </p:cNvSpPr>
              <p:nvPr/>
            </p:nvSpPr>
            <p:spPr bwMode="auto">
              <a:xfrm>
                <a:off x="3504" y="2064"/>
                <a:ext cx="816" cy="0"/>
              </a:xfrm>
              <a:prstGeom prst="line">
                <a:avLst/>
              </a:prstGeom>
              <a:noFill/>
              <a:ln w="28575">
                <a:solidFill>
                  <a:schemeClr val="tx1"/>
                </a:solidFill>
                <a:round/>
                <a:headEnd/>
                <a:tailEnd/>
              </a:ln>
            </p:spPr>
            <p:txBody>
              <a:bodyPr/>
              <a:lstStyle/>
              <a:p>
                <a:endParaRPr lang="en-IN"/>
              </a:p>
            </p:txBody>
          </p:sp>
          <p:sp>
            <p:nvSpPr>
              <p:cNvPr id="30816" name="Line 55"/>
              <p:cNvSpPr>
                <a:spLocks noChangeShapeType="1"/>
              </p:cNvSpPr>
              <p:nvPr/>
            </p:nvSpPr>
            <p:spPr bwMode="auto">
              <a:xfrm>
                <a:off x="4320" y="2064"/>
                <a:ext cx="0" cy="768"/>
              </a:xfrm>
              <a:prstGeom prst="line">
                <a:avLst/>
              </a:prstGeom>
              <a:noFill/>
              <a:ln w="28575">
                <a:solidFill>
                  <a:schemeClr val="tx1"/>
                </a:solidFill>
                <a:round/>
                <a:headEnd/>
                <a:tailEnd/>
              </a:ln>
            </p:spPr>
            <p:txBody>
              <a:bodyPr/>
              <a:lstStyle/>
              <a:p>
                <a:endParaRPr lang="en-IN"/>
              </a:p>
            </p:txBody>
          </p:sp>
          <p:sp>
            <p:nvSpPr>
              <p:cNvPr id="30817" name="Line 56"/>
              <p:cNvSpPr>
                <a:spLocks noChangeShapeType="1"/>
              </p:cNvSpPr>
              <p:nvPr/>
            </p:nvSpPr>
            <p:spPr bwMode="auto">
              <a:xfrm>
                <a:off x="4032" y="2064"/>
                <a:ext cx="0" cy="288"/>
              </a:xfrm>
              <a:prstGeom prst="line">
                <a:avLst/>
              </a:prstGeom>
              <a:noFill/>
              <a:ln w="28575">
                <a:solidFill>
                  <a:schemeClr val="tx1"/>
                </a:solidFill>
                <a:round/>
                <a:headEnd/>
                <a:tailEnd/>
              </a:ln>
            </p:spPr>
            <p:txBody>
              <a:bodyPr/>
              <a:lstStyle/>
              <a:p>
                <a:endParaRPr lang="en-IN"/>
              </a:p>
            </p:txBody>
          </p:sp>
          <p:sp>
            <p:nvSpPr>
              <p:cNvPr id="30818" name="Line 57"/>
              <p:cNvSpPr>
                <a:spLocks noChangeShapeType="1"/>
              </p:cNvSpPr>
              <p:nvPr/>
            </p:nvSpPr>
            <p:spPr bwMode="auto">
              <a:xfrm flipH="1">
                <a:off x="3744" y="2352"/>
                <a:ext cx="288" cy="0"/>
              </a:xfrm>
              <a:prstGeom prst="line">
                <a:avLst/>
              </a:prstGeom>
              <a:noFill/>
              <a:ln w="28575">
                <a:solidFill>
                  <a:schemeClr val="tx1"/>
                </a:solidFill>
                <a:round/>
                <a:headEnd/>
                <a:tailEnd/>
              </a:ln>
            </p:spPr>
            <p:txBody>
              <a:bodyPr/>
              <a:lstStyle/>
              <a:p>
                <a:endParaRPr lang="en-IN"/>
              </a:p>
            </p:txBody>
          </p:sp>
          <p:sp>
            <p:nvSpPr>
              <p:cNvPr id="30819" name="Line 58"/>
              <p:cNvSpPr>
                <a:spLocks noChangeShapeType="1"/>
              </p:cNvSpPr>
              <p:nvPr/>
            </p:nvSpPr>
            <p:spPr bwMode="auto">
              <a:xfrm>
                <a:off x="3744" y="2352"/>
                <a:ext cx="0" cy="240"/>
              </a:xfrm>
              <a:prstGeom prst="line">
                <a:avLst/>
              </a:prstGeom>
              <a:noFill/>
              <a:ln w="28575">
                <a:solidFill>
                  <a:schemeClr val="tx1"/>
                </a:solidFill>
                <a:round/>
                <a:headEnd/>
                <a:tailEnd/>
              </a:ln>
            </p:spPr>
            <p:txBody>
              <a:bodyPr/>
              <a:lstStyle/>
              <a:p>
                <a:endParaRPr lang="en-IN"/>
              </a:p>
            </p:txBody>
          </p:sp>
          <p:sp>
            <p:nvSpPr>
              <p:cNvPr id="30820" name="Line 59"/>
              <p:cNvSpPr>
                <a:spLocks noChangeShapeType="1"/>
              </p:cNvSpPr>
              <p:nvPr/>
            </p:nvSpPr>
            <p:spPr bwMode="auto">
              <a:xfrm flipH="1">
                <a:off x="3504" y="2592"/>
                <a:ext cx="240" cy="0"/>
              </a:xfrm>
              <a:prstGeom prst="line">
                <a:avLst/>
              </a:prstGeom>
              <a:noFill/>
              <a:ln w="28575">
                <a:solidFill>
                  <a:schemeClr val="tx1"/>
                </a:solidFill>
                <a:round/>
                <a:headEnd/>
                <a:tailEnd/>
              </a:ln>
            </p:spPr>
            <p:txBody>
              <a:bodyPr/>
              <a:lstStyle/>
              <a:p>
                <a:endParaRPr lang="en-IN"/>
              </a:p>
            </p:txBody>
          </p:sp>
          <p:sp>
            <p:nvSpPr>
              <p:cNvPr id="30821" name="Line 60"/>
              <p:cNvSpPr>
                <a:spLocks noChangeShapeType="1"/>
              </p:cNvSpPr>
              <p:nvPr/>
            </p:nvSpPr>
            <p:spPr bwMode="auto">
              <a:xfrm>
                <a:off x="3504" y="2832"/>
                <a:ext cx="816" cy="0"/>
              </a:xfrm>
              <a:prstGeom prst="line">
                <a:avLst/>
              </a:prstGeom>
              <a:noFill/>
              <a:ln w="28575">
                <a:solidFill>
                  <a:schemeClr val="tx1"/>
                </a:solidFill>
                <a:round/>
                <a:headEnd/>
                <a:tailEnd/>
              </a:ln>
            </p:spPr>
            <p:txBody>
              <a:bodyPr/>
              <a:lstStyle/>
              <a:p>
                <a:endParaRPr lang="en-IN"/>
              </a:p>
            </p:txBody>
          </p:sp>
        </p:grpSp>
        <p:grpSp>
          <p:nvGrpSpPr>
            <p:cNvPr id="10" name="Group 61"/>
            <p:cNvGrpSpPr>
              <a:grpSpLocks/>
            </p:cNvGrpSpPr>
            <p:nvPr/>
          </p:nvGrpSpPr>
          <p:grpSpPr bwMode="auto">
            <a:xfrm>
              <a:off x="1628" y="1753"/>
              <a:ext cx="672" cy="768"/>
              <a:chOff x="4608" y="2064"/>
              <a:chExt cx="672" cy="768"/>
            </a:xfrm>
          </p:grpSpPr>
          <p:sp>
            <p:nvSpPr>
              <p:cNvPr id="30807" name="Line 62"/>
              <p:cNvSpPr>
                <a:spLocks noChangeShapeType="1"/>
              </p:cNvSpPr>
              <p:nvPr/>
            </p:nvSpPr>
            <p:spPr bwMode="auto">
              <a:xfrm>
                <a:off x="4608" y="2064"/>
                <a:ext cx="0" cy="768"/>
              </a:xfrm>
              <a:prstGeom prst="line">
                <a:avLst/>
              </a:prstGeom>
              <a:noFill/>
              <a:ln w="28575">
                <a:solidFill>
                  <a:schemeClr val="tx1"/>
                </a:solidFill>
                <a:round/>
                <a:headEnd/>
                <a:tailEnd/>
              </a:ln>
            </p:spPr>
            <p:txBody>
              <a:bodyPr/>
              <a:lstStyle/>
              <a:p>
                <a:endParaRPr lang="en-IN"/>
              </a:p>
            </p:txBody>
          </p:sp>
          <p:sp>
            <p:nvSpPr>
              <p:cNvPr id="30808" name="Line 63"/>
              <p:cNvSpPr>
                <a:spLocks noChangeShapeType="1"/>
              </p:cNvSpPr>
              <p:nvPr/>
            </p:nvSpPr>
            <p:spPr bwMode="auto">
              <a:xfrm>
                <a:off x="4608" y="2064"/>
                <a:ext cx="672" cy="0"/>
              </a:xfrm>
              <a:prstGeom prst="line">
                <a:avLst/>
              </a:prstGeom>
              <a:noFill/>
              <a:ln w="28575">
                <a:solidFill>
                  <a:schemeClr val="tx1"/>
                </a:solidFill>
                <a:round/>
                <a:headEnd/>
                <a:tailEnd/>
              </a:ln>
            </p:spPr>
            <p:txBody>
              <a:bodyPr/>
              <a:lstStyle/>
              <a:p>
                <a:endParaRPr lang="en-IN"/>
              </a:p>
            </p:txBody>
          </p:sp>
          <p:sp>
            <p:nvSpPr>
              <p:cNvPr id="30809" name="Line 64"/>
              <p:cNvSpPr>
                <a:spLocks noChangeShapeType="1"/>
              </p:cNvSpPr>
              <p:nvPr/>
            </p:nvSpPr>
            <p:spPr bwMode="auto">
              <a:xfrm>
                <a:off x="4896" y="2064"/>
                <a:ext cx="0" cy="528"/>
              </a:xfrm>
              <a:prstGeom prst="line">
                <a:avLst/>
              </a:prstGeom>
              <a:noFill/>
              <a:ln w="28575">
                <a:solidFill>
                  <a:schemeClr val="tx1"/>
                </a:solidFill>
                <a:round/>
                <a:headEnd/>
                <a:tailEnd/>
              </a:ln>
            </p:spPr>
            <p:txBody>
              <a:bodyPr/>
              <a:lstStyle/>
              <a:p>
                <a:endParaRPr lang="en-IN"/>
              </a:p>
            </p:txBody>
          </p:sp>
          <p:sp>
            <p:nvSpPr>
              <p:cNvPr id="30810" name="Line 65"/>
              <p:cNvSpPr>
                <a:spLocks noChangeShapeType="1"/>
              </p:cNvSpPr>
              <p:nvPr/>
            </p:nvSpPr>
            <p:spPr bwMode="auto">
              <a:xfrm>
                <a:off x="4896" y="2592"/>
                <a:ext cx="384" cy="0"/>
              </a:xfrm>
              <a:prstGeom prst="line">
                <a:avLst/>
              </a:prstGeom>
              <a:noFill/>
              <a:ln w="28575">
                <a:solidFill>
                  <a:schemeClr val="tx1"/>
                </a:solidFill>
                <a:round/>
                <a:headEnd/>
                <a:tailEnd/>
              </a:ln>
            </p:spPr>
            <p:txBody>
              <a:bodyPr/>
              <a:lstStyle/>
              <a:p>
                <a:endParaRPr lang="en-IN"/>
              </a:p>
            </p:txBody>
          </p:sp>
          <p:sp>
            <p:nvSpPr>
              <p:cNvPr id="30811" name="Line 66"/>
              <p:cNvSpPr>
                <a:spLocks noChangeShapeType="1"/>
              </p:cNvSpPr>
              <p:nvPr/>
            </p:nvSpPr>
            <p:spPr bwMode="auto">
              <a:xfrm>
                <a:off x="5280" y="2064"/>
                <a:ext cx="0" cy="768"/>
              </a:xfrm>
              <a:prstGeom prst="line">
                <a:avLst/>
              </a:prstGeom>
              <a:noFill/>
              <a:ln w="28575">
                <a:solidFill>
                  <a:schemeClr val="tx1"/>
                </a:solidFill>
                <a:round/>
                <a:headEnd/>
                <a:tailEnd/>
              </a:ln>
            </p:spPr>
            <p:txBody>
              <a:bodyPr/>
              <a:lstStyle/>
              <a:p>
                <a:endParaRPr lang="en-IN"/>
              </a:p>
            </p:txBody>
          </p:sp>
          <p:sp>
            <p:nvSpPr>
              <p:cNvPr id="30812" name="Line 67"/>
              <p:cNvSpPr>
                <a:spLocks noChangeShapeType="1"/>
              </p:cNvSpPr>
              <p:nvPr/>
            </p:nvSpPr>
            <p:spPr bwMode="auto">
              <a:xfrm>
                <a:off x="4896" y="2352"/>
                <a:ext cx="384" cy="0"/>
              </a:xfrm>
              <a:prstGeom prst="line">
                <a:avLst/>
              </a:prstGeom>
              <a:noFill/>
              <a:ln w="28575">
                <a:solidFill>
                  <a:schemeClr val="tx1"/>
                </a:solidFill>
                <a:round/>
                <a:headEnd/>
                <a:tailEnd/>
              </a:ln>
            </p:spPr>
            <p:txBody>
              <a:bodyPr/>
              <a:lstStyle/>
              <a:p>
                <a:endParaRPr lang="en-IN"/>
              </a:p>
            </p:txBody>
          </p:sp>
          <p:sp>
            <p:nvSpPr>
              <p:cNvPr id="30813" name="Line 68"/>
              <p:cNvSpPr>
                <a:spLocks noChangeShapeType="1"/>
              </p:cNvSpPr>
              <p:nvPr/>
            </p:nvSpPr>
            <p:spPr bwMode="auto">
              <a:xfrm>
                <a:off x="4608" y="2832"/>
                <a:ext cx="672" cy="0"/>
              </a:xfrm>
              <a:prstGeom prst="line">
                <a:avLst/>
              </a:prstGeom>
              <a:noFill/>
              <a:ln w="28575">
                <a:solidFill>
                  <a:schemeClr val="tx1"/>
                </a:solidFill>
                <a:round/>
                <a:headEnd/>
                <a:tailEnd/>
              </a:ln>
            </p:spPr>
            <p:txBody>
              <a:bodyPr/>
              <a:lstStyle/>
              <a:p>
                <a:endParaRPr lang="en-IN"/>
              </a:p>
            </p:txBody>
          </p:sp>
        </p:grpSp>
        <p:grpSp>
          <p:nvGrpSpPr>
            <p:cNvPr id="11" name="Group 69"/>
            <p:cNvGrpSpPr>
              <a:grpSpLocks/>
            </p:cNvGrpSpPr>
            <p:nvPr/>
          </p:nvGrpSpPr>
          <p:grpSpPr bwMode="auto">
            <a:xfrm>
              <a:off x="240" y="2352"/>
              <a:ext cx="2588" cy="231"/>
              <a:chOff x="3014" y="2664"/>
              <a:chExt cx="2588" cy="231"/>
            </a:xfrm>
          </p:grpSpPr>
          <p:sp>
            <p:nvSpPr>
              <p:cNvPr id="30804" name="Line 70"/>
              <p:cNvSpPr>
                <a:spLocks noChangeShapeType="1"/>
              </p:cNvSpPr>
              <p:nvPr/>
            </p:nvSpPr>
            <p:spPr bwMode="auto">
              <a:xfrm>
                <a:off x="3168" y="2832"/>
                <a:ext cx="2304" cy="0"/>
              </a:xfrm>
              <a:prstGeom prst="line">
                <a:avLst/>
              </a:prstGeom>
              <a:noFill/>
              <a:ln w="9525">
                <a:solidFill>
                  <a:schemeClr val="tx1"/>
                </a:solidFill>
                <a:round/>
                <a:headEnd/>
                <a:tailEnd/>
              </a:ln>
            </p:spPr>
            <p:txBody>
              <a:bodyPr/>
              <a:lstStyle/>
              <a:p>
                <a:endParaRPr lang="en-IN"/>
              </a:p>
            </p:txBody>
          </p:sp>
          <p:sp>
            <p:nvSpPr>
              <p:cNvPr id="30805" name="Text Box 71"/>
              <p:cNvSpPr txBox="1">
                <a:spLocks noChangeArrowheads="1"/>
              </p:cNvSpPr>
              <p:nvPr/>
            </p:nvSpPr>
            <p:spPr bwMode="auto">
              <a:xfrm>
                <a:off x="3014" y="2664"/>
                <a:ext cx="188" cy="231"/>
              </a:xfrm>
              <a:prstGeom prst="rect">
                <a:avLst/>
              </a:prstGeom>
              <a:noFill/>
              <a:ln w="9525">
                <a:noFill/>
                <a:miter lim="800000"/>
                <a:headEnd/>
                <a:tailEnd/>
              </a:ln>
            </p:spPr>
            <p:txBody>
              <a:bodyPr wrap="none">
                <a:spAutoFit/>
              </a:bodyPr>
              <a:lstStyle/>
              <a:p>
                <a:r>
                  <a:rPr lang="en-US">
                    <a:latin typeface="Times New Roman" charset="0"/>
                  </a:rPr>
                  <a:t>x</a:t>
                </a:r>
              </a:p>
            </p:txBody>
          </p:sp>
          <p:sp>
            <p:nvSpPr>
              <p:cNvPr id="30806" name="Text Box 72"/>
              <p:cNvSpPr txBox="1">
                <a:spLocks noChangeArrowheads="1"/>
              </p:cNvSpPr>
              <p:nvPr/>
            </p:nvSpPr>
            <p:spPr bwMode="auto">
              <a:xfrm>
                <a:off x="5414" y="2664"/>
                <a:ext cx="188" cy="231"/>
              </a:xfrm>
              <a:prstGeom prst="rect">
                <a:avLst/>
              </a:prstGeom>
              <a:noFill/>
              <a:ln w="9525">
                <a:noFill/>
                <a:miter lim="800000"/>
                <a:headEnd/>
                <a:tailEnd/>
              </a:ln>
            </p:spPr>
            <p:txBody>
              <a:bodyPr wrap="none">
                <a:spAutoFit/>
              </a:bodyPr>
              <a:lstStyle/>
              <a:p>
                <a:r>
                  <a:rPr lang="en-US">
                    <a:latin typeface="Times New Roman" charset="0"/>
                  </a:rPr>
                  <a:t>y</a:t>
                </a:r>
              </a:p>
            </p:txBody>
          </p:sp>
        </p:grpSp>
        <p:sp>
          <p:nvSpPr>
            <p:cNvPr id="30774" name="Line 73"/>
            <p:cNvSpPr>
              <a:spLocks noChangeShapeType="1"/>
            </p:cNvSpPr>
            <p:nvPr/>
          </p:nvSpPr>
          <p:spPr bwMode="auto">
            <a:xfrm>
              <a:off x="2416" y="1752"/>
              <a:ext cx="288" cy="0"/>
            </a:xfrm>
            <a:prstGeom prst="line">
              <a:avLst/>
            </a:prstGeom>
            <a:noFill/>
            <a:ln w="9525">
              <a:solidFill>
                <a:schemeClr val="tx1"/>
              </a:solidFill>
              <a:round/>
              <a:headEnd/>
              <a:tailEnd/>
            </a:ln>
          </p:spPr>
          <p:txBody>
            <a:bodyPr/>
            <a:lstStyle/>
            <a:p>
              <a:endParaRPr lang="en-IN"/>
            </a:p>
          </p:txBody>
        </p:sp>
        <p:sp>
          <p:nvSpPr>
            <p:cNvPr id="30775" name="Line 74"/>
            <p:cNvSpPr>
              <a:spLocks noChangeShapeType="1"/>
            </p:cNvSpPr>
            <p:nvPr/>
          </p:nvSpPr>
          <p:spPr bwMode="auto">
            <a:xfrm>
              <a:off x="2416" y="2032"/>
              <a:ext cx="288" cy="0"/>
            </a:xfrm>
            <a:prstGeom prst="line">
              <a:avLst/>
            </a:prstGeom>
            <a:noFill/>
            <a:ln w="9525">
              <a:solidFill>
                <a:schemeClr val="tx1"/>
              </a:solidFill>
              <a:round/>
              <a:headEnd/>
              <a:tailEnd/>
            </a:ln>
          </p:spPr>
          <p:txBody>
            <a:bodyPr/>
            <a:lstStyle/>
            <a:p>
              <a:endParaRPr lang="en-IN"/>
            </a:p>
          </p:txBody>
        </p:sp>
        <p:sp>
          <p:nvSpPr>
            <p:cNvPr id="30776" name="Line 75"/>
            <p:cNvSpPr>
              <a:spLocks noChangeShapeType="1"/>
            </p:cNvSpPr>
            <p:nvPr/>
          </p:nvSpPr>
          <p:spPr bwMode="auto">
            <a:xfrm>
              <a:off x="2400" y="2280"/>
              <a:ext cx="336" cy="0"/>
            </a:xfrm>
            <a:prstGeom prst="line">
              <a:avLst/>
            </a:prstGeom>
            <a:noFill/>
            <a:ln w="9525">
              <a:solidFill>
                <a:schemeClr val="tx1"/>
              </a:solidFill>
              <a:round/>
              <a:headEnd/>
              <a:tailEnd/>
            </a:ln>
          </p:spPr>
          <p:txBody>
            <a:bodyPr/>
            <a:lstStyle/>
            <a:p>
              <a:endParaRPr lang="en-IN"/>
            </a:p>
          </p:txBody>
        </p:sp>
        <p:sp>
          <p:nvSpPr>
            <p:cNvPr id="30777" name="Line 76"/>
            <p:cNvSpPr>
              <a:spLocks noChangeShapeType="1"/>
            </p:cNvSpPr>
            <p:nvPr/>
          </p:nvSpPr>
          <p:spPr bwMode="auto">
            <a:xfrm>
              <a:off x="1632" y="2544"/>
              <a:ext cx="0" cy="240"/>
            </a:xfrm>
            <a:prstGeom prst="line">
              <a:avLst/>
            </a:prstGeom>
            <a:noFill/>
            <a:ln w="9525">
              <a:solidFill>
                <a:schemeClr val="tx1"/>
              </a:solidFill>
              <a:round/>
              <a:headEnd/>
              <a:tailEnd/>
            </a:ln>
          </p:spPr>
          <p:txBody>
            <a:bodyPr/>
            <a:lstStyle/>
            <a:p>
              <a:endParaRPr lang="en-IN"/>
            </a:p>
          </p:txBody>
        </p:sp>
        <p:sp>
          <p:nvSpPr>
            <p:cNvPr id="30778" name="Line 77"/>
            <p:cNvSpPr>
              <a:spLocks noChangeShapeType="1"/>
            </p:cNvSpPr>
            <p:nvPr/>
          </p:nvSpPr>
          <p:spPr bwMode="auto">
            <a:xfrm>
              <a:off x="2304" y="2560"/>
              <a:ext cx="0" cy="240"/>
            </a:xfrm>
            <a:prstGeom prst="line">
              <a:avLst/>
            </a:prstGeom>
            <a:noFill/>
            <a:ln w="9525">
              <a:solidFill>
                <a:schemeClr val="tx1"/>
              </a:solidFill>
              <a:round/>
              <a:headEnd/>
              <a:tailEnd/>
            </a:ln>
          </p:spPr>
          <p:txBody>
            <a:bodyPr/>
            <a:lstStyle/>
            <a:p>
              <a:endParaRPr lang="en-IN"/>
            </a:p>
          </p:txBody>
        </p:sp>
        <p:sp>
          <p:nvSpPr>
            <p:cNvPr id="30779" name="Line 78"/>
            <p:cNvSpPr>
              <a:spLocks noChangeShapeType="1"/>
            </p:cNvSpPr>
            <p:nvPr/>
          </p:nvSpPr>
          <p:spPr bwMode="auto">
            <a:xfrm>
              <a:off x="208" y="2712"/>
              <a:ext cx="240" cy="0"/>
            </a:xfrm>
            <a:prstGeom prst="line">
              <a:avLst/>
            </a:prstGeom>
            <a:noFill/>
            <a:ln w="9525">
              <a:solidFill>
                <a:schemeClr val="tx1"/>
              </a:solidFill>
              <a:round/>
              <a:headEnd/>
              <a:tailEnd/>
            </a:ln>
          </p:spPr>
          <p:txBody>
            <a:bodyPr/>
            <a:lstStyle/>
            <a:p>
              <a:endParaRPr lang="en-IN"/>
            </a:p>
          </p:txBody>
        </p:sp>
        <p:sp>
          <p:nvSpPr>
            <p:cNvPr id="30780" name="Line 79"/>
            <p:cNvSpPr>
              <a:spLocks noChangeShapeType="1"/>
            </p:cNvSpPr>
            <p:nvPr/>
          </p:nvSpPr>
          <p:spPr bwMode="auto">
            <a:xfrm>
              <a:off x="208" y="2952"/>
              <a:ext cx="240" cy="0"/>
            </a:xfrm>
            <a:prstGeom prst="line">
              <a:avLst/>
            </a:prstGeom>
            <a:noFill/>
            <a:ln w="9525">
              <a:solidFill>
                <a:schemeClr val="tx1"/>
              </a:solidFill>
              <a:round/>
              <a:headEnd/>
              <a:tailEnd/>
            </a:ln>
          </p:spPr>
          <p:txBody>
            <a:bodyPr/>
            <a:lstStyle/>
            <a:p>
              <a:endParaRPr lang="en-IN"/>
            </a:p>
          </p:txBody>
        </p:sp>
        <p:sp>
          <p:nvSpPr>
            <p:cNvPr id="30781" name="Line 80"/>
            <p:cNvSpPr>
              <a:spLocks noChangeShapeType="1"/>
            </p:cNvSpPr>
            <p:nvPr/>
          </p:nvSpPr>
          <p:spPr bwMode="auto">
            <a:xfrm>
              <a:off x="208" y="3352"/>
              <a:ext cx="240" cy="0"/>
            </a:xfrm>
            <a:prstGeom prst="line">
              <a:avLst/>
            </a:prstGeom>
            <a:noFill/>
            <a:ln w="9525">
              <a:solidFill>
                <a:schemeClr val="tx1"/>
              </a:solidFill>
              <a:round/>
              <a:headEnd/>
              <a:tailEnd/>
            </a:ln>
          </p:spPr>
          <p:txBody>
            <a:bodyPr/>
            <a:lstStyle/>
            <a:p>
              <a:endParaRPr lang="en-IN"/>
            </a:p>
          </p:txBody>
        </p:sp>
        <p:sp>
          <p:nvSpPr>
            <p:cNvPr id="30782" name="Line 81"/>
            <p:cNvSpPr>
              <a:spLocks noChangeShapeType="1"/>
            </p:cNvSpPr>
            <p:nvPr/>
          </p:nvSpPr>
          <p:spPr bwMode="auto">
            <a:xfrm>
              <a:off x="528" y="3384"/>
              <a:ext cx="0" cy="192"/>
            </a:xfrm>
            <a:prstGeom prst="line">
              <a:avLst/>
            </a:prstGeom>
            <a:noFill/>
            <a:ln w="9525">
              <a:solidFill>
                <a:schemeClr val="tx1"/>
              </a:solidFill>
              <a:round/>
              <a:headEnd/>
              <a:tailEnd/>
            </a:ln>
          </p:spPr>
          <p:txBody>
            <a:bodyPr/>
            <a:lstStyle/>
            <a:p>
              <a:endParaRPr lang="en-IN"/>
            </a:p>
          </p:txBody>
        </p:sp>
        <p:sp>
          <p:nvSpPr>
            <p:cNvPr id="30783" name="Line 82"/>
            <p:cNvSpPr>
              <a:spLocks noChangeShapeType="1"/>
            </p:cNvSpPr>
            <p:nvPr/>
          </p:nvSpPr>
          <p:spPr bwMode="auto">
            <a:xfrm>
              <a:off x="768" y="3336"/>
              <a:ext cx="0" cy="240"/>
            </a:xfrm>
            <a:prstGeom prst="line">
              <a:avLst/>
            </a:prstGeom>
            <a:noFill/>
            <a:ln w="9525">
              <a:solidFill>
                <a:schemeClr val="tx1"/>
              </a:solidFill>
              <a:round/>
              <a:headEnd/>
              <a:tailEnd/>
            </a:ln>
          </p:spPr>
          <p:txBody>
            <a:bodyPr/>
            <a:lstStyle/>
            <a:p>
              <a:endParaRPr lang="en-IN"/>
            </a:p>
          </p:txBody>
        </p:sp>
        <p:sp>
          <p:nvSpPr>
            <p:cNvPr id="30784" name="Line 83"/>
            <p:cNvSpPr>
              <a:spLocks noChangeShapeType="1"/>
            </p:cNvSpPr>
            <p:nvPr/>
          </p:nvSpPr>
          <p:spPr bwMode="auto">
            <a:xfrm>
              <a:off x="1056" y="3336"/>
              <a:ext cx="0" cy="240"/>
            </a:xfrm>
            <a:prstGeom prst="line">
              <a:avLst/>
            </a:prstGeom>
            <a:noFill/>
            <a:ln w="9525">
              <a:solidFill>
                <a:schemeClr val="tx1"/>
              </a:solidFill>
              <a:round/>
              <a:headEnd/>
              <a:tailEnd/>
            </a:ln>
          </p:spPr>
          <p:txBody>
            <a:bodyPr/>
            <a:lstStyle/>
            <a:p>
              <a:endParaRPr lang="en-IN"/>
            </a:p>
          </p:txBody>
        </p:sp>
        <p:sp>
          <p:nvSpPr>
            <p:cNvPr id="30785" name="Line 84"/>
            <p:cNvSpPr>
              <a:spLocks noChangeShapeType="1"/>
            </p:cNvSpPr>
            <p:nvPr/>
          </p:nvSpPr>
          <p:spPr bwMode="auto">
            <a:xfrm>
              <a:off x="1344" y="3280"/>
              <a:ext cx="0" cy="336"/>
            </a:xfrm>
            <a:prstGeom prst="line">
              <a:avLst/>
            </a:prstGeom>
            <a:noFill/>
            <a:ln w="9525">
              <a:solidFill>
                <a:schemeClr val="tx1"/>
              </a:solidFill>
              <a:round/>
              <a:headEnd/>
              <a:tailEnd/>
            </a:ln>
          </p:spPr>
          <p:txBody>
            <a:bodyPr/>
            <a:lstStyle/>
            <a:p>
              <a:endParaRPr lang="en-IN"/>
            </a:p>
          </p:txBody>
        </p:sp>
        <p:sp>
          <p:nvSpPr>
            <p:cNvPr id="30786" name="Text Box 85"/>
            <p:cNvSpPr txBox="1">
              <a:spLocks noChangeArrowheads="1"/>
            </p:cNvSpPr>
            <p:nvPr/>
          </p:nvSpPr>
          <p:spPr bwMode="auto">
            <a:xfrm>
              <a:off x="2446" y="179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7" name="Text Box 86"/>
            <p:cNvSpPr txBox="1">
              <a:spLocks noChangeArrowheads="1"/>
            </p:cNvSpPr>
            <p:nvPr/>
          </p:nvSpPr>
          <p:spPr bwMode="auto">
            <a:xfrm>
              <a:off x="2430" y="207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8" name="Text Box 87"/>
            <p:cNvSpPr txBox="1">
              <a:spLocks noChangeArrowheads="1"/>
            </p:cNvSpPr>
            <p:nvPr/>
          </p:nvSpPr>
          <p:spPr bwMode="auto">
            <a:xfrm>
              <a:off x="2430" y="232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89" name="Text Box 88"/>
            <p:cNvSpPr txBox="1">
              <a:spLocks noChangeArrowheads="1"/>
            </p:cNvSpPr>
            <p:nvPr/>
          </p:nvSpPr>
          <p:spPr bwMode="auto">
            <a:xfrm>
              <a:off x="1814" y="2567"/>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0790" name="Text Box 89"/>
            <p:cNvSpPr txBox="1">
              <a:spLocks noChangeArrowheads="1"/>
            </p:cNvSpPr>
            <p:nvPr/>
          </p:nvSpPr>
          <p:spPr bwMode="auto">
            <a:xfrm>
              <a:off x="566"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1" name="Text Box 90"/>
            <p:cNvSpPr txBox="1">
              <a:spLocks noChangeArrowheads="1"/>
            </p:cNvSpPr>
            <p:nvPr/>
          </p:nvSpPr>
          <p:spPr bwMode="auto">
            <a:xfrm>
              <a:off x="830"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2" name="Text Box 91"/>
            <p:cNvSpPr txBox="1">
              <a:spLocks noChangeArrowheads="1"/>
            </p:cNvSpPr>
            <p:nvPr/>
          </p:nvSpPr>
          <p:spPr bwMode="auto">
            <a:xfrm>
              <a:off x="1094" y="343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3" name="Text Box 92"/>
            <p:cNvSpPr txBox="1">
              <a:spLocks noChangeArrowheads="1"/>
            </p:cNvSpPr>
            <p:nvPr/>
          </p:nvSpPr>
          <p:spPr bwMode="auto">
            <a:xfrm>
              <a:off x="182" y="275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0794" name="Text Box 93"/>
            <p:cNvSpPr txBox="1">
              <a:spLocks noChangeArrowheads="1"/>
            </p:cNvSpPr>
            <p:nvPr/>
          </p:nvSpPr>
          <p:spPr bwMode="auto">
            <a:xfrm>
              <a:off x="190" y="3079"/>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0795" name="Line 94"/>
            <p:cNvSpPr>
              <a:spLocks noChangeShapeType="1"/>
            </p:cNvSpPr>
            <p:nvPr/>
          </p:nvSpPr>
          <p:spPr bwMode="auto">
            <a:xfrm flipH="1">
              <a:off x="1632" y="2640"/>
              <a:ext cx="192" cy="0"/>
            </a:xfrm>
            <a:prstGeom prst="line">
              <a:avLst/>
            </a:prstGeom>
            <a:noFill/>
            <a:ln w="9525">
              <a:solidFill>
                <a:schemeClr val="tx1"/>
              </a:solidFill>
              <a:round/>
              <a:headEnd/>
              <a:tailEnd type="triangle" w="med" len="med"/>
            </a:ln>
          </p:spPr>
          <p:txBody>
            <a:bodyPr/>
            <a:lstStyle/>
            <a:p>
              <a:endParaRPr lang="en-IN"/>
            </a:p>
          </p:txBody>
        </p:sp>
        <p:sp>
          <p:nvSpPr>
            <p:cNvPr id="30796" name="Line 95"/>
            <p:cNvSpPr>
              <a:spLocks noChangeShapeType="1"/>
            </p:cNvSpPr>
            <p:nvPr/>
          </p:nvSpPr>
          <p:spPr bwMode="auto">
            <a:xfrm>
              <a:off x="2016" y="2640"/>
              <a:ext cx="288" cy="0"/>
            </a:xfrm>
            <a:prstGeom prst="line">
              <a:avLst/>
            </a:prstGeom>
            <a:noFill/>
            <a:ln w="9525">
              <a:solidFill>
                <a:schemeClr val="tx1"/>
              </a:solidFill>
              <a:round/>
              <a:headEnd/>
              <a:tailEnd type="triangle" w="med" len="med"/>
            </a:ln>
          </p:spPr>
          <p:txBody>
            <a:bodyPr/>
            <a:lstStyle/>
            <a:p>
              <a:endParaRPr lang="en-IN"/>
            </a:p>
          </p:txBody>
        </p:sp>
        <p:sp>
          <p:nvSpPr>
            <p:cNvPr id="30797" name="Line 96"/>
            <p:cNvSpPr>
              <a:spLocks noChangeShapeType="1"/>
            </p:cNvSpPr>
            <p:nvPr/>
          </p:nvSpPr>
          <p:spPr bwMode="auto">
            <a:xfrm>
              <a:off x="2544" y="1536"/>
              <a:ext cx="0" cy="192"/>
            </a:xfrm>
            <a:prstGeom prst="line">
              <a:avLst/>
            </a:prstGeom>
            <a:noFill/>
            <a:ln w="9525">
              <a:solidFill>
                <a:schemeClr val="tx1"/>
              </a:solidFill>
              <a:round/>
              <a:headEnd/>
              <a:tailEnd type="triangle" w="med" len="med"/>
            </a:ln>
          </p:spPr>
          <p:txBody>
            <a:bodyPr/>
            <a:lstStyle/>
            <a:p>
              <a:endParaRPr lang="en-IN"/>
            </a:p>
          </p:txBody>
        </p:sp>
        <p:sp>
          <p:nvSpPr>
            <p:cNvPr id="30798" name="Line 97"/>
            <p:cNvSpPr>
              <a:spLocks noChangeShapeType="1"/>
            </p:cNvSpPr>
            <p:nvPr/>
          </p:nvSpPr>
          <p:spPr bwMode="auto">
            <a:xfrm flipV="1">
              <a:off x="2544" y="2496"/>
              <a:ext cx="0" cy="144"/>
            </a:xfrm>
            <a:prstGeom prst="line">
              <a:avLst/>
            </a:prstGeom>
            <a:noFill/>
            <a:ln w="9525">
              <a:solidFill>
                <a:schemeClr val="tx1"/>
              </a:solidFill>
              <a:round/>
              <a:headEnd/>
              <a:tailEnd type="triangle" w="med" len="med"/>
            </a:ln>
          </p:spPr>
          <p:txBody>
            <a:bodyPr/>
            <a:lstStyle/>
            <a:p>
              <a:endParaRPr lang="en-IN"/>
            </a:p>
          </p:txBody>
        </p:sp>
        <p:sp>
          <p:nvSpPr>
            <p:cNvPr id="30799" name="Line 98"/>
            <p:cNvSpPr>
              <a:spLocks noChangeShapeType="1"/>
            </p:cNvSpPr>
            <p:nvPr/>
          </p:nvSpPr>
          <p:spPr bwMode="auto">
            <a:xfrm>
              <a:off x="288" y="3216"/>
              <a:ext cx="0" cy="144"/>
            </a:xfrm>
            <a:prstGeom prst="line">
              <a:avLst/>
            </a:prstGeom>
            <a:noFill/>
            <a:ln w="9525">
              <a:solidFill>
                <a:schemeClr val="tx1"/>
              </a:solidFill>
              <a:round/>
              <a:headEnd/>
              <a:tailEnd type="triangle" w="med" len="med"/>
            </a:ln>
          </p:spPr>
          <p:txBody>
            <a:bodyPr/>
            <a:lstStyle/>
            <a:p>
              <a:endParaRPr lang="en-IN"/>
            </a:p>
          </p:txBody>
        </p:sp>
        <p:sp>
          <p:nvSpPr>
            <p:cNvPr id="30800" name="Line 99"/>
            <p:cNvSpPr>
              <a:spLocks noChangeShapeType="1"/>
            </p:cNvSpPr>
            <p:nvPr/>
          </p:nvSpPr>
          <p:spPr bwMode="auto">
            <a:xfrm flipV="1">
              <a:off x="288" y="2928"/>
              <a:ext cx="0" cy="192"/>
            </a:xfrm>
            <a:prstGeom prst="line">
              <a:avLst/>
            </a:prstGeom>
            <a:noFill/>
            <a:ln w="9525">
              <a:solidFill>
                <a:schemeClr val="tx1"/>
              </a:solidFill>
              <a:round/>
              <a:headEnd/>
              <a:tailEnd type="triangle" w="med" len="med"/>
            </a:ln>
          </p:spPr>
          <p:txBody>
            <a:bodyPr/>
            <a:lstStyle/>
            <a:p>
              <a:endParaRPr lang="en-IN"/>
            </a:p>
          </p:txBody>
        </p:sp>
        <p:sp>
          <p:nvSpPr>
            <p:cNvPr id="30801" name="Line 100"/>
            <p:cNvSpPr>
              <a:spLocks noChangeShapeType="1"/>
            </p:cNvSpPr>
            <p:nvPr/>
          </p:nvSpPr>
          <p:spPr bwMode="auto">
            <a:xfrm>
              <a:off x="288" y="2592"/>
              <a:ext cx="0" cy="144"/>
            </a:xfrm>
            <a:prstGeom prst="line">
              <a:avLst/>
            </a:prstGeom>
            <a:noFill/>
            <a:ln w="9525">
              <a:solidFill>
                <a:schemeClr val="tx1"/>
              </a:solidFill>
              <a:round/>
              <a:headEnd/>
              <a:tailEnd type="triangle" w="med" len="med"/>
            </a:ln>
          </p:spPr>
          <p:txBody>
            <a:bodyPr/>
            <a:lstStyle/>
            <a:p>
              <a:endParaRPr lang="en-IN"/>
            </a:p>
          </p:txBody>
        </p:sp>
        <p:sp>
          <p:nvSpPr>
            <p:cNvPr id="30802" name="Line 101"/>
            <p:cNvSpPr>
              <a:spLocks noChangeShapeType="1"/>
            </p:cNvSpPr>
            <p:nvPr/>
          </p:nvSpPr>
          <p:spPr bwMode="auto">
            <a:xfrm>
              <a:off x="288" y="3504"/>
              <a:ext cx="240" cy="0"/>
            </a:xfrm>
            <a:prstGeom prst="line">
              <a:avLst/>
            </a:prstGeom>
            <a:noFill/>
            <a:ln w="9525">
              <a:solidFill>
                <a:schemeClr val="tx1"/>
              </a:solidFill>
              <a:round/>
              <a:headEnd/>
              <a:tailEnd type="triangle" w="med" len="med"/>
            </a:ln>
          </p:spPr>
          <p:txBody>
            <a:bodyPr/>
            <a:lstStyle/>
            <a:p>
              <a:endParaRPr lang="en-IN"/>
            </a:p>
          </p:txBody>
        </p:sp>
        <p:sp>
          <p:nvSpPr>
            <p:cNvPr id="30803" name="Line 102"/>
            <p:cNvSpPr>
              <a:spLocks noChangeShapeType="1"/>
            </p:cNvSpPr>
            <p:nvPr/>
          </p:nvSpPr>
          <p:spPr bwMode="auto">
            <a:xfrm flipH="1">
              <a:off x="1344" y="3504"/>
              <a:ext cx="240" cy="0"/>
            </a:xfrm>
            <a:prstGeom prst="line">
              <a:avLst/>
            </a:prstGeom>
            <a:noFill/>
            <a:ln w="9525">
              <a:solidFill>
                <a:schemeClr val="tx1"/>
              </a:solidFill>
              <a:round/>
              <a:headEnd/>
              <a:tailEnd type="triangle" w="med" len="med"/>
            </a:ln>
          </p:spPr>
          <p:txBody>
            <a:bodyPr/>
            <a:lstStyle/>
            <a:p>
              <a:endParaRPr lang="en-IN"/>
            </a:p>
          </p:txBody>
        </p:sp>
      </p:grpSp>
      <p:sp>
        <p:nvSpPr>
          <p:cNvPr id="30823" name="Text Box 103"/>
          <p:cNvSpPr txBox="1">
            <a:spLocks noChangeArrowheads="1"/>
          </p:cNvSpPr>
          <p:nvPr/>
        </p:nvSpPr>
        <p:spPr bwMode="auto">
          <a:xfrm>
            <a:off x="609600" y="393065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0824" name="Text Box 104"/>
          <p:cNvSpPr txBox="1">
            <a:spLocks noChangeArrowheads="1"/>
          </p:cNvSpPr>
          <p:nvPr/>
        </p:nvSpPr>
        <p:spPr bwMode="auto">
          <a:xfrm>
            <a:off x="6096000" y="5486400"/>
            <a:ext cx="354013" cy="336550"/>
          </a:xfrm>
          <a:prstGeom prst="rect">
            <a:avLst/>
          </a:prstGeom>
          <a:noFill/>
          <a:ln w="9525">
            <a:noFill/>
            <a:miter lim="800000"/>
            <a:headEnd/>
            <a:tailEnd/>
          </a:ln>
        </p:spPr>
        <p:txBody>
          <a:bodyPr wrap="none">
            <a:spAutoFit/>
          </a:bodyPr>
          <a:lstStyle/>
          <a:p>
            <a:pPr algn="ctr"/>
            <a:r>
              <a:rPr lang="en-US" sz="1600" dirty="0">
                <a:latin typeface="Arial Black" pitchFamily="34" charset="0"/>
              </a:rPr>
              <a:t>O</a:t>
            </a:r>
          </a:p>
        </p:txBody>
      </p:sp>
      <p:grpSp>
        <p:nvGrpSpPr>
          <p:cNvPr id="12" name="Group 105"/>
          <p:cNvGrpSpPr>
            <a:grpSpLocks/>
          </p:cNvGrpSpPr>
          <p:nvPr/>
        </p:nvGrpSpPr>
        <p:grpSpPr bwMode="auto">
          <a:xfrm>
            <a:off x="788987" y="609600"/>
            <a:ext cx="6858000" cy="381000"/>
            <a:chOff x="1440" y="288"/>
            <a:chExt cx="4320" cy="240"/>
          </a:xfrm>
        </p:grpSpPr>
        <p:sp>
          <p:nvSpPr>
            <p:cNvPr id="30763" name="Rectangle 106"/>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0764" name="Text Box 107"/>
            <p:cNvSpPr txBox="1">
              <a:spLocks noChangeArrowheads="1"/>
            </p:cNvSpPr>
            <p:nvPr/>
          </p:nvSpPr>
          <p:spPr bwMode="auto">
            <a:xfrm>
              <a:off x="1584" y="288"/>
              <a:ext cx="3499" cy="213"/>
            </a:xfrm>
            <a:prstGeom prst="rect">
              <a:avLst/>
            </a:prstGeom>
            <a:noFill/>
            <a:ln w="9525">
              <a:noFill/>
              <a:miter lim="800000"/>
              <a:headEnd/>
              <a:tailEnd/>
            </a:ln>
          </p:spPr>
          <p:txBody>
            <a:bodyPr wrap="none">
              <a:spAutoFit/>
            </a:bodyPr>
            <a:lstStyle/>
            <a:p>
              <a:r>
                <a:rPr lang="en-US" sz="1600" b="1" dirty="0"/>
                <a:t>F.V. &amp; T.V. and S.V. of  a solid are given. Draw it’s isometric view.</a:t>
              </a:r>
            </a:p>
          </p:txBody>
        </p:sp>
      </p:grpSp>
      <p:cxnSp>
        <p:nvCxnSpPr>
          <p:cNvPr id="120" name="Straight Arrow Connector 119"/>
          <p:cNvCxnSpPr/>
          <p:nvPr/>
        </p:nvCxnSpPr>
        <p:spPr>
          <a:xfrm flipH="1" flipV="1">
            <a:off x="7772400" y="5029200"/>
            <a:ext cx="838200" cy="685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141" name="Group 140"/>
          <p:cNvGrpSpPr/>
          <p:nvPr/>
        </p:nvGrpSpPr>
        <p:grpSpPr>
          <a:xfrm>
            <a:off x="5334000" y="2895600"/>
            <a:ext cx="2133600" cy="2438400"/>
            <a:chOff x="2514600" y="4267200"/>
            <a:chExt cx="2133600" cy="2438400"/>
          </a:xfrm>
        </p:grpSpPr>
        <p:grpSp>
          <p:nvGrpSpPr>
            <p:cNvPr id="132" name="Group 131"/>
            <p:cNvGrpSpPr/>
            <p:nvPr/>
          </p:nvGrpSpPr>
          <p:grpSpPr>
            <a:xfrm>
              <a:off x="2514600" y="5562600"/>
              <a:ext cx="2133600" cy="1143000"/>
              <a:chOff x="4267200" y="5486400"/>
              <a:chExt cx="2133600" cy="1143000"/>
            </a:xfrm>
          </p:grpSpPr>
          <p:cxnSp>
            <p:nvCxnSpPr>
              <p:cNvPr id="122" name="Straight Connector 121"/>
              <p:cNvCxnSpPr/>
              <p:nvPr/>
            </p:nvCxnSpPr>
            <p:spPr>
              <a:xfrm>
                <a:off x="4267200" y="61722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181600" y="5943600"/>
                <a:ext cx="1219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486400" y="54864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4267200" y="5486400"/>
                <a:ext cx="1219200" cy="685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1" name="Straight Connector 130"/>
            <p:cNvCxnSpPr/>
            <p:nvPr/>
          </p:nvCxnSpPr>
          <p:spPr>
            <a:xfrm flipV="1">
              <a:off x="2514600" y="4953000"/>
              <a:ext cx="0" cy="1295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2514600" y="4267200"/>
              <a:ext cx="2133600" cy="1143000"/>
              <a:chOff x="4267200" y="5486400"/>
              <a:chExt cx="2133600" cy="1143000"/>
            </a:xfrm>
          </p:grpSpPr>
          <p:cxnSp>
            <p:nvCxnSpPr>
              <p:cNvPr id="134" name="Straight Connector 133"/>
              <p:cNvCxnSpPr/>
              <p:nvPr/>
            </p:nvCxnSpPr>
            <p:spPr>
              <a:xfrm>
                <a:off x="4267200" y="61722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5181600" y="5943600"/>
                <a:ext cx="1219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486400" y="5486400"/>
                <a:ext cx="914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267200" y="5486400"/>
                <a:ext cx="1219200" cy="685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8" name="Straight Connector 137"/>
            <p:cNvCxnSpPr/>
            <p:nvPr/>
          </p:nvCxnSpPr>
          <p:spPr>
            <a:xfrm flipV="1">
              <a:off x="3429000" y="54102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4648200" y="47244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3733800" y="4267200"/>
              <a:ext cx="0" cy="129540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496BC048-27CB-4FC4-BA76-0A80B0D54492}"/>
                  </a:ext>
                </a:extLst>
              </p14:cNvPr>
              <p14:cNvContentPartPr/>
              <p14:nvPr/>
            </p14:nvContentPartPr>
            <p14:xfrm>
              <a:off x="3809880" y="1492200"/>
              <a:ext cx="4921560" cy="4642200"/>
            </p14:xfrm>
          </p:contentPart>
        </mc:Choice>
        <mc:Fallback xmlns="">
          <p:pic>
            <p:nvPicPr>
              <p:cNvPr id="13" name="Ink 12">
                <a:extLst>
                  <a:ext uri="{FF2B5EF4-FFF2-40B4-BE49-F238E27FC236}">
                    <a16:creationId xmlns:a16="http://schemas.microsoft.com/office/drawing/2014/main" id="{496BC048-27CB-4FC4-BA76-0A80B0D54492}"/>
                  </a:ext>
                </a:extLst>
              </p:cNvPr>
              <p:cNvPicPr/>
              <p:nvPr/>
            </p:nvPicPr>
            <p:blipFill>
              <a:blip r:embed="rId4"/>
              <a:stretch>
                <a:fillRect/>
              </a:stretch>
            </p:blipFill>
            <p:spPr>
              <a:xfrm>
                <a:off x="3800520" y="1482840"/>
                <a:ext cx="4940280" cy="4660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30823"/>
                                        </p:tgtEl>
                                        <p:attrNameLst>
                                          <p:attrName>style.visibility</p:attrName>
                                        </p:attrNameLst>
                                      </p:cBhvr>
                                      <p:to>
                                        <p:strVal val="visible"/>
                                      </p:to>
                                    </p:set>
                                    <p:anim calcmode="lin" valueType="num">
                                      <p:cBhvr>
                                        <p:cTn id="15" dur="500" fill="hold"/>
                                        <p:tgtEl>
                                          <p:spTgt spid="30823"/>
                                        </p:tgtEl>
                                        <p:attrNameLst>
                                          <p:attrName>ppt_w</p:attrName>
                                        </p:attrNameLst>
                                      </p:cBhvr>
                                      <p:tavLst>
                                        <p:tav tm="0">
                                          <p:val>
                                            <p:strVal val="4*#ppt_w"/>
                                          </p:val>
                                        </p:tav>
                                        <p:tav tm="100000">
                                          <p:val>
                                            <p:strVal val="#ppt_w"/>
                                          </p:val>
                                        </p:tav>
                                      </p:tavLst>
                                    </p:anim>
                                    <p:anim calcmode="lin" valueType="num">
                                      <p:cBhvr>
                                        <p:cTn id="16" dur="500" fill="hold"/>
                                        <p:tgtEl>
                                          <p:spTgt spid="30823"/>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32" fill="hold" grpId="0" nodeType="clickEffect">
                                  <p:stCondLst>
                                    <p:cond delay="0"/>
                                  </p:stCondLst>
                                  <p:childTnLst>
                                    <p:set>
                                      <p:cBhvr>
                                        <p:cTn id="20" dur="1" fill="hold">
                                          <p:stCondLst>
                                            <p:cond delay="0"/>
                                          </p:stCondLst>
                                        </p:cTn>
                                        <p:tgtEl>
                                          <p:spTgt spid="30824"/>
                                        </p:tgtEl>
                                        <p:attrNameLst>
                                          <p:attrName>style.visibility</p:attrName>
                                        </p:attrNameLst>
                                      </p:cBhvr>
                                      <p:to>
                                        <p:strVal val="visible"/>
                                      </p:to>
                                    </p:set>
                                    <p:anim calcmode="lin" valueType="num">
                                      <p:cBhvr>
                                        <p:cTn id="21" dur="500" fill="hold"/>
                                        <p:tgtEl>
                                          <p:spTgt spid="30824"/>
                                        </p:tgtEl>
                                        <p:attrNameLst>
                                          <p:attrName>ppt_w</p:attrName>
                                        </p:attrNameLst>
                                      </p:cBhvr>
                                      <p:tavLst>
                                        <p:tav tm="0">
                                          <p:val>
                                            <p:strVal val="4*#ppt_w"/>
                                          </p:val>
                                        </p:tav>
                                        <p:tav tm="100000">
                                          <p:val>
                                            <p:strVal val="#ppt_w"/>
                                          </p:val>
                                        </p:tav>
                                      </p:tavLst>
                                    </p:anim>
                                    <p:anim calcmode="lin" valueType="num">
                                      <p:cBhvr>
                                        <p:cTn id="22" dur="500" fill="hold"/>
                                        <p:tgtEl>
                                          <p:spTgt spid="30824"/>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blinds(horizontal)">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blinds(horizontal)">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30736"/>
                                        </p:tgtEl>
                                        <p:attrNameLst>
                                          <p:attrName>style.visibility</p:attrName>
                                        </p:attrNameLst>
                                      </p:cBhvr>
                                      <p:to>
                                        <p:strVal val="visible"/>
                                      </p:to>
                                    </p:set>
                                    <p:anim calcmode="lin" valueType="num">
                                      <p:cBhvr>
                                        <p:cTn id="37" dur="500" fill="hold"/>
                                        <p:tgtEl>
                                          <p:spTgt spid="30736"/>
                                        </p:tgtEl>
                                        <p:attrNameLst>
                                          <p:attrName>ppt_x</p:attrName>
                                        </p:attrNameLst>
                                      </p:cBhvr>
                                      <p:tavLst>
                                        <p:tav tm="0">
                                          <p:val>
                                            <p:strVal val="#ppt_x"/>
                                          </p:val>
                                        </p:tav>
                                        <p:tav tm="100000">
                                          <p:val>
                                            <p:strVal val="#ppt_x"/>
                                          </p:val>
                                        </p:tav>
                                      </p:tavLst>
                                    </p:anim>
                                    <p:anim calcmode="lin" valueType="num">
                                      <p:cBhvr>
                                        <p:cTn id="38" dur="500" fill="hold"/>
                                        <p:tgtEl>
                                          <p:spTgt spid="30736"/>
                                        </p:tgtEl>
                                        <p:attrNameLst>
                                          <p:attrName>ppt_y</p:attrName>
                                        </p:attrNameLst>
                                      </p:cBhvr>
                                      <p:tavLst>
                                        <p:tav tm="0">
                                          <p:val>
                                            <p:strVal val="#ppt_y+#ppt_h/2"/>
                                          </p:val>
                                        </p:tav>
                                        <p:tav tm="100000">
                                          <p:val>
                                            <p:strVal val="#ppt_y"/>
                                          </p:val>
                                        </p:tav>
                                      </p:tavLst>
                                    </p:anim>
                                    <p:anim calcmode="lin" valueType="num">
                                      <p:cBhvr>
                                        <p:cTn id="39" dur="500" fill="hold"/>
                                        <p:tgtEl>
                                          <p:spTgt spid="30736"/>
                                        </p:tgtEl>
                                        <p:attrNameLst>
                                          <p:attrName>ppt_w</p:attrName>
                                        </p:attrNameLst>
                                      </p:cBhvr>
                                      <p:tavLst>
                                        <p:tav tm="0">
                                          <p:val>
                                            <p:strVal val="#ppt_w"/>
                                          </p:val>
                                        </p:tav>
                                        <p:tav tm="100000">
                                          <p:val>
                                            <p:strVal val="#ppt_w"/>
                                          </p:val>
                                        </p:tav>
                                      </p:tavLst>
                                    </p:anim>
                                    <p:anim calcmode="lin" valueType="num">
                                      <p:cBhvr>
                                        <p:cTn id="40" dur="500" fill="hold"/>
                                        <p:tgtEl>
                                          <p:spTgt spid="30736"/>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30750"/>
                                        </p:tgtEl>
                                        <p:attrNameLst>
                                          <p:attrName>style.visibility</p:attrName>
                                        </p:attrNameLst>
                                      </p:cBhvr>
                                      <p:to>
                                        <p:strVal val="visible"/>
                                      </p:to>
                                    </p:set>
                                    <p:anim calcmode="lin" valueType="num">
                                      <p:cBhvr>
                                        <p:cTn id="45" dur="500" fill="hold"/>
                                        <p:tgtEl>
                                          <p:spTgt spid="30750"/>
                                        </p:tgtEl>
                                        <p:attrNameLst>
                                          <p:attrName>ppt_x</p:attrName>
                                        </p:attrNameLst>
                                      </p:cBhvr>
                                      <p:tavLst>
                                        <p:tav tm="0">
                                          <p:val>
                                            <p:strVal val="#ppt_x"/>
                                          </p:val>
                                        </p:tav>
                                        <p:tav tm="100000">
                                          <p:val>
                                            <p:strVal val="#ppt_x"/>
                                          </p:val>
                                        </p:tav>
                                      </p:tavLst>
                                    </p:anim>
                                    <p:anim calcmode="lin" valueType="num">
                                      <p:cBhvr>
                                        <p:cTn id="46" dur="500" fill="hold"/>
                                        <p:tgtEl>
                                          <p:spTgt spid="30750"/>
                                        </p:tgtEl>
                                        <p:attrNameLst>
                                          <p:attrName>ppt_y</p:attrName>
                                        </p:attrNameLst>
                                      </p:cBhvr>
                                      <p:tavLst>
                                        <p:tav tm="0">
                                          <p:val>
                                            <p:strVal val="#ppt_y+#ppt_h/2"/>
                                          </p:val>
                                        </p:tav>
                                        <p:tav tm="100000">
                                          <p:val>
                                            <p:strVal val="#ppt_y"/>
                                          </p:val>
                                        </p:tav>
                                      </p:tavLst>
                                    </p:anim>
                                    <p:anim calcmode="lin" valueType="num">
                                      <p:cBhvr>
                                        <p:cTn id="47" dur="500" fill="hold"/>
                                        <p:tgtEl>
                                          <p:spTgt spid="30750"/>
                                        </p:tgtEl>
                                        <p:attrNameLst>
                                          <p:attrName>ppt_w</p:attrName>
                                        </p:attrNameLst>
                                      </p:cBhvr>
                                      <p:tavLst>
                                        <p:tav tm="0">
                                          <p:val>
                                            <p:strVal val="#ppt_w"/>
                                          </p:val>
                                        </p:tav>
                                        <p:tav tm="100000">
                                          <p:val>
                                            <p:strVal val="#ppt_w"/>
                                          </p:val>
                                        </p:tav>
                                      </p:tavLst>
                                    </p:anim>
                                    <p:anim calcmode="lin" valueType="num">
                                      <p:cBhvr>
                                        <p:cTn id="48" dur="500" fill="hold"/>
                                        <p:tgtEl>
                                          <p:spTgt spid="30750"/>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30735"/>
                                        </p:tgtEl>
                                        <p:attrNameLst>
                                          <p:attrName>style.visibility</p:attrName>
                                        </p:attrNameLst>
                                      </p:cBhvr>
                                      <p:to>
                                        <p:strVal val="visible"/>
                                      </p:to>
                                    </p:set>
                                    <p:anim calcmode="lin" valueType="num">
                                      <p:cBhvr>
                                        <p:cTn id="53" dur="500" fill="hold"/>
                                        <p:tgtEl>
                                          <p:spTgt spid="30735"/>
                                        </p:tgtEl>
                                        <p:attrNameLst>
                                          <p:attrName>ppt_x</p:attrName>
                                        </p:attrNameLst>
                                      </p:cBhvr>
                                      <p:tavLst>
                                        <p:tav tm="0">
                                          <p:val>
                                            <p:strVal val="#ppt_x"/>
                                          </p:val>
                                        </p:tav>
                                        <p:tav tm="100000">
                                          <p:val>
                                            <p:strVal val="#ppt_x"/>
                                          </p:val>
                                        </p:tav>
                                      </p:tavLst>
                                    </p:anim>
                                    <p:anim calcmode="lin" valueType="num">
                                      <p:cBhvr>
                                        <p:cTn id="54" dur="500" fill="hold"/>
                                        <p:tgtEl>
                                          <p:spTgt spid="30735"/>
                                        </p:tgtEl>
                                        <p:attrNameLst>
                                          <p:attrName>ppt_y</p:attrName>
                                        </p:attrNameLst>
                                      </p:cBhvr>
                                      <p:tavLst>
                                        <p:tav tm="0">
                                          <p:val>
                                            <p:strVal val="#ppt_y+#ppt_h/2"/>
                                          </p:val>
                                        </p:tav>
                                        <p:tav tm="100000">
                                          <p:val>
                                            <p:strVal val="#ppt_y"/>
                                          </p:val>
                                        </p:tav>
                                      </p:tavLst>
                                    </p:anim>
                                    <p:anim calcmode="lin" valueType="num">
                                      <p:cBhvr>
                                        <p:cTn id="55" dur="500" fill="hold"/>
                                        <p:tgtEl>
                                          <p:spTgt spid="30735"/>
                                        </p:tgtEl>
                                        <p:attrNameLst>
                                          <p:attrName>ppt_w</p:attrName>
                                        </p:attrNameLst>
                                      </p:cBhvr>
                                      <p:tavLst>
                                        <p:tav tm="0">
                                          <p:val>
                                            <p:strVal val="#ppt_w"/>
                                          </p:val>
                                        </p:tav>
                                        <p:tav tm="100000">
                                          <p:val>
                                            <p:strVal val="#ppt_w"/>
                                          </p:val>
                                        </p:tav>
                                      </p:tavLst>
                                    </p:anim>
                                    <p:anim calcmode="lin" valueType="num">
                                      <p:cBhvr>
                                        <p:cTn id="56" dur="500" fill="hold"/>
                                        <p:tgtEl>
                                          <p:spTgt spid="3073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30734"/>
                                        </p:tgtEl>
                                        <p:attrNameLst>
                                          <p:attrName>style.visibility</p:attrName>
                                        </p:attrNameLst>
                                      </p:cBhvr>
                                      <p:to>
                                        <p:strVal val="visible"/>
                                      </p:to>
                                    </p:set>
                                    <p:anim calcmode="lin" valueType="num">
                                      <p:cBhvr>
                                        <p:cTn id="61" dur="500" fill="hold"/>
                                        <p:tgtEl>
                                          <p:spTgt spid="30734"/>
                                        </p:tgtEl>
                                        <p:attrNameLst>
                                          <p:attrName>ppt_x</p:attrName>
                                        </p:attrNameLst>
                                      </p:cBhvr>
                                      <p:tavLst>
                                        <p:tav tm="0">
                                          <p:val>
                                            <p:strVal val="#ppt_x"/>
                                          </p:val>
                                        </p:tav>
                                        <p:tav tm="100000">
                                          <p:val>
                                            <p:strVal val="#ppt_x"/>
                                          </p:val>
                                        </p:tav>
                                      </p:tavLst>
                                    </p:anim>
                                    <p:anim calcmode="lin" valueType="num">
                                      <p:cBhvr>
                                        <p:cTn id="62" dur="500" fill="hold"/>
                                        <p:tgtEl>
                                          <p:spTgt spid="30734"/>
                                        </p:tgtEl>
                                        <p:attrNameLst>
                                          <p:attrName>ppt_y</p:attrName>
                                        </p:attrNameLst>
                                      </p:cBhvr>
                                      <p:tavLst>
                                        <p:tav tm="0">
                                          <p:val>
                                            <p:strVal val="#ppt_y+#ppt_h/2"/>
                                          </p:val>
                                        </p:tav>
                                        <p:tav tm="100000">
                                          <p:val>
                                            <p:strVal val="#ppt_y"/>
                                          </p:val>
                                        </p:tav>
                                      </p:tavLst>
                                    </p:anim>
                                    <p:anim calcmode="lin" valueType="num">
                                      <p:cBhvr>
                                        <p:cTn id="63" dur="500" fill="hold"/>
                                        <p:tgtEl>
                                          <p:spTgt spid="30734"/>
                                        </p:tgtEl>
                                        <p:attrNameLst>
                                          <p:attrName>ppt_w</p:attrName>
                                        </p:attrNameLst>
                                      </p:cBhvr>
                                      <p:tavLst>
                                        <p:tav tm="0">
                                          <p:val>
                                            <p:strVal val="#ppt_w"/>
                                          </p:val>
                                        </p:tav>
                                        <p:tav tm="100000">
                                          <p:val>
                                            <p:strVal val="#ppt_w"/>
                                          </p:val>
                                        </p:tav>
                                      </p:tavLst>
                                    </p:anim>
                                    <p:anim calcmode="lin" valueType="num">
                                      <p:cBhvr>
                                        <p:cTn id="64" dur="500" fill="hold"/>
                                        <p:tgtEl>
                                          <p:spTgt spid="30734"/>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30733"/>
                                        </p:tgtEl>
                                        <p:attrNameLst>
                                          <p:attrName>style.visibility</p:attrName>
                                        </p:attrNameLst>
                                      </p:cBhvr>
                                      <p:to>
                                        <p:strVal val="visible"/>
                                      </p:to>
                                    </p:set>
                                    <p:anim calcmode="lin" valueType="num">
                                      <p:cBhvr>
                                        <p:cTn id="69" dur="500" fill="hold"/>
                                        <p:tgtEl>
                                          <p:spTgt spid="30733"/>
                                        </p:tgtEl>
                                        <p:attrNameLst>
                                          <p:attrName>ppt_x</p:attrName>
                                        </p:attrNameLst>
                                      </p:cBhvr>
                                      <p:tavLst>
                                        <p:tav tm="0">
                                          <p:val>
                                            <p:strVal val="#ppt_x"/>
                                          </p:val>
                                        </p:tav>
                                        <p:tav tm="100000">
                                          <p:val>
                                            <p:strVal val="#ppt_x"/>
                                          </p:val>
                                        </p:tav>
                                      </p:tavLst>
                                    </p:anim>
                                    <p:anim calcmode="lin" valueType="num">
                                      <p:cBhvr>
                                        <p:cTn id="70" dur="500" fill="hold"/>
                                        <p:tgtEl>
                                          <p:spTgt spid="30733"/>
                                        </p:tgtEl>
                                        <p:attrNameLst>
                                          <p:attrName>ppt_y</p:attrName>
                                        </p:attrNameLst>
                                      </p:cBhvr>
                                      <p:tavLst>
                                        <p:tav tm="0">
                                          <p:val>
                                            <p:strVal val="#ppt_y+#ppt_h/2"/>
                                          </p:val>
                                        </p:tav>
                                        <p:tav tm="100000">
                                          <p:val>
                                            <p:strVal val="#ppt_y"/>
                                          </p:val>
                                        </p:tav>
                                      </p:tavLst>
                                    </p:anim>
                                    <p:anim calcmode="lin" valueType="num">
                                      <p:cBhvr>
                                        <p:cTn id="71" dur="500" fill="hold"/>
                                        <p:tgtEl>
                                          <p:spTgt spid="30733"/>
                                        </p:tgtEl>
                                        <p:attrNameLst>
                                          <p:attrName>ppt_w</p:attrName>
                                        </p:attrNameLst>
                                      </p:cBhvr>
                                      <p:tavLst>
                                        <p:tav tm="0">
                                          <p:val>
                                            <p:strVal val="#ppt_w"/>
                                          </p:val>
                                        </p:tav>
                                        <p:tav tm="100000">
                                          <p:val>
                                            <p:strVal val="#ppt_w"/>
                                          </p:val>
                                        </p:tav>
                                      </p:tavLst>
                                    </p:anim>
                                    <p:anim calcmode="lin" valueType="num">
                                      <p:cBhvr>
                                        <p:cTn id="72" dur="500" fill="hold"/>
                                        <p:tgtEl>
                                          <p:spTgt spid="30733"/>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30732"/>
                                        </p:tgtEl>
                                        <p:attrNameLst>
                                          <p:attrName>style.visibility</p:attrName>
                                        </p:attrNameLst>
                                      </p:cBhvr>
                                      <p:to>
                                        <p:strVal val="visible"/>
                                      </p:to>
                                    </p:set>
                                    <p:anim calcmode="lin" valueType="num">
                                      <p:cBhvr>
                                        <p:cTn id="77" dur="500" fill="hold"/>
                                        <p:tgtEl>
                                          <p:spTgt spid="30732"/>
                                        </p:tgtEl>
                                        <p:attrNameLst>
                                          <p:attrName>ppt_x</p:attrName>
                                        </p:attrNameLst>
                                      </p:cBhvr>
                                      <p:tavLst>
                                        <p:tav tm="0">
                                          <p:val>
                                            <p:strVal val="#ppt_x"/>
                                          </p:val>
                                        </p:tav>
                                        <p:tav tm="100000">
                                          <p:val>
                                            <p:strVal val="#ppt_x"/>
                                          </p:val>
                                        </p:tav>
                                      </p:tavLst>
                                    </p:anim>
                                    <p:anim calcmode="lin" valueType="num">
                                      <p:cBhvr>
                                        <p:cTn id="78" dur="500" fill="hold"/>
                                        <p:tgtEl>
                                          <p:spTgt spid="30732"/>
                                        </p:tgtEl>
                                        <p:attrNameLst>
                                          <p:attrName>ppt_y</p:attrName>
                                        </p:attrNameLst>
                                      </p:cBhvr>
                                      <p:tavLst>
                                        <p:tav tm="0">
                                          <p:val>
                                            <p:strVal val="#ppt_y+#ppt_h/2"/>
                                          </p:val>
                                        </p:tav>
                                        <p:tav tm="100000">
                                          <p:val>
                                            <p:strVal val="#ppt_y"/>
                                          </p:val>
                                        </p:tav>
                                      </p:tavLst>
                                    </p:anim>
                                    <p:anim calcmode="lin" valueType="num">
                                      <p:cBhvr>
                                        <p:cTn id="79" dur="500" fill="hold"/>
                                        <p:tgtEl>
                                          <p:spTgt spid="30732"/>
                                        </p:tgtEl>
                                        <p:attrNameLst>
                                          <p:attrName>ppt_w</p:attrName>
                                        </p:attrNameLst>
                                      </p:cBhvr>
                                      <p:tavLst>
                                        <p:tav tm="0">
                                          <p:val>
                                            <p:strVal val="#ppt_w"/>
                                          </p:val>
                                        </p:tav>
                                        <p:tav tm="100000">
                                          <p:val>
                                            <p:strVal val="#ppt_w"/>
                                          </p:val>
                                        </p:tav>
                                      </p:tavLst>
                                    </p:anim>
                                    <p:anim calcmode="lin" valueType="num">
                                      <p:cBhvr>
                                        <p:cTn id="80" dur="500" fill="hold"/>
                                        <p:tgtEl>
                                          <p:spTgt spid="30732"/>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30727"/>
                                        </p:tgtEl>
                                        <p:attrNameLst>
                                          <p:attrName>style.visibility</p:attrName>
                                        </p:attrNameLst>
                                      </p:cBhvr>
                                      <p:to>
                                        <p:strVal val="visible"/>
                                      </p:to>
                                    </p:set>
                                    <p:anim calcmode="lin" valueType="num">
                                      <p:cBhvr additive="base">
                                        <p:cTn id="85" dur="500" fill="hold"/>
                                        <p:tgtEl>
                                          <p:spTgt spid="30727"/>
                                        </p:tgtEl>
                                        <p:attrNameLst>
                                          <p:attrName>ppt_x</p:attrName>
                                        </p:attrNameLst>
                                      </p:cBhvr>
                                      <p:tavLst>
                                        <p:tav tm="0">
                                          <p:val>
                                            <p:strVal val="#ppt_x"/>
                                          </p:val>
                                        </p:tav>
                                        <p:tav tm="100000">
                                          <p:val>
                                            <p:strVal val="#ppt_x"/>
                                          </p:val>
                                        </p:tav>
                                      </p:tavLst>
                                    </p:anim>
                                    <p:anim calcmode="lin" valueType="num">
                                      <p:cBhvr additive="base">
                                        <p:cTn id="86" dur="500" fill="hold"/>
                                        <p:tgtEl>
                                          <p:spTgt spid="30727"/>
                                        </p:tgtEl>
                                        <p:attrNameLst>
                                          <p:attrName>ppt_y</p:attrName>
                                        </p:attrNameLst>
                                      </p:cBhvr>
                                      <p:tavLst>
                                        <p:tav tm="0">
                                          <p:val>
                                            <p:strVal val="0-#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30747"/>
                                        </p:tgtEl>
                                        <p:attrNameLst>
                                          <p:attrName>style.visibility</p:attrName>
                                        </p:attrNameLst>
                                      </p:cBhvr>
                                      <p:to>
                                        <p:strVal val="visible"/>
                                      </p:to>
                                    </p:set>
                                    <p:animEffect transition="in" filter="strips(upRight)">
                                      <p:cBhvr>
                                        <p:cTn id="91" dur="500"/>
                                        <p:tgtEl>
                                          <p:spTgt spid="30747"/>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30746"/>
                                        </p:tgtEl>
                                        <p:attrNameLst>
                                          <p:attrName>style.visibility</p:attrName>
                                        </p:attrNameLst>
                                      </p:cBhvr>
                                      <p:to>
                                        <p:strVal val="visible"/>
                                      </p:to>
                                    </p:set>
                                    <p:animEffect transition="in" filter="strips(downRight)">
                                      <p:cBhvr>
                                        <p:cTn id="96" dur="500"/>
                                        <p:tgtEl>
                                          <p:spTgt spid="30746"/>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30728"/>
                                        </p:tgtEl>
                                        <p:attrNameLst>
                                          <p:attrName>style.visibility</p:attrName>
                                        </p:attrNameLst>
                                      </p:cBhvr>
                                      <p:to>
                                        <p:strVal val="visible"/>
                                      </p:to>
                                    </p:set>
                                    <p:anim calcmode="lin" valueType="num">
                                      <p:cBhvr additive="base">
                                        <p:cTn id="101" dur="500" fill="hold"/>
                                        <p:tgtEl>
                                          <p:spTgt spid="30728"/>
                                        </p:tgtEl>
                                        <p:attrNameLst>
                                          <p:attrName>ppt_x</p:attrName>
                                        </p:attrNameLst>
                                      </p:cBhvr>
                                      <p:tavLst>
                                        <p:tav tm="0">
                                          <p:val>
                                            <p:strVal val="#ppt_x"/>
                                          </p:val>
                                        </p:tav>
                                        <p:tav tm="100000">
                                          <p:val>
                                            <p:strVal val="#ppt_x"/>
                                          </p:val>
                                        </p:tav>
                                      </p:tavLst>
                                    </p:anim>
                                    <p:anim calcmode="lin" valueType="num">
                                      <p:cBhvr additive="base">
                                        <p:cTn id="102"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1" fill="hold" nodeType="clickEffect">
                                  <p:stCondLst>
                                    <p:cond delay="0"/>
                                  </p:stCondLst>
                                  <p:childTnLst>
                                    <p:set>
                                      <p:cBhvr>
                                        <p:cTn id="106" dur="1" fill="hold">
                                          <p:stCondLst>
                                            <p:cond delay="0"/>
                                          </p:stCondLst>
                                        </p:cTn>
                                        <p:tgtEl>
                                          <p:spTgt spid="30729"/>
                                        </p:tgtEl>
                                        <p:attrNameLst>
                                          <p:attrName>style.visibility</p:attrName>
                                        </p:attrNameLst>
                                      </p:cBhvr>
                                      <p:to>
                                        <p:strVal val="visible"/>
                                      </p:to>
                                    </p:set>
                                    <p:anim calcmode="lin" valueType="num">
                                      <p:cBhvr>
                                        <p:cTn id="107" dur="500" fill="hold"/>
                                        <p:tgtEl>
                                          <p:spTgt spid="30729"/>
                                        </p:tgtEl>
                                        <p:attrNameLst>
                                          <p:attrName>ppt_x</p:attrName>
                                        </p:attrNameLst>
                                      </p:cBhvr>
                                      <p:tavLst>
                                        <p:tav tm="0">
                                          <p:val>
                                            <p:strVal val="#ppt_x"/>
                                          </p:val>
                                        </p:tav>
                                        <p:tav tm="100000">
                                          <p:val>
                                            <p:strVal val="#ppt_x"/>
                                          </p:val>
                                        </p:tav>
                                      </p:tavLst>
                                    </p:anim>
                                    <p:anim calcmode="lin" valueType="num">
                                      <p:cBhvr>
                                        <p:cTn id="108" dur="500" fill="hold"/>
                                        <p:tgtEl>
                                          <p:spTgt spid="30729"/>
                                        </p:tgtEl>
                                        <p:attrNameLst>
                                          <p:attrName>ppt_y</p:attrName>
                                        </p:attrNameLst>
                                      </p:cBhvr>
                                      <p:tavLst>
                                        <p:tav tm="0">
                                          <p:val>
                                            <p:strVal val="#ppt_y-#ppt_h/2"/>
                                          </p:val>
                                        </p:tav>
                                        <p:tav tm="100000">
                                          <p:val>
                                            <p:strVal val="#ppt_y"/>
                                          </p:val>
                                        </p:tav>
                                      </p:tavLst>
                                    </p:anim>
                                    <p:anim calcmode="lin" valueType="num">
                                      <p:cBhvr>
                                        <p:cTn id="109" dur="500" fill="hold"/>
                                        <p:tgtEl>
                                          <p:spTgt spid="30729"/>
                                        </p:tgtEl>
                                        <p:attrNameLst>
                                          <p:attrName>ppt_w</p:attrName>
                                        </p:attrNameLst>
                                      </p:cBhvr>
                                      <p:tavLst>
                                        <p:tav tm="0">
                                          <p:val>
                                            <p:strVal val="#ppt_w"/>
                                          </p:val>
                                        </p:tav>
                                        <p:tav tm="100000">
                                          <p:val>
                                            <p:strVal val="#ppt_w"/>
                                          </p:val>
                                        </p:tav>
                                      </p:tavLst>
                                    </p:anim>
                                    <p:anim calcmode="lin" valueType="num">
                                      <p:cBhvr>
                                        <p:cTn id="110" dur="500" fill="hold"/>
                                        <p:tgtEl>
                                          <p:spTgt spid="30729"/>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1" fill="hold" grpId="0" nodeType="clickEffect">
                                  <p:stCondLst>
                                    <p:cond delay="0"/>
                                  </p:stCondLst>
                                  <p:childTnLst>
                                    <p:set>
                                      <p:cBhvr>
                                        <p:cTn id="114" dur="1" fill="hold">
                                          <p:stCondLst>
                                            <p:cond delay="0"/>
                                          </p:stCondLst>
                                        </p:cTn>
                                        <p:tgtEl>
                                          <p:spTgt spid="30730"/>
                                        </p:tgtEl>
                                        <p:attrNameLst>
                                          <p:attrName>style.visibility</p:attrName>
                                        </p:attrNameLst>
                                      </p:cBhvr>
                                      <p:to>
                                        <p:strVal val="visible"/>
                                      </p:to>
                                    </p:set>
                                    <p:anim calcmode="lin" valueType="num">
                                      <p:cBhvr>
                                        <p:cTn id="115" dur="500" fill="hold"/>
                                        <p:tgtEl>
                                          <p:spTgt spid="30730"/>
                                        </p:tgtEl>
                                        <p:attrNameLst>
                                          <p:attrName>ppt_x</p:attrName>
                                        </p:attrNameLst>
                                      </p:cBhvr>
                                      <p:tavLst>
                                        <p:tav tm="0">
                                          <p:val>
                                            <p:strVal val="#ppt_x"/>
                                          </p:val>
                                        </p:tav>
                                        <p:tav tm="100000">
                                          <p:val>
                                            <p:strVal val="#ppt_x"/>
                                          </p:val>
                                        </p:tav>
                                      </p:tavLst>
                                    </p:anim>
                                    <p:anim calcmode="lin" valueType="num">
                                      <p:cBhvr>
                                        <p:cTn id="116" dur="500" fill="hold"/>
                                        <p:tgtEl>
                                          <p:spTgt spid="30730"/>
                                        </p:tgtEl>
                                        <p:attrNameLst>
                                          <p:attrName>ppt_y</p:attrName>
                                        </p:attrNameLst>
                                      </p:cBhvr>
                                      <p:tavLst>
                                        <p:tav tm="0">
                                          <p:val>
                                            <p:strVal val="#ppt_y-#ppt_h/2"/>
                                          </p:val>
                                        </p:tav>
                                        <p:tav tm="100000">
                                          <p:val>
                                            <p:strVal val="#ppt_y"/>
                                          </p:val>
                                        </p:tav>
                                      </p:tavLst>
                                    </p:anim>
                                    <p:anim calcmode="lin" valueType="num">
                                      <p:cBhvr>
                                        <p:cTn id="117" dur="500" fill="hold"/>
                                        <p:tgtEl>
                                          <p:spTgt spid="30730"/>
                                        </p:tgtEl>
                                        <p:attrNameLst>
                                          <p:attrName>ppt_w</p:attrName>
                                        </p:attrNameLst>
                                      </p:cBhvr>
                                      <p:tavLst>
                                        <p:tav tm="0">
                                          <p:val>
                                            <p:strVal val="#ppt_w"/>
                                          </p:val>
                                        </p:tav>
                                        <p:tav tm="100000">
                                          <p:val>
                                            <p:strVal val="#ppt_w"/>
                                          </p:val>
                                        </p:tav>
                                      </p:tavLst>
                                    </p:anim>
                                    <p:anim calcmode="lin" valueType="num">
                                      <p:cBhvr>
                                        <p:cTn id="118" dur="500" fill="hold"/>
                                        <p:tgtEl>
                                          <p:spTgt spid="30730"/>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17" presetClass="entr" presetSubtype="1" fill="hold" grpId="0" nodeType="clickEffect">
                                  <p:stCondLst>
                                    <p:cond delay="0"/>
                                  </p:stCondLst>
                                  <p:childTnLst>
                                    <p:set>
                                      <p:cBhvr>
                                        <p:cTn id="122" dur="1" fill="hold">
                                          <p:stCondLst>
                                            <p:cond delay="0"/>
                                          </p:stCondLst>
                                        </p:cTn>
                                        <p:tgtEl>
                                          <p:spTgt spid="30731"/>
                                        </p:tgtEl>
                                        <p:attrNameLst>
                                          <p:attrName>style.visibility</p:attrName>
                                        </p:attrNameLst>
                                      </p:cBhvr>
                                      <p:to>
                                        <p:strVal val="visible"/>
                                      </p:to>
                                    </p:set>
                                    <p:anim calcmode="lin" valueType="num">
                                      <p:cBhvr>
                                        <p:cTn id="123" dur="500" fill="hold"/>
                                        <p:tgtEl>
                                          <p:spTgt spid="30731"/>
                                        </p:tgtEl>
                                        <p:attrNameLst>
                                          <p:attrName>ppt_x</p:attrName>
                                        </p:attrNameLst>
                                      </p:cBhvr>
                                      <p:tavLst>
                                        <p:tav tm="0">
                                          <p:val>
                                            <p:strVal val="#ppt_x"/>
                                          </p:val>
                                        </p:tav>
                                        <p:tav tm="100000">
                                          <p:val>
                                            <p:strVal val="#ppt_x"/>
                                          </p:val>
                                        </p:tav>
                                      </p:tavLst>
                                    </p:anim>
                                    <p:anim calcmode="lin" valueType="num">
                                      <p:cBhvr>
                                        <p:cTn id="124" dur="500" fill="hold"/>
                                        <p:tgtEl>
                                          <p:spTgt spid="30731"/>
                                        </p:tgtEl>
                                        <p:attrNameLst>
                                          <p:attrName>ppt_y</p:attrName>
                                        </p:attrNameLst>
                                      </p:cBhvr>
                                      <p:tavLst>
                                        <p:tav tm="0">
                                          <p:val>
                                            <p:strVal val="#ppt_y-#ppt_h/2"/>
                                          </p:val>
                                        </p:tav>
                                        <p:tav tm="100000">
                                          <p:val>
                                            <p:strVal val="#ppt_y"/>
                                          </p:val>
                                        </p:tav>
                                      </p:tavLst>
                                    </p:anim>
                                    <p:anim calcmode="lin" valueType="num">
                                      <p:cBhvr>
                                        <p:cTn id="125" dur="500" fill="hold"/>
                                        <p:tgtEl>
                                          <p:spTgt spid="30731"/>
                                        </p:tgtEl>
                                        <p:attrNameLst>
                                          <p:attrName>ppt_w</p:attrName>
                                        </p:attrNameLst>
                                      </p:cBhvr>
                                      <p:tavLst>
                                        <p:tav tm="0">
                                          <p:val>
                                            <p:strVal val="#ppt_w"/>
                                          </p:val>
                                        </p:tav>
                                        <p:tav tm="100000">
                                          <p:val>
                                            <p:strVal val="#ppt_w"/>
                                          </p:val>
                                        </p:tav>
                                      </p:tavLst>
                                    </p:anim>
                                    <p:anim calcmode="lin" valueType="num">
                                      <p:cBhvr>
                                        <p:cTn id="126" dur="500" fill="hold"/>
                                        <p:tgtEl>
                                          <p:spTgt spid="30731"/>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8" presetClass="entr" presetSubtype="3" fill="hold" grpId="0" nodeType="clickEffect">
                                  <p:stCondLst>
                                    <p:cond delay="0"/>
                                  </p:stCondLst>
                                  <p:childTnLst>
                                    <p:set>
                                      <p:cBhvr>
                                        <p:cTn id="130" dur="1" fill="hold">
                                          <p:stCondLst>
                                            <p:cond delay="0"/>
                                          </p:stCondLst>
                                        </p:cTn>
                                        <p:tgtEl>
                                          <p:spTgt spid="30742"/>
                                        </p:tgtEl>
                                        <p:attrNameLst>
                                          <p:attrName>style.visibility</p:attrName>
                                        </p:attrNameLst>
                                      </p:cBhvr>
                                      <p:to>
                                        <p:strVal val="visible"/>
                                      </p:to>
                                    </p:set>
                                    <p:animEffect transition="in" filter="strips(upRight)">
                                      <p:cBhvr>
                                        <p:cTn id="131" dur="500"/>
                                        <p:tgtEl>
                                          <p:spTgt spid="30742"/>
                                        </p:tgtEl>
                                      </p:cBhvr>
                                    </p:animEffect>
                                  </p:childTnLst>
                                </p:cTn>
                              </p:par>
                            </p:childTnLst>
                          </p:cTn>
                        </p:par>
                      </p:childTnLst>
                    </p:cTn>
                  </p:par>
                  <p:par>
                    <p:cTn id="132" fill="hold">
                      <p:stCondLst>
                        <p:cond delay="indefinite"/>
                      </p:stCondLst>
                      <p:childTnLst>
                        <p:par>
                          <p:cTn id="133" fill="hold">
                            <p:stCondLst>
                              <p:cond delay="0"/>
                            </p:stCondLst>
                            <p:childTnLst>
                              <p:par>
                                <p:cTn id="134" presetID="18" presetClass="entr" presetSubtype="6" fill="hold" nodeType="clickEffect">
                                  <p:stCondLst>
                                    <p:cond delay="0"/>
                                  </p:stCondLst>
                                  <p:childTnLst>
                                    <p:set>
                                      <p:cBhvr>
                                        <p:cTn id="135" dur="1" fill="hold">
                                          <p:stCondLst>
                                            <p:cond delay="0"/>
                                          </p:stCondLst>
                                        </p:cTn>
                                        <p:tgtEl>
                                          <p:spTgt spid="30743"/>
                                        </p:tgtEl>
                                        <p:attrNameLst>
                                          <p:attrName>style.visibility</p:attrName>
                                        </p:attrNameLst>
                                      </p:cBhvr>
                                      <p:to>
                                        <p:strVal val="visible"/>
                                      </p:to>
                                    </p:set>
                                    <p:animEffect transition="in" filter="strips(downRight)">
                                      <p:cBhvr>
                                        <p:cTn id="136" dur="500"/>
                                        <p:tgtEl>
                                          <p:spTgt spid="30743"/>
                                        </p:tgtEl>
                                      </p:cBhvr>
                                    </p:animEffect>
                                  </p:childTnLst>
                                </p:cTn>
                              </p:par>
                            </p:childTnLst>
                          </p:cTn>
                        </p:par>
                      </p:childTnLst>
                    </p:cTn>
                  </p:par>
                  <p:par>
                    <p:cTn id="137" fill="hold">
                      <p:stCondLst>
                        <p:cond delay="indefinite"/>
                      </p:stCondLst>
                      <p:childTnLst>
                        <p:par>
                          <p:cTn id="138" fill="hold">
                            <p:stCondLst>
                              <p:cond delay="0"/>
                            </p:stCondLst>
                            <p:childTnLst>
                              <p:par>
                                <p:cTn id="139" presetID="17" presetClass="entr" presetSubtype="1" fill="hold" grpId="0" nodeType="clickEffect">
                                  <p:stCondLst>
                                    <p:cond delay="0"/>
                                  </p:stCondLst>
                                  <p:childTnLst>
                                    <p:set>
                                      <p:cBhvr>
                                        <p:cTn id="140" dur="1" fill="hold">
                                          <p:stCondLst>
                                            <p:cond delay="0"/>
                                          </p:stCondLst>
                                        </p:cTn>
                                        <p:tgtEl>
                                          <p:spTgt spid="30740"/>
                                        </p:tgtEl>
                                        <p:attrNameLst>
                                          <p:attrName>style.visibility</p:attrName>
                                        </p:attrNameLst>
                                      </p:cBhvr>
                                      <p:to>
                                        <p:strVal val="visible"/>
                                      </p:to>
                                    </p:set>
                                    <p:anim calcmode="lin" valueType="num">
                                      <p:cBhvr>
                                        <p:cTn id="141" dur="500" fill="hold"/>
                                        <p:tgtEl>
                                          <p:spTgt spid="30740"/>
                                        </p:tgtEl>
                                        <p:attrNameLst>
                                          <p:attrName>ppt_x</p:attrName>
                                        </p:attrNameLst>
                                      </p:cBhvr>
                                      <p:tavLst>
                                        <p:tav tm="0">
                                          <p:val>
                                            <p:strVal val="#ppt_x"/>
                                          </p:val>
                                        </p:tav>
                                        <p:tav tm="100000">
                                          <p:val>
                                            <p:strVal val="#ppt_x"/>
                                          </p:val>
                                        </p:tav>
                                      </p:tavLst>
                                    </p:anim>
                                    <p:anim calcmode="lin" valueType="num">
                                      <p:cBhvr>
                                        <p:cTn id="142" dur="500" fill="hold"/>
                                        <p:tgtEl>
                                          <p:spTgt spid="30740"/>
                                        </p:tgtEl>
                                        <p:attrNameLst>
                                          <p:attrName>ppt_y</p:attrName>
                                        </p:attrNameLst>
                                      </p:cBhvr>
                                      <p:tavLst>
                                        <p:tav tm="0">
                                          <p:val>
                                            <p:strVal val="#ppt_y-#ppt_h/2"/>
                                          </p:val>
                                        </p:tav>
                                        <p:tav tm="100000">
                                          <p:val>
                                            <p:strVal val="#ppt_y"/>
                                          </p:val>
                                        </p:tav>
                                      </p:tavLst>
                                    </p:anim>
                                    <p:anim calcmode="lin" valueType="num">
                                      <p:cBhvr>
                                        <p:cTn id="143" dur="500" fill="hold"/>
                                        <p:tgtEl>
                                          <p:spTgt spid="30740"/>
                                        </p:tgtEl>
                                        <p:attrNameLst>
                                          <p:attrName>ppt_w</p:attrName>
                                        </p:attrNameLst>
                                      </p:cBhvr>
                                      <p:tavLst>
                                        <p:tav tm="0">
                                          <p:val>
                                            <p:strVal val="#ppt_w"/>
                                          </p:val>
                                        </p:tav>
                                        <p:tav tm="100000">
                                          <p:val>
                                            <p:strVal val="#ppt_w"/>
                                          </p:val>
                                        </p:tav>
                                      </p:tavLst>
                                    </p:anim>
                                    <p:anim calcmode="lin" valueType="num">
                                      <p:cBhvr>
                                        <p:cTn id="144" dur="500" fill="hold"/>
                                        <p:tgtEl>
                                          <p:spTgt spid="30740"/>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8" presetClass="entr" presetSubtype="9" fill="hold" grpId="0" nodeType="clickEffect">
                                  <p:stCondLst>
                                    <p:cond delay="0"/>
                                  </p:stCondLst>
                                  <p:childTnLst>
                                    <p:set>
                                      <p:cBhvr>
                                        <p:cTn id="148" dur="1" fill="hold">
                                          <p:stCondLst>
                                            <p:cond delay="0"/>
                                          </p:stCondLst>
                                        </p:cTn>
                                        <p:tgtEl>
                                          <p:spTgt spid="30741"/>
                                        </p:tgtEl>
                                        <p:attrNameLst>
                                          <p:attrName>style.visibility</p:attrName>
                                        </p:attrNameLst>
                                      </p:cBhvr>
                                      <p:to>
                                        <p:strVal val="visible"/>
                                      </p:to>
                                    </p:set>
                                    <p:animEffect transition="in" filter="strips(upLeft)">
                                      <p:cBhvr>
                                        <p:cTn id="149" dur="500"/>
                                        <p:tgtEl>
                                          <p:spTgt spid="30741"/>
                                        </p:tgtEl>
                                      </p:cBhvr>
                                    </p:animEffect>
                                  </p:childTnLst>
                                </p:cTn>
                              </p:par>
                            </p:childTnLst>
                          </p:cTn>
                        </p:par>
                      </p:childTnLst>
                    </p:cTn>
                  </p:par>
                  <p:par>
                    <p:cTn id="150" fill="hold">
                      <p:stCondLst>
                        <p:cond delay="indefinite"/>
                      </p:stCondLst>
                      <p:childTnLst>
                        <p:par>
                          <p:cTn id="151" fill="hold">
                            <p:stCondLst>
                              <p:cond delay="0"/>
                            </p:stCondLst>
                            <p:childTnLst>
                              <p:par>
                                <p:cTn id="152" presetID="18" presetClass="entr" presetSubtype="9" fill="hold" grpId="0" nodeType="clickEffect">
                                  <p:stCondLst>
                                    <p:cond delay="0"/>
                                  </p:stCondLst>
                                  <p:childTnLst>
                                    <p:set>
                                      <p:cBhvr>
                                        <p:cTn id="153" dur="1" fill="hold">
                                          <p:stCondLst>
                                            <p:cond delay="0"/>
                                          </p:stCondLst>
                                        </p:cTn>
                                        <p:tgtEl>
                                          <p:spTgt spid="30745"/>
                                        </p:tgtEl>
                                        <p:attrNameLst>
                                          <p:attrName>style.visibility</p:attrName>
                                        </p:attrNameLst>
                                      </p:cBhvr>
                                      <p:to>
                                        <p:strVal val="visible"/>
                                      </p:to>
                                    </p:set>
                                    <p:animEffect transition="in" filter="strips(upLeft)">
                                      <p:cBhvr>
                                        <p:cTn id="154" dur="500"/>
                                        <p:tgtEl>
                                          <p:spTgt spid="30745"/>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9" fill="hold" grpId="0" nodeType="clickEffect">
                                  <p:stCondLst>
                                    <p:cond delay="0"/>
                                  </p:stCondLst>
                                  <p:childTnLst>
                                    <p:set>
                                      <p:cBhvr>
                                        <p:cTn id="158" dur="1" fill="hold">
                                          <p:stCondLst>
                                            <p:cond delay="0"/>
                                          </p:stCondLst>
                                        </p:cTn>
                                        <p:tgtEl>
                                          <p:spTgt spid="30748"/>
                                        </p:tgtEl>
                                        <p:attrNameLst>
                                          <p:attrName>style.visibility</p:attrName>
                                        </p:attrNameLst>
                                      </p:cBhvr>
                                      <p:to>
                                        <p:strVal val="visible"/>
                                      </p:to>
                                    </p:set>
                                    <p:animEffect transition="in" filter="strips(upLeft)">
                                      <p:cBhvr>
                                        <p:cTn id="159" dur="500"/>
                                        <p:tgtEl>
                                          <p:spTgt spid="30748"/>
                                        </p:tgtEl>
                                      </p:cBhvr>
                                    </p:animEffect>
                                  </p:childTnLst>
                                </p:cTn>
                              </p:par>
                            </p:childTnLst>
                          </p:cTn>
                        </p:par>
                      </p:childTnLst>
                    </p:cTn>
                  </p:par>
                  <p:par>
                    <p:cTn id="160" fill="hold">
                      <p:stCondLst>
                        <p:cond delay="indefinite"/>
                      </p:stCondLst>
                      <p:childTnLst>
                        <p:par>
                          <p:cTn id="161" fill="hold">
                            <p:stCondLst>
                              <p:cond delay="0"/>
                            </p:stCondLst>
                            <p:childTnLst>
                              <p:par>
                                <p:cTn id="162" presetID="18" presetClass="entr" presetSubtype="9" fill="hold" grpId="0" nodeType="clickEffect">
                                  <p:stCondLst>
                                    <p:cond delay="0"/>
                                  </p:stCondLst>
                                  <p:childTnLst>
                                    <p:set>
                                      <p:cBhvr>
                                        <p:cTn id="163" dur="1" fill="hold">
                                          <p:stCondLst>
                                            <p:cond delay="0"/>
                                          </p:stCondLst>
                                        </p:cTn>
                                        <p:tgtEl>
                                          <p:spTgt spid="30744"/>
                                        </p:tgtEl>
                                        <p:attrNameLst>
                                          <p:attrName>style.visibility</p:attrName>
                                        </p:attrNameLst>
                                      </p:cBhvr>
                                      <p:to>
                                        <p:strVal val="visible"/>
                                      </p:to>
                                    </p:set>
                                    <p:animEffect transition="in" filter="strips(upLeft)">
                                      <p:cBhvr>
                                        <p:cTn id="164" dur="500"/>
                                        <p:tgtEl>
                                          <p:spTgt spid="30744"/>
                                        </p:tgtEl>
                                      </p:cBhvr>
                                    </p:animEffect>
                                  </p:childTnLst>
                                </p:cTn>
                              </p:par>
                            </p:childTnLst>
                          </p:cTn>
                        </p:par>
                      </p:childTnLst>
                    </p:cTn>
                  </p:par>
                  <p:par>
                    <p:cTn id="165" fill="hold">
                      <p:stCondLst>
                        <p:cond delay="indefinite"/>
                      </p:stCondLst>
                      <p:childTnLst>
                        <p:par>
                          <p:cTn id="166" fill="hold">
                            <p:stCondLst>
                              <p:cond delay="0"/>
                            </p:stCondLst>
                            <p:childTnLst>
                              <p:par>
                                <p:cTn id="167" presetID="17" presetClass="entr" presetSubtype="1" fill="hold" grpId="0" nodeType="clickEffect">
                                  <p:stCondLst>
                                    <p:cond delay="0"/>
                                  </p:stCondLst>
                                  <p:childTnLst>
                                    <p:set>
                                      <p:cBhvr>
                                        <p:cTn id="168" dur="1" fill="hold">
                                          <p:stCondLst>
                                            <p:cond delay="0"/>
                                          </p:stCondLst>
                                        </p:cTn>
                                        <p:tgtEl>
                                          <p:spTgt spid="30739"/>
                                        </p:tgtEl>
                                        <p:attrNameLst>
                                          <p:attrName>style.visibility</p:attrName>
                                        </p:attrNameLst>
                                      </p:cBhvr>
                                      <p:to>
                                        <p:strVal val="visible"/>
                                      </p:to>
                                    </p:set>
                                    <p:anim calcmode="lin" valueType="num">
                                      <p:cBhvr>
                                        <p:cTn id="169" dur="500" fill="hold"/>
                                        <p:tgtEl>
                                          <p:spTgt spid="30739"/>
                                        </p:tgtEl>
                                        <p:attrNameLst>
                                          <p:attrName>ppt_x</p:attrName>
                                        </p:attrNameLst>
                                      </p:cBhvr>
                                      <p:tavLst>
                                        <p:tav tm="0">
                                          <p:val>
                                            <p:strVal val="#ppt_x"/>
                                          </p:val>
                                        </p:tav>
                                        <p:tav tm="100000">
                                          <p:val>
                                            <p:strVal val="#ppt_x"/>
                                          </p:val>
                                        </p:tav>
                                      </p:tavLst>
                                    </p:anim>
                                    <p:anim calcmode="lin" valueType="num">
                                      <p:cBhvr>
                                        <p:cTn id="170" dur="500" fill="hold"/>
                                        <p:tgtEl>
                                          <p:spTgt spid="30739"/>
                                        </p:tgtEl>
                                        <p:attrNameLst>
                                          <p:attrName>ppt_y</p:attrName>
                                        </p:attrNameLst>
                                      </p:cBhvr>
                                      <p:tavLst>
                                        <p:tav tm="0">
                                          <p:val>
                                            <p:strVal val="#ppt_y-#ppt_h/2"/>
                                          </p:val>
                                        </p:tav>
                                        <p:tav tm="100000">
                                          <p:val>
                                            <p:strVal val="#ppt_y"/>
                                          </p:val>
                                        </p:tav>
                                      </p:tavLst>
                                    </p:anim>
                                    <p:anim calcmode="lin" valueType="num">
                                      <p:cBhvr>
                                        <p:cTn id="171" dur="500" fill="hold"/>
                                        <p:tgtEl>
                                          <p:spTgt spid="30739"/>
                                        </p:tgtEl>
                                        <p:attrNameLst>
                                          <p:attrName>ppt_w</p:attrName>
                                        </p:attrNameLst>
                                      </p:cBhvr>
                                      <p:tavLst>
                                        <p:tav tm="0">
                                          <p:val>
                                            <p:strVal val="#ppt_w"/>
                                          </p:val>
                                        </p:tav>
                                        <p:tav tm="100000">
                                          <p:val>
                                            <p:strVal val="#ppt_w"/>
                                          </p:val>
                                        </p:tav>
                                      </p:tavLst>
                                    </p:anim>
                                    <p:anim calcmode="lin" valueType="num">
                                      <p:cBhvr>
                                        <p:cTn id="172" dur="500" fill="hold"/>
                                        <p:tgtEl>
                                          <p:spTgt spid="30739"/>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8" presetClass="entr" presetSubtype="12" fill="hold" grpId="0" nodeType="clickEffect">
                                  <p:stCondLst>
                                    <p:cond delay="0"/>
                                  </p:stCondLst>
                                  <p:childTnLst>
                                    <p:set>
                                      <p:cBhvr>
                                        <p:cTn id="176" dur="1" fill="hold">
                                          <p:stCondLst>
                                            <p:cond delay="0"/>
                                          </p:stCondLst>
                                        </p:cTn>
                                        <p:tgtEl>
                                          <p:spTgt spid="30738"/>
                                        </p:tgtEl>
                                        <p:attrNameLst>
                                          <p:attrName>style.visibility</p:attrName>
                                        </p:attrNameLst>
                                      </p:cBhvr>
                                      <p:to>
                                        <p:strVal val="visible"/>
                                      </p:to>
                                    </p:set>
                                    <p:animEffect transition="in" filter="strips(downLeft)">
                                      <p:cBhvr>
                                        <p:cTn id="177" dur="500"/>
                                        <p:tgtEl>
                                          <p:spTgt spid="30738"/>
                                        </p:tgtEl>
                                      </p:cBhvr>
                                    </p:animEffect>
                                  </p:childTnLst>
                                </p:cTn>
                              </p:par>
                            </p:childTnLst>
                          </p:cTn>
                        </p:par>
                      </p:childTnLst>
                    </p:cTn>
                  </p:par>
                  <p:par>
                    <p:cTn id="178" fill="hold">
                      <p:stCondLst>
                        <p:cond delay="indefinite"/>
                      </p:stCondLst>
                      <p:childTnLst>
                        <p:par>
                          <p:cTn id="179" fill="hold">
                            <p:stCondLst>
                              <p:cond delay="0"/>
                            </p:stCondLst>
                            <p:childTnLst>
                              <p:par>
                                <p:cTn id="180" presetID="17" presetClass="entr" presetSubtype="1" fill="hold" grpId="0" nodeType="clickEffect">
                                  <p:stCondLst>
                                    <p:cond delay="0"/>
                                  </p:stCondLst>
                                  <p:childTnLst>
                                    <p:set>
                                      <p:cBhvr>
                                        <p:cTn id="181" dur="1" fill="hold">
                                          <p:stCondLst>
                                            <p:cond delay="0"/>
                                          </p:stCondLst>
                                        </p:cTn>
                                        <p:tgtEl>
                                          <p:spTgt spid="30737"/>
                                        </p:tgtEl>
                                        <p:attrNameLst>
                                          <p:attrName>style.visibility</p:attrName>
                                        </p:attrNameLst>
                                      </p:cBhvr>
                                      <p:to>
                                        <p:strVal val="visible"/>
                                      </p:to>
                                    </p:set>
                                    <p:anim calcmode="lin" valueType="num">
                                      <p:cBhvr>
                                        <p:cTn id="182" dur="500" fill="hold"/>
                                        <p:tgtEl>
                                          <p:spTgt spid="30737"/>
                                        </p:tgtEl>
                                        <p:attrNameLst>
                                          <p:attrName>ppt_x</p:attrName>
                                        </p:attrNameLst>
                                      </p:cBhvr>
                                      <p:tavLst>
                                        <p:tav tm="0">
                                          <p:val>
                                            <p:strVal val="#ppt_x"/>
                                          </p:val>
                                        </p:tav>
                                        <p:tav tm="100000">
                                          <p:val>
                                            <p:strVal val="#ppt_x"/>
                                          </p:val>
                                        </p:tav>
                                      </p:tavLst>
                                    </p:anim>
                                    <p:anim calcmode="lin" valueType="num">
                                      <p:cBhvr>
                                        <p:cTn id="183" dur="500" fill="hold"/>
                                        <p:tgtEl>
                                          <p:spTgt spid="30737"/>
                                        </p:tgtEl>
                                        <p:attrNameLst>
                                          <p:attrName>ppt_y</p:attrName>
                                        </p:attrNameLst>
                                      </p:cBhvr>
                                      <p:tavLst>
                                        <p:tav tm="0">
                                          <p:val>
                                            <p:strVal val="#ppt_y-#ppt_h/2"/>
                                          </p:val>
                                        </p:tav>
                                        <p:tav tm="100000">
                                          <p:val>
                                            <p:strVal val="#ppt_y"/>
                                          </p:val>
                                        </p:tav>
                                      </p:tavLst>
                                    </p:anim>
                                    <p:anim calcmode="lin" valueType="num">
                                      <p:cBhvr>
                                        <p:cTn id="184" dur="500" fill="hold"/>
                                        <p:tgtEl>
                                          <p:spTgt spid="30737"/>
                                        </p:tgtEl>
                                        <p:attrNameLst>
                                          <p:attrName>ppt_w</p:attrName>
                                        </p:attrNameLst>
                                      </p:cBhvr>
                                      <p:tavLst>
                                        <p:tav tm="0">
                                          <p:val>
                                            <p:strVal val="#ppt_w"/>
                                          </p:val>
                                        </p:tav>
                                        <p:tav tm="100000">
                                          <p:val>
                                            <p:strVal val="#ppt_w"/>
                                          </p:val>
                                        </p:tav>
                                      </p:tavLst>
                                    </p:anim>
                                    <p:anim calcmode="lin" valueType="num">
                                      <p:cBhvr>
                                        <p:cTn id="185" dur="500" fill="hold"/>
                                        <p:tgtEl>
                                          <p:spTgt spid="30737"/>
                                        </p:tgtEl>
                                        <p:attrNameLst>
                                          <p:attrName>ppt_h</p:attrName>
                                        </p:attrNameLst>
                                      </p:cBhvr>
                                      <p:tavLst>
                                        <p:tav tm="0">
                                          <p:val>
                                            <p:fltVal val="0"/>
                                          </p:val>
                                        </p:tav>
                                        <p:tav tm="100000">
                                          <p:val>
                                            <p:strVal val="#ppt_h"/>
                                          </p:val>
                                        </p:tav>
                                      </p:tavLst>
                                    </p:anim>
                                  </p:childTnLst>
                                </p:cTn>
                              </p:par>
                            </p:childTnLst>
                          </p:cTn>
                        </p:par>
                      </p:childTnLst>
                    </p:cTn>
                  </p:par>
                  <p:par>
                    <p:cTn id="186" fill="hold">
                      <p:stCondLst>
                        <p:cond delay="indefinite"/>
                      </p:stCondLst>
                      <p:childTnLst>
                        <p:par>
                          <p:cTn id="187" fill="hold">
                            <p:stCondLst>
                              <p:cond delay="0"/>
                            </p:stCondLst>
                            <p:childTnLst>
                              <p:par>
                                <p:cTn id="188" presetID="18" presetClass="entr" presetSubtype="12" fill="hold" grpId="0" nodeType="clickEffect">
                                  <p:stCondLst>
                                    <p:cond delay="0"/>
                                  </p:stCondLst>
                                  <p:childTnLst>
                                    <p:set>
                                      <p:cBhvr>
                                        <p:cTn id="189" dur="1" fill="hold">
                                          <p:stCondLst>
                                            <p:cond delay="0"/>
                                          </p:stCondLst>
                                        </p:cTn>
                                        <p:tgtEl>
                                          <p:spTgt spid="30749"/>
                                        </p:tgtEl>
                                        <p:attrNameLst>
                                          <p:attrName>style.visibility</p:attrName>
                                        </p:attrNameLst>
                                      </p:cBhvr>
                                      <p:to>
                                        <p:strVal val="visible"/>
                                      </p:to>
                                    </p:set>
                                    <p:animEffect transition="in" filter="strips(downLeft)">
                                      <p:cBhvr>
                                        <p:cTn id="190" dur="500"/>
                                        <p:tgtEl>
                                          <p:spTgt spid="30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P spid="30728" grpId="0" animBg="1"/>
      <p:bldP spid="30730" grpId="0" animBg="1"/>
      <p:bldP spid="30731" grpId="0" animBg="1"/>
      <p:bldP spid="30732" grpId="0" animBg="1"/>
      <p:bldP spid="30733" grpId="0" animBg="1"/>
      <p:bldP spid="30734" grpId="0" animBg="1"/>
      <p:bldP spid="30735" grpId="0" animBg="1"/>
      <p:bldP spid="30736" grpId="0" animBg="1"/>
      <p:bldP spid="30737" grpId="0" animBg="1"/>
      <p:bldP spid="30738" grpId="0" animBg="1"/>
      <p:bldP spid="30739" grpId="0" animBg="1"/>
      <p:bldP spid="30740" grpId="0" animBg="1"/>
      <p:bldP spid="30741" grpId="0" animBg="1"/>
      <p:bldP spid="30742" grpId="0" animBg="1"/>
      <p:bldP spid="30744" grpId="0" animBg="1"/>
      <p:bldP spid="30745" grpId="0" animBg="1"/>
      <p:bldP spid="30746" grpId="0" animBg="1"/>
      <p:bldP spid="30747" grpId="0" animBg="1"/>
      <p:bldP spid="30748" grpId="0" animBg="1"/>
      <p:bldP spid="30749" grpId="0" animBg="1"/>
      <p:bldP spid="30750" grpId="0" animBg="1"/>
      <p:bldP spid="30823" grpId="0" autoUpdateAnimBg="0"/>
      <p:bldP spid="308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4191000"/>
            <a:ext cx="3429000" cy="1143000"/>
            <a:chOff x="2976" y="2646"/>
            <a:chExt cx="2160" cy="720"/>
          </a:xfrm>
        </p:grpSpPr>
        <p:sp>
          <p:nvSpPr>
            <p:cNvPr id="31856" name="Line 3"/>
            <p:cNvSpPr>
              <a:spLocks noChangeShapeType="1"/>
            </p:cNvSpPr>
            <p:nvPr/>
          </p:nvSpPr>
          <p:spPr bwMode="auto">
            <a:xfrm>
              <a:off x="3120" y="3366"/>
              <a:ext cx="1728"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1857" name="Line 4"/>
            <p:cNvSpPr>
              <a:spLocks noChangeShapeType="1"/>
            </p:cNvSpPr>
            <p:nvPr/>
          </p:nvSpPr>
          <p:spPr bwMode="auto">
            <a:xfrm flipV="1">
              <a:off x="3936" y="2646"/>
              <a:ext cx="1200" cy="72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sp>
          <p:nvSpPr>
            <p:cNvPr id="31858" name="Line 5"/>
            <p:cNvSpPr>
              <a:spLocks noChangeShapeType="1"/>
            </p:cNvSpPr>
            <p:nvPr/>
          </p:nvSpPr>
          <p:spPr bwMode="auto">
            <a:xfrm flipH="1" flipV="1">
              <a:off x="2976" y="2886"/>
              <a:ext cx="960" cy="48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a:lstStyle/>
            <a:p>
              <a:endParaRPr lang="en-IN"/>
            </a:p>
          </p:txBody>
        </p:sp>
      </p:grpSp>
      <p:sp>
        <p:nvSpPr>
          <p:cNvPr id="31750" name="Line 6"/>
          <p:cNvSpPr>
            <a:spLocks noChangeShapeType="1"/>
          </p:cNvSpPr>
          <p:nvPr/>
        </p:nvSpPr>
        <p:spPr bwMode="auto">
          <a:xfrm flipV="1">
            <a:off x="2286000" y="4648200"/>
            <a:ext cx="0" cy="685800"/>
          </a:xfrm>
          <a:prstGeom prst="line">
            <a:avLst/>
          </a:prstGeom>
          <a:noFill/>
          <a:ln w="19050">
            <a:solidFill>
              <a:schemeClr val="tx1"/>
            </a:solidFill>
            <a:round/>
            <a:headEnd/>
            <a:tailEnd/>
          </a:ln>
        </p:spPr>
        <p:txBody>
          <a:bodyPr/>
          <a:lstStyle/>
          <a:p>
            <a:endParaRPr lang="en-IN"/>
          </a:p>
        </p:txBody>
      </p:sp>
      <p:sp>
        <p:nvSpPr>
          <p:cNvPr id="31751" name="Line 7"/>
          <p:cNvSpPr>
            <a:spLocks noChangeShapeType="1"/>
          </p:cNvSpPr>
          <p:nvPr/>
        </p:nvSpPr>
        <p:spPr bwMode="auto">
          <a:xfrm flipV="1">
            <a:off x="2286000" y="3870325"/>
            <a:ext cx="1295400" cy="777875"/>
          </a:xfrm>
          <a:prstGeom prst="line">
            <a:avLst/>
          </a:prstGeom>
          <a:noFill/>
          <a:ln w="19050">
            <a:solidFill>
              <a:schemeClr val="tx1"/>
            </a:solidFill>
            <a:round/>
            <a:headEnd/>
            <a:tailEnd/>
          </a:ln>
        </p:spPr>
        <p:txBody>
          <a:bodyPr/>
          <a:lstStyle/>
          <a:p>
            <a:endParaRPr lang="en-IN"/>
          </a:p>
        </p:txBody>
      </p:sp>
      <p:sp>
        <p:nvSpPr>
          <p:cNvPr id="31752" name="Line 8"/>
          <p:cNvSpPr>
            <a:spLocks noChangeShapeType="1"/>
          </p:cNvSpPr>
          <p:nvPr/>
        </p:nvSpPr>
        <p:spPr bwMode="auto">
          <a:xfrm flipV="1">
            <a:off x="3581400" y="2190750"/>
            <a:ext cx="0" cy="1676400"/>
          </a:xfrm>
          <a:prstGeom prst="line">
            <a:avLst/>
          </a:prstGeom>
          <a:noFill/>
          <a:ln w="19050">
            <a:solidFill>
              <a:schemeClr val="tx1"/>
            </a:solidFill>
            <a:round/>
            <a:headEnd/>
            <a:tailEnd/>
          </a:ln>
        </p:spPr>
        <p:txBody>
          <a:bodyPr/>
          <a:lstStyle/>
          <a:p>
            <a:endParaRPr lang="en-IN"/>
          </a:p>
        </p:txBody>
      </p:sp>
      <p:sp>
        <p:nvSpPr>
          <p:cNvPr id="31753" name="Line 9"/>
          <p:cNvSpPr>
            <a:spLocks noChangeShapeType="1"/>
          </p:cNvSpPr>
          <p:nvPr/>
        </p:nvSpPr>
        <p:spPr bwMode="auto">
          <a:xfrm flipH="1" flipV="1">
            <a:off x="2209800" y="1536700"/>
            <a:ext cx="1371600" cy="654050"/>
          </a:xfrm>
          <a:prstGeom prst="line">
            <a:avLst/>
          </a:prstGeom>
          <a:noFill/>
          <a:ln w="19050">
            <a:solidFill>
              <a:schemeClr val="tx1"/>
            </a:solidFill>
            <a:round/>
            <a:headEnd/>
            <a:tailEnd/>
          </a:ln>
        </p:spPr>
        <p:txBody>
          <a:bodyPr/>
          <a:lstStyle/>
          <a:p>
            <a:endParaRPr lang="en-IN"/>
          </a:p>
        </p:txBody>
      </p:sp>
      <p:sp>
        <p:nvSpPr>
          <p:cNvPr id="31754" name="Line 10"/>
          <p:cNvSpPr>
            <a:spLocks noChangeShapeType="1"/>
          </p:cNvSpPr>
          <p:nvPr/>
        </p:nvSpPr>
        <p:spPr bwMode="auto">
          <a:xfrm flipH="1" flipV="1">
            <a:off x="2209800" y="3200400"/>
            <a:ext cx="1371600" cy="652463"/>
          </a:xfrm>
          <a:prstGeom prst="line">
            <a:avLst/>
          </a:prstGeom>
          <a:noFill/>
          <a:ln w="19050">
            <a:solidFill>
              <a:schemeClr val="tx1"/>
            </a:solidFill>
            <a:round/>
            <a:headEnd/>
            <a:tailEnd/>
          </a:ln>
        </p:spPr>
        <p:txBody>
          <a:bodyPr/>
          <a:lstStyle/>
          <a:p>
            <a:endParaRPr lang="en-IN"/>
          </a:p>
        </p:txBody>
      </p:sp>
      <p:sp>
        <p:nvSpPr>
          <p:cNvPr id="31755" name="Line 11"/>
          <p:cNvSpPr>
            <a:spLocks noChangeShapeType="1"/>
          </p:cNvSpPr>
          <p:nvPr/>
        </p:nvSpPr>
        <p:spPr bwMode="auto">
          <a:xfrm flipV="1">
            <a:off x="2209800" y="1524000"/>
            <a:ext cx="0" cy="1676400"/>
          </a:xfrm>
          <a:prstGeom prst="line">
            <a:avLst/>
          </a:prstGeom>
          <a:noFill/>
          <a:ln w="19050">
            <a:solidFill>
              <a:schemeClr val="tx1"/>
            </a:solidFill>
            <a:round/>
            <a:headEnd/>
            <a:tailEnd/>
          </a:ln>
        </p:spPr>
        <p:txBody>
          <a:bodyPr/>
          <a:lstStyle/>
          <a:p>
            <a:endParaRPr lang="en-IN"/>
          </a:p>
        </p:txBody>
      </p:sp>
      <p:sp>
        <p:nvSpPr>
          <p:cNvPr id="31756" name="Line 12"/>
          <p:cNvSpPr>
            <a:spLocks noChangeShapeType="1"/>
          </p:cNvSpPr>
          <p:nvPr/>
        </p:nvSpPr>
        <p:spPr bwMode="auto">
          <a:xfrm flipV="1">
            <a:off x="4038600" y="1981200"/>
            <a:ext cx="0" cy="2286000"/>
          </a:xfrm>
          <a:prstGeom prst="line">
            <a:avLst/>
          </a:prstGeom>
          <a:noFill/>
          <a:ln w="19050">
            <a:solidFill>
              <a:schemeClr val="tx1"/>
            </a:solidFill>
            <a:round/>
            <a:headEnd/>
            <a:tailEnd/>
          </a:ln>
        </p:spPr>
        <p:txBody>
          <a:bodyPr/>
          <a:lstStyle/>
          <a:p>
            <a:endParaRPr lang="en-IN"/>
          </a:p>
        </p:txBody>
      </p:sp>
      <p:sp>
        <p:nvSpPr>
          <p:cNvPr id="31757" name="Line 13"/>
          <p:cNvSpPr>
            <a:spLocks noChangeShapeType="1"/>
          </p:cNvSpPr>
          <p:nvPr/>
        </p:nvSpPr>
        <p:spPr bwMode="auto">
          <a:xfrm flipH="1" flipV="1">
            <a:off x="2600325" y="1320800"/>
            <a:ext cx="1447800" cy="688975"/>
          </a:xfrm>
          <a:prstGeom prst="line">
            <a:avLst/>
          </a:prstGeom>
          <a:noFill/>
          <a:ln w="19050">
            <a:solidFill>
              <a:schemeClr val="tx1"/>
            </a:solidFill>
            <a:round/>
            <a:headEnd/>
            <a:tailEnd/>
          </a:ln>
        </p:spPr>
        <p:txBody>
          <a:bodyPr/>
          <a:lstStyle/>
          <a:p>
            <a:endParaRPr lang="en-IN"/>
          </a:p>
        </p:txBody>
      </p:sp>
      <p:sp>
        <p:nvSpPr>
          <p:cNvPr id="31758" name="Line 14"/>
          <p:cNvSpPr>
            <a:spLocks noChangeShapeType="1"/>
          </p:cNvSpPr>
          <p:nvPr/>
        </p:nvSpPr>
        <p:spPr bwMode="auto">
          <a:xfrm flipV="1">
            <a:off x="3581400" y="1981200"/>
            <a:ext cx="457200" cy="228600"/>
          </a:xfrm>
          <a:prstGeom prst="line">
            <a:avLst/>
          </a:prstGeom>
          <a:noFill/>
          <a:ln w="19050">
            <a:solidFill>
              <a:schemeClr val="tx1"/>
            </a:solidFill>
            <a:round/>
            <a:headEnd/>
            <a:tailEnd/>
          </a:ln>
        </p:spPr>
        <p:txBody>
          <a:bodyPr/>
          <a:lstStyle/>
          <a:p>
            <a:endParaRPr lang="en-IN"/>
          </a:p>
        </p:txBody>
      </p:sp>
      <p:sp>
        <p:nvSpPr>
          <p:cNvPr id="31759" name="Line 15"/>
          <p:cNvSpPr>
            <a:spLocks noChangeShapeType="1"/>
          </p:cNvSpPr>
          <p:nvPr/>
        </p:nvSpPr>
        <p:spPr bwMode="auto">
          <a:xfrm flipV="1">
            <a:off x="2214563" y="1323975"/>
            <a:ext cx="457200" cy="228600"/>
          </a:xfrm>
          <a:prstGeom prst="line">
            <a:avLst/>
          </a:prstGeom>
          <a:noFill/>
          <a:ln w="19050">
            <a:solidFill>
              <a:schemeClr val="tx1"/>
            </a:solidFill>
            <a:round/>
            <a:headEnd/>
            <a:tailEnd/>
          </a:ln>
        </p:spPr>
        <p:txBody>
          <a:bodyPr/>
          <a:lstStyle/>
          <a:p>
            <a:endParaRPr lang="en-IN"/>
          </a:p>
        </p:txBody>
      </p:sp>
      <p:sp>
        <p:nvSpPr>
          <p:cNvPr id="31760" name="Line 16"/>
          <p:cNvSpPr>
            <a:spLocks noChangeShapeType="1"/>
          </p:cNvSpPr>
          <p:nvPr/>
        </p:nvSpPr>
        <p:spPr bwMode="auto">
          <a:xfrm flipH="1" flipV="1">
            <a:off x="919163" y="3976688"/>
            <a:ext cx="1371600" cy="654050"/>
          </a:xfrm>
          <a:prstGeom prst="line">
            <a:avLst/>
          </a:prstGeom>
          <a:noFill/>
          <a:ln w="19050">
            <a:solidFill>
              <a:schemeClr val="tx1"/>
            </a:solidFill>
            <a:round/>
            <a:headEnd/>
            <a:tailEnd/>
          </a:ln>
        </p:spPr>
        <p:txBody>
          <a:bodyPr/>
          <a:lstStyle/>
          <a:p>
            <a:endParaRPr lang="en-IN"/>
          </a:p>
        </p:txBody>
      </p:sp>
      <p:sp>
        <p:nvSpPr>
          <p:cNvPr id="31761" name="Line 17"/>
          <p:cNvSpPr>
            <a:spLocks noChangeShapeType="1"/>
          </p:cNvSpPr>
          <p:nvPr/>
        </p:nvSpPr>
        <p:spPr bwMode="auto">
          <a:xfrm flipV="1">
            <a:off x="914400" y="3200400"/>
            <a:ext cx="1295400" cy="777875"/>
          </a:xfrm>
          <a:prstGeom prst="line">
            <a:avLst/>
          </a:prstGeom>
          <a:noFill/>
          <a:ln w="19050">
            <a:solidFill>
              <a:schemeClr val="tx1"/>
            </a:solidFill>
            <a:round/>
            <a:headEnd/>
            <a:tailEnd/>
          </a:ln>
        </p:spPr>
        <p:txBody>
          <a:bodyPr/>
          <a:lstStyle/>
          <a:p>
            <a:endParaRPr lang="en-IN"/>
          </a:p>
        </p:txBody>
      </p:sp>
      <p:sp>
        <p:nvSpPr>
          <p:cNvPr id="31762" name="Line 18"/>
          <p:cNvSpPr>
            <a:spLocks noChangeShapeType="1"/>
          </p:cNvSpPr>
          <p:nvPr/>
        </p:nvSpPr>
        <p:spPr bwMode="auto">
          <a:xfrm flipV="1">
            <a:off x="914400" y="3962400"/>
            <a:ext cx="0" cy="685800"/>
          </a:xfrm>
          <a:prstGeom prst="line">
            <a:avLst/>
          </a:prstGeom>
          <a:noFill/>
          <a:ln w="19050">
            <a:solidFill>
              <a:schemeClr val="tx1"/>
            </a:solidFill>
            <a:round/>
            <a:headEnd/>
            <a:tailEnd/>
          </a:ln>
        </p:spPr>
        <p:txBody>
          <a:bodyPr/>
          <a:lstStyle/>
          <a:p>
            <a:endParaRPr lang="en-IN"/>
          </a:p>
        </p:txBody>
      </p:sp>
      <p:grpSp>
        <p:nvGrpSpPr>
          <p:cNvPr id="3" name="Group 19"/>
          <p:cNvGrpSpPr>
            <a:grpSpLocks/>
          </p:cNvGrpSpPr>
          <p:nvPr/>
        </p:nvGrpSpPr>
        <p:grpSpPr bwMode="auto">
          <a:xfrm>
            <a:off x="2514600" y="2133600"/>
            <a:ext cx="747713" cy="1276350"/>
            <a:chOff x="1488" y="1056"/>
            <a:chExt cx="864" cy="1476"/>
          </a:xfrm>
        </p:grpSpPr>
        <p:sp>
          <p:nvSpPr>
            <p:cNvPr id="31852" name="Line 20"/>
            <p:cNvSpPr>
              <a:spLocks noChangeShapeType="1"/>
            </p:cNvSpPr>
            <p:nvPr/>
          </p:nvSpPr>
          <p:spPr bwMode="auto">
            <a:xfrm flipV="1">
              <a:off x="2352" y="1476"/>
              <a:ext cx="0" cy="1056"/>
            </a:xfrm>
            <a:prstGeom prst="line">
              <a:avLst/>
            </a:prstGeom>
            <a:noFill/>
            <a:ln w="19050">
              <a:solidFill>
                <a:schemeClr val="tx1"/>
              </a:solidFill>
              <a:round/>
              <a:headEnd/>
              <a:tailEnd/>
            </a:ln>
          </p:spPr>
          <p:txBody>
            <a:bodyPr/>
            <a:lstStyle/>
            <a:p>
              <a:endParaRPr lang="en-IN"/>
            </a:p>
          </p:txBody>
        </p:sp>
        <p:sp>
          <p:nvSpPr>
            <p:cNvPr id="31853" name="Line 21"/>
            <p:cNvSpPr>
              <a:spLocks noChangeShapeType="1"/>
            </p:cNvSpPr>
            <p:nvPr/>
          </p:nvSpPr>
          <p:spPr bwMode="auto">
            <a:xfrm flipH="1" flipV="1">
              <a:off x="1488" y="1064"/>
              <a:ext cx="864" cy="412"/>
            </a:xfrm>
            <a:prstGeom prst="line">
              <a:avLst/>
            </a:prstGeom>
            <a:noFill/>
            <a:ln w="19050">
              <a:solidFill>
                <a:schemeClr val="tx1"/>
              </a:solidFill>
              <a:round/>
              <a:headEnd/>
              <a:tailEnd/>
            </a:ln>
          </p:spPr>
          <p:txBody>
            <a:bodyPr/>
            <a:lstStyle/>
            <a:p>
              <a:endParaRPr lang="en-IN"/>
            </a:p>
          </p:txBody>
        </p:sp>
        <p:sp>
          <p:nvSpPr>
            <p:cNvPr id="31854" name="Line 22"/>
            <p:cNvSpPr>
              <a:spLocks noChangeShapeType="1"/>
            </p:cNvSpPr>
            <p:nvPr/>
          </p:nvSpPr>
          <p:spPr bwMode="auto">
            <a:xfrm flipH="1" flipV="1">
              <a:off x="1488" y="2112"/>
              <a:ext cx="864" cy="411"/>
            </a:xfrm>
            <a:prstGeom prst="line">
              <a:avLst/>
            </a:prstGeom>
            <a:noFill/>
            <a:ln w="19050">
              <a:solidFill>
                <a:schemeClr val="tx1"/>
              </a:solidFill>
              <a:round/>
              <a:headEnd/>
              <a:tailEnd/>
            </a:ln>
          </p:spPr>
          <p:txBody>
            <a:bodyPr/>
            <a:lstStyle/>
            <a:p>
              <a:endParaRPr lang="en-IN"/>
            </a:p>
          </p:txBody>
        </p:sp>
        <p:sp>
          <p:nvSpPr>
            <p:cNvPr id="31855" name="Line 23"/>
            <p:cNvSpPr>
              <a:spLocks noChangeShapeType="1"/>
            </p:cNvSpPr>
            <p:nvPr/>
          </p:nvSpPr>
          <p:spPr bwMode="auto">
            <a:xfrm flipV="1">
              <a:off x="1488" y="1056"/>
              <a:ext cx="0" cy="1056"/>
            </a:xfrm>
            <a:prstGeom prst="line">
              <a:avLst/>
            </a:prstGeom>
            <a:noFill/>
            <a:ln w="19050">
              <a:solidFill>
                <a:schemeClr val="tx1"/>
              </a:solidFill>
              <a:round/>
              <a:headEnd/>
              <a:tailEnd/>
            </a:ln>
          </p:spPr>
          <p:txBody>
            <a:bodyPr/>
            <a:lstStyle/>
            <a:p>
              <a:endParaRPr lang="en-IN"/>
            </a:p>
          </p:txBody>
        </p:sp>
      </p:grpSp>
      <p:sp>
        <p:nvSpPr>
          <p:cNvPr id="31768" name="Line 24"/>
          <p:cNvSpPr>
            <a:spLocks noChangeShapeType="1"/>
          </p:cNvSpPr>
          <p:nvPr/>
        </p:nvSpPr>
        <p:spPr bwMode="auto">
          <a:xfrm flipV="1">
            <a:off x="1447800" y="2147888"/>
            <a:ext cx="1066800" cy="595312"/>
          </a:xfrm>
          <a:prstGeom prst="line">
            <a:avLst/>
          </a:prstGeom>
          <a:noFill/>
          <a:ln w="19050">
            <a:solidFill>
              <a:schemeClr val="tx1"/>
            </a:solidFill>
            <a:round/>
            <a:headEnd/>
            <a:tailEnd/>
          </a:ln>
        </p:spPr>
        <p:txBody>
          <a:bodyPr/>
          <a:lstStyle/>
          <a:p>
            <a:endParaRPr lang="en-IN"/>
          </a:p>
        </p:txBody>
      </p:sp>
      <p:sp>
        <p:nvSpPr>
          <p:cNvPr id="31769" name="Line 25"/>
          <p:cNvSpPr>
            <a:spLocks noChangeShapeType="1"/>
          </p:cNvSpPr>
          <p:nvPr/>
        </p:nvSpPr>
        <p:spPr bwMode="auto">
          <a:xfrm flipV="1">
            <a:off x="2209800" y="3386138"/>
            <a:ext cx="1038225" cy="623887"/>
          </a:xfrm>
          <a:prstGeom prst="line">
            <a:avLst/>
          </a:prstGeom>
          <a:noFill/>
          <a:ln w="19050">
            <a:solidFill>
              <a:schemeClr val="tx1"/>
            </a:solidFill>
            <a:round/>
            <a:headEnd/>
            <a:tailEnd/>
          </a:ln>
        </p:spPr>
        <p:txBody>
          <a:bodyPr/>
          <a:lstStyle/>
          <a:p>
            <a:endParaRPr lang="en-IN"/>
          </a:p>
        </p:txBody>
      </p:sp>
      <p:grpSp>
        <p:nvGrpSpPr>
          <p:cNvPr id="4" name="Group 26"/>
          <p:cNvGrpSpPr>
            <a:grpSpLocks/>
          </p:cNvGrpSpPr>
          <p:nvPr/>
        </p:nvGrpSpPr>
        <p:grpSpPr bwMode="auto">
          <a:xfrm>
            <a:off x="1462088" y="2743200"/>
            <a:ext cx="747712" cy="1276350"/>
            <a:chOff x="1488" y="1056"/>
            <a:chExt cx="864" cy="1476"/>
          </a:xfrm>
        </p:grpSpPr>
        <p:sp>
          <p:nvSpPr>
            <p:cNvPr id="31848" name="Line 27"/>
            <p:cNvSpPr>
              <a:spLocks noChangeShapeType="1"/>
            </p:cNvSpPr>
            <p:nvPr/>
          </p:nvSpPr>
          <p:spPr bwMode="auto">
            <a:xfrm flipV="1">
              <a:off x="2352" y="1476"/>
              <a:ext cx="0" cy="1056"/>
            </a:xfrm>
            <a:prstGeom prst="line">
              <a:avLst/>
            </a:prstGeom>
            <a:noFill/>
            <a:ln w="19050">
              <a:solidFill>
                <a:schemeClr val="tx1"/>
              </a:solidFill>
              <a:round/>
              <a:headEnd/>
              <a:tailEnd/>
            </a:ln>
          </p:spPr>
          <p:txBody>
            <a:bodyPr/>
            <a:lstStyle/>
            <a:p>
              <a:endParaRPr lang="en-IN"/>
            </a:p>
          </p:txBody>
        </p:sp>
        <p:sp>
          <p:nvSpPr>
            <p:cNvPr id="31849" name="Line 28"/>
            <p:cNvSpPr>
              <a:spLocks noChangeShapeType="1"/>
            </p:cNvSpPr>
            <p:nvPr/>
          </p:nvSpPr>
          <p:spPr bwMode="auto">
            <a:xfrm flipH="1" flipV="1">
              <a:off x="1488" y="1064"/>
              <a:ext cx="864" cy="412"/>
            </a:xfrm>
            <a:prstGeom prst="line">
              <a:avLst/>
            </a:prstGeom>
            <a:noFill/>
            <a:ln w="19050">
              <a:solidFill>
                <a:schemeClr val="tx1"/>
              </a:solidFill>
              <a:round/>
              <a:headEnd/>
              <a:tailEnd/>
            </a:ln>
          </p:spPr>
          <p:txBody>
            <a:bodyPr/>
            <a:lstStyle/>
            <a:p>
              <a:endParaRPr lang="en-IN"/>
            </a:p>
          </p:txBody>
        </p:sp>
        <p:sp>
          <p:nvSpPr>
            <p:cNvPr id="31850" name="Line 29"/>
            <p:cNvSpPr>
              <a:spLocks noChangeShapeType="1"/>
            </p:cNvSpPr>
            <p:nvPr/>
          </p:nvSpPr>
          <p:spPr bwMode="auto">
            <a:xfrm flipH="1" flipV="1">
              <a:off x="1488" y="2112"/>
              <a:ext cx="864" cy="411"/>
            </a:xfrm>
            <a:prstGeom prst="line">
              <a:avLst/>
            </a:prstGeom>
            <a:noFill/>
            <a:ln w="19050">
              <a:solidFill>
                <a:schemeClr val="tx1"/>
              </a:solidFill>
              <a:round/>
              <a:headEnd/>
              <a:tailEnd/>
            </a:ln>
          </p:spPr>
          <p:txBody>
            <a:bodyPr/>
            <a:lstStyle/>
            <a:p>
              <a:endParaRPr lang="en-IN"/>
            </a:p>
          </p:txBody>
        </p:sp>
        <p:sp>
          <p:nvSpPr>
            <p:cNvPr id="31851" name="Line 30"/>
            <p:cNvSpPr>
              <a:spLocks noChangeShapeType="1"/>
            </p:cNvSpPr>
            <p:nvPr/>
          </p:nvSpPr>
          <p:spPr bwMode="auto">
            <a:xfrm flipV="1">
              <a:off x="1488" y="1056"/>
              <a:ext cx="0" cy="1056"/>
            </a:xfrm>
            <a:prstGeom prst="line">
              <a:avLst/>
            </a:prstGeom>
            <a:noFill/>
            <a:ln w="19050">
              <a:solidFill>
                <a:schemeClr val="tx1"/>
              </a:solidFill>
              <a:round/>
              <a:headEnd/>
              <a:tailEnd/>
            </a:ln>
          </p:spPr>
          <p:txBody>
            <a:bodyPr/>
            <a:lstStyle/>
            <a:p>
              <a:endParaRPr lang="en-IN"/>
            </a:p>
          </p:txBody>
        </p:sp>
      </p:grpSp>
      <p:sp>
        <p:nvSpPr>
          <p:cNvPr id="31775" name="AutoShape 31"/>
          <p:cNvSpPr>
            <a:spLocks noChangeArrowheads="1"/>
          </p:cNvSpPr>
          <p:nvPr/>
        </p:nvSpPr>
        <p:spPr bwMode="auto">
          <a:xfrm rot="1454910" flipH="1">
            <a:off x="1374775" y="3052763"/>
            <a:ext cx="936625" cy="682625"/>
          </a:xfrm>
          <a:prstGeom prst="parallelogram">
            <a:avLst>
              <a:gd name="adj" fmla="val 34302"/>
            </a:avLst>
          </a:prstGeom>
          <a:solidFill>
            <a:schemeClr val="bg1"/>
          </a:solidFill>
          <a:ln w="9525">
            <a:solidFill>
              <a:schemeClr val="bg1"/>
            </a:solidFill>
            <a:miter lim="800000"/>
            <a:headEnd/>
            <a:tailEnd/>
          </a:ln>
        </p:spPr>
        <p:txBody>
          <a:bodyPr wrap="none" anchor="ctr"/>
          <a:lstStyle/>
          <a:p>
            <a:endParaRPr lang="en-IN"/>
          </a:p>
        </p:txBody>
      </p:sp>
      <p:sp>
        <p:nvSpPr>
          <p:cNvPr id="31776" name="Oval 32"/>
          <p:cNvSpPr>
            <a:spLocks noChangeArrowheads="1"/>
          </p:cNvSpPr>
          <p:nvPr/>
        </p:nvSpPr>
        <p:spPr bwMode="auto">
          <a:xfrm>
            <a:off x="2166938" y="2333625"/>
            <a:ext cx="76200" cy="762000"/>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7" name="Oval 33"/>
          <p:cNvSpPr>
            <a:spLocks noChangeArrowheads="1"/>
          </p:cNvSpPr>
          <p:nvPr/>
        </p:nvSpPr>
        <p:spPr bwMode="auto">
          <a:xfrm>
            <a:off x="2457450" y="2195513"/>
            <a:ext cx="133350" cy="852487"/>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8" name="Oval 34"/>
          <p:cNvSpPr>
            <a:spLocks noChangeArrowheads="1"/>
          </p:cNvSpPr>
          <p:nvPr/>
        </p:nvSpPr>
        <p:spPr bwMode="auto">
          <a:xfrm rot="1476605">
            <a:off x="2379663" y="3094038"/>
            <a:ext cx="914400" cy="152400"/>
          </a:xfrm>
          <a:prstGeom prst="ellipse">
            <a:avLst/>
          </a:prstGeom>
          <a:solidFill>
            <a:schemeClr val="bg1"/>
          </a:solidFill>
          <a:ln w="9525">
            <a:solidFill>
              <a:schemeClr val="bg1"/>
            </a:solidFill>
            <a:round/>
            <a:headEnd/>
            <a:tailEnd/>
          </a:ln>
        </p:spPr>
        <p:txBody>
          <a:bodyPr wrap="none" anchor="ctr"/>
          <a:lstStyle/>
          <a:p>
            <a:endParaRPr lang="en-IN"/>
          </a:p>
        </p:txBody>
      </p:sp>
      <p:sp>
        <p:nvSpPr>
          <p:cNvPr id="31779" name="Line 35"/>
          <p:cNvSpPr>
            <a:spLocks noChangeShapeType="1"/>
          </p:cNvSpPr>
          <p:nvPr/>
        </p:nvSpPr>
        <p:spPr bwMode="auto">
          <a:xfrm flipV="1">
            <a:off x="2209800" y="2495550"/>
            <a:ext cx="1052513" cy="628650"/>
          </a:xfrm>
          <a:prstGeom prst="line">
            <a:avLst/>
          </a:prstGeom>
          <a:noFill/>
          <a:ln w="19050">
            <a:solidFill>
              <a:schemeClr val="tx1"/>
            </a:solidFill>
            <a:round/>
            <a:headEnd/>
            <a:tailEnd/>
          </a:ln>
        </p:spPr>
        <p:txBody>
          <a:bodyPr/>
          <a:lstStyle/>
          <a:p>
            <a:endParaRPr lang="en-IN"/>
          </a:p>
        </p:txBody>
      </p:sp>
      <p:sp>
        <p:nvSpPr>
          <p:cNvPr id="31780" name="Oval 36"/>
          <p:cNvSpPr>
            <a:spLocks noChangeArrowheads="1"/>
          </p:cNvSpPr>
          <p:nvPr/>
        </p:nvSpPr>
        <p:spPr bwMode="auto">
          <a:xfrm rot="1476605">
            <a:off x="2220913" y="3308350"/>
            <a:ext cx="754062" cy="125413"/>
          </a:xfrm>
          <a:prstGeom prst="ellipse">
            <a:avLst/>
          </a:prstGeom>
          <a:solidFill>
            <a:schemeClr val="bg1"/>
          </a:solidFill>
          <a:ln w="9525">
            <a:solidFill>
              <a:schemeClr val="bg1"/>
            </a:solidFill>
            <a:round/>
            <a:headEnd/>
            <a:tailEnd/>
          </a:ln>
        </p:spPr>
        <p:txBody>
          <a:bodyPr wrap="none" anchor="ctr"/>
          <a:lstStyle/>
          <a:p>
            <a:endParaRPr lang="en-IN"/>
          </a:p>
        </p:txBody>
      </p:sp>
      <p:sp>
        <p:nvSpPr>
          <p:cNvPr id="31781" name="Line 37"/>
          <p:cNvSpPr>
            <a:spLocks noChangeShapeType="1"/>
          </p:cNvSpPr>
          <p:nvPr/>
        </p:nvSpPr>
        <p:spPr bwMode="auto">
          <a:xfrm flipV="1">
            <a:off x="1143000" y="4419600"/>
            <a:ext cx="0" cy="304800"/>
          </a:xfrm>
          <a:prstGeom prst="line">
            <a:avLst/>
          </a:prstGeom>
          <a:noFill/>
          <a:ln w="19050">
            <a:solidFill>
              <a:schemeClr val="tx1"/>
            </a:solidFill>
            <a:round/>
            <a:headEnd/>
            <a:tailEnd/>
          </a:ln>
        </p:spPr>
        <p:txBody>
          <a:bodyPr/>
          <a:lstStyle/>
          <a:p>
            <a:endParaRPr lang="en-IN"/>
          </a:p>
        </p:txBody>
      </p:sp>
      <p:sp>
        <p:nvSpPr>
          <p:cNvPr id="31782" name="Line 38"/>
          <p:cNvSpPr>
            <a:spLocks noChangeShapeType="1"/>
          </p:cNvSpPr>
          <p:nvPr/>
        </p:nvSpPr>
        <p:spPr bwMode="auto">
          <a:xfrm>
            <a:off x="1143000" y="4419600"/>
            <a:ext cx="914400" cy="457200"/>
          </a:xfrm>
          <a:prstGeom prst="line">
            <a:avLst/>
          </a:prstGeom>
          <a:noFill/>
          <a:ln w="19050">
            <a:solidFill>
              <a:schemeClr val="tx1"/>
            </a:solidFill>
            <a:round/>
            <a:headEnd/>
            <a:tailEnd/>
          </a:ln>
        </p:spPr>
        <p:txBody>
          <a:bodyPr/>
          <a:lstStyle/>
          <a:p>
            <a:endParaRPr lang="en-IN"/>
          </a:p>
        </p:txBody>
      </p:sp>
      <p:sp>
        <p:nvSpPr>
          <p:cNvPr id="31783" name="Line 39"/>
          <p:cNvSpPr>
            <a:spLocks noChangeShapeType="1"/>
          </p:cNvSpPr>
          <p:nvPr/>
        </p:nvSpPr>
        <p:spPr bwMode="auto">
          <a:xfrm flipV="1">
            <a:off x="2057400" y="4876800"/>
            <a:ext cx="0" cy="304800"/>
          </a:xfrm>
          <a:prstGeom prst="line">
            <a:avLst/>
          </a:prstGeom>
          <a:noFill/>
          <a:ln w="19050">
            <a:solidFill>
              <a:schemeClr val="tx1"/>
            </a:solidFill>
            <a:round/>
            <a:headEnd/>
            <a:tailEnd/>
          </a:ln>
        </p:spPr>
        <p:txBody>
          <a:bodyPr/>
          <a:lstStyle/>
          <a:p>
            <a:endParaRPr lang="en-IN"/>
          </a:p>
        </p:txBody>
      </p:sp>
      <p:sp>
        <p:nvSpPr>
          <p:cNvPr id="31784" name="Line 40"/>
          <p:cNvSpPr>
            <a:spLocks noChangeShapeType="1"/>
          </p:cNvSpPr>
          <p:nvPr/>
        </p:nvSpPr>
        <p:spPr bwMode="auto">
          <a:xfrm flipV="1">
            <a:off x="1143000" y="4572000"/>
            <a:ext cx="304800" cy="152400"/>
          </a:xfrm>
          <a:prstGeom prst="line">
            <a:avLst/>
          </a:prstGeom>
          <a:noFill/>
          <a:ln w="19050">
            <a:solidFill>
              <a:schemeClr val="tx1"/>
            </a:solidFill>
            <a:round/>
            <a:headEnd/>
            <a:tailEnd/>
          </a:ln>
        </p:spPr>
        <p:txBody>
          <a:bodyPr/>
          <a:lstStyle/>
          <a:p>
            <a:endParaRPr lang="en-IN"/>
          </a:p>
        </p:txBody>
      </p:sp>
      <p:sp>
        <p:nvSpPr>
          <p:cNvPr id="31785" name="Line 41"/>
          <p:cNvSpPr>
            <a:spLocks noChangeShapeType="1"/>
          </p:cNvSpPr>
          <p:nvPr/>
        </p:nvSpPr>
        <p:spPr bwMode="auto">
          <a:xfrm flipH="1" flipV="1">
            <a:off x="2051050" y="5187950"/>
            <a:ext cx="228600" cy="152400"/>
          </a:xfrm>
          <a:prstGeom prst="line">
            <a:avLst/>
          </a:prstGeom>
          <a:noFill/>
          <a:ln w="19050">
            <a:solidFill>
              <a:schemeClr val="tx1"/>
            </a:solidFill>
            <a:round/>
            <a:headEnd/>
            <a:tailEnd/>
          </a:ln>
        </p:spPr>
        <p:txBody>
          <a:bodyPr/>
          <a:lstStyle/>
          <a:p>
            <a:endParaRPr lang="en-IN"/>
          </a:p>
        </p:txBody>
      </p:sp>
      <p:sp>
        <p:nvSpPr>
          <p:cNvPr id="31786" name="Line 42"/>
          <p:cNvSpPr>
            <a:spLocks noChangeShapeType="1"/>
          </p:cNvSpPr>
          <p:nvPr/>
        </p:nvSpPr>
        <p:spPr bwMode="auto">
          <a:xfrm flipH="1" flipV="1">
            <a:off x="914400" y="4613275"/>
            <a:ext cx="228600" cy="123825"/>
          </a:xfrm>
          <a:prstGeom prst="line">
            <a:avLst/>
          </a:prstGeom>
          <a:noFill/>
          <a:ln w="19050">
            <a:solidFill>
              <a:schemeClr val="tx1"/>
            </a:solidFill>
            <a:round/>
            <a:headEnd/>
            <a:tailEnd/>
          </a:ln>
        </p:spPr>
        <p:txBody>
          <a:bodyPr/>
          <a:lstStyle/>
          <a:p>
            <a:endParaRPr lang="en-IN"/>
          </a:p>
        </p:txBody>
      </p:sp>
      <p:sp>
        <p:nvSpPr>
          <p:cNvPr id="31787" name="Line 43"/>
          <p:cNvSpPr>
            <a:spLocks noChangeShapeType="1"/>
          </p:cNvSpPr>
          <p:nvPr/>
        </p:nvSpPr>
        <p:spPr bwMode="auto">
          <a:xfrm flipV="1">
            <a:off x="2292350" y="4279900"/>
            <a:ext cx="1752600" cy="1066800"/>
          </a:xfrm>
          <a:prstGeom prst="line">
            <a:avLst/>
          </a:prstGeom>
          <a:noFill/>
          <a:ln w="19050">
            <a:solidFill>
              <a:schemeClr val="tx1"/>
            </a:solidFill>
            <a:round/>
            <a:headEnd/>
            <a:tailEnd/>
          </a:ln>
        </p:spPr>
        <p:txBody>
          <a:bodyPr/>
          <a:lstStyle/>
          <a:p>
            <a:endParaRPr lang="en-IN"/>
          </a:p>
        </p:txBody>
      </p:sp>
      <p:grpSp>
        <p:nvGrpSpPr>
          <p:cNvPr id="5" name="Group 44"/>
          <p:cNvGrpSpPr>
            <a:grpSpLocks/>
          </p:cNvGrpSpPr>
          <p:nvPr/>
        </p:nvGrpSpPr>
        <p:grpSpPr bwMode="auto">
          <a:xfrm>
            <a:off x="4391025" y="2133600"/>
            <a:ext cx="4516438" cy="3232150"/>
            <a:chOff x="2766" y="1344"/>
            <a:chExt cx="2845" cy="2036"/>
          </a:xfrm>
        </p:grpSpPr>
        <p:grpSp>
          <p:nvGrpSpPr>
            <p:cNvPr id="8" name="Group 45"/>
            <p:cNvGrpSpPr>
              <a:grpSpLocks/>
            </p:cNvGrpSpPr>
            <p:nvPr/>
          </p:nvGrpSpPr>
          <p:grpSpPr bwMode="auto">
            <a:xfrm>
              <a:off x="2832" y="1776"/>
              <a:ext cx="2592" cy="1056"/>
              <a:chOff x="2832" y="1776"/>
              <a:chExt cx="2592" cy="1056"/>
            </a:xfrm>
          </p:grpSpPr>
          <p:sp>
            <p:nvSpPr>
              <p:cNvPr id="31827" name="Line 46"/>
              <p:cNvSpPr>
                <a:spLocks noChangeShapeType="1"/>
              </p:cNvSpPr>
              <p:nvPr/>
            </p:nvSpPr>
            <p:spPr bwMode="auto">
              <a:xfrm>
                <a:off x="4224" y="1776"/>
                <a:ext cx="0" cy="1056"/>
              </a:xfrm>
              <a:prstGeom prst="line">
                <a:avLst/>
              </a:prstGeom>
              <a:noFill/>
              <a:ln w="9525">
                <a:solidFill>
                  <a:schemeClr val="tx1"/>
                </a:solidFill>
                <a:round/>
                <a:headEnd/>
                <a:tailEnd/>
              </a:ln>
            </p:spPr>
            <p:txBody>
              <a:bodyPr/>
              <a:lstStyle/>
              <a:p>
                <a:endParaRPr lang="en-IN"/>
              </a:p>
            </p:txBody>
          </p:sp>
          <p:sp>
            <p:nvSpPr>
              <p:cNvPr id="31828" name="Line 47"/>
              <p:cNvSpPr>
                <a:spLocks noChangeShapeType="1"/>
              </p:cNvSpPr>
              <p:nvPr/>
            </p:nvSpPr>
            <p:spPr bwMode="auto">
              <a:xfrm flipH="1">
                <a:off x="3888" y="1776"/>
                <a:ext cx="336" cy="0"/>
              </a:xfrm>
              <a:prstGeom prst="line">
                <a:avLst/>
              </a:prstGeom>
              <a:noFill/>
              <a:ln w="9525">
                <a:solidFill>
                  <a:schemeClr val="tx1"/>
                </a:solidFill>
                <a:round/>
                <a:headEnd/>
                <a:tailEnd/>
              </a:ln>
            </p:spPr>
            <p:txBody>
              <a:bodyPr/>
              <a:lstStyle/>
              <a:p>
                <a:endParaRPr lang="en-IN"/>
              </a:p>
            </p:txBody>
          </p:sp>
          <p:sp>
            <p:nvSpPr>
              <p:cNvPr id="31829" name="Line 48"/>
              <p:cNvSpPr>
                <a:spLocks noChangeShapeType="1"/>
              </p:cNvSpPr>
              <p:nvPr/>
            </p:nvSpPr>
            <p:spPr bwMode="auto">
              <a:xfrm>
                <a:off x="3888" y="1776"/>
                <a:ext cx="0" cy="672"/>
              </a:xfrm>
              <a:prstGeom prst="line">
                <a:avLst/>
              </a:prstGeom>
              <a:noFill/>
              <a:ln w="9525">
                <a:solidFill>
                  <a:schemeClr val="tx1"/>
                </a:solidFill>
                <a:round/>
                <a:headEnd/>
                <a:tailEnd/>
              </a:ln>
            </p:spPr>
            <p:txBody>
              <a:bodyPr/>
              <a:lstStyle/>
              <a:p>
                <a:endParaRPr lang="en-IN"/>
              </a:p>
            </p:txBody>
          </p:sp>
          <p:sp>
            <p:nvSpPr>
              <p:cNvPr id="31830" name="Line 49"/>
              <p:cNvSpPr>
                <a:spLocks noChangeShapeType="1"/>
              </p:cNvSpPr>
              <p:nvPr/>
            </p:nvSpPr>
            <p:spPr bwMode="auto">
              <a:xfrm flipH="1">
                <a:off x="3024" y="2448"/>
                <a:ext cx="864" cy="0"/>
              </a:xfrm>
              <a:prstGeom prst="line">
                <a:avLst/>
              </a:prstGeom>
              <a:noFill/>
              <a:ln w="9525">
                <a:solidFill>
                  <a:schemeClr val="tx1"/>
                </a:solidFill>
                <a:round/>
                <a:headEnd/>
                <a:tailEnd/>
              </a:ln>
            </p:spPr>
            <p:txBody>
              <a:bodyPr/>
              <a:lstStyle/>
              <a:p>
                <a:endParaRPr lang="en-IN"/>
              </a:p>
            </p:txBody>
          </p:sp>
          <p:sp>
            <p:nvSpPr>
              <p:cNvPr id="31831" name="Line 50"/>
              <p:cNvSpPr>
                <a:spLocks noChangeShapeType="1"/>
              </p:cNvSpPr>
              <p:nvPr/>
            </p:nvSpPr>
            <p:spPr bwMode="auto">
              <a:xfrm>
                <a:off x="3024" y="2448"/>
                <a:ext cx="0" cy="384"/>
              </a:xfrm>
              <a:prstGeom prst="line">
                <a:avLst/>
              </a:prstGeom>
              <a:noFill/>
              <a:ln w="9525">
                <a:solidFill>
                  <a:schemeClr val="tx1"/>
                </a:solidFill>
                <a:round/>
                <a:headEnd/>
                <a:tailEnd/>
              </a:ln>
            </p:spPr>
            <p:txBody>
              <a:bodyPr/>
              <a:lstStyle/>
              <a:p>
                <a:endParaRPr lang="en-IN"/>
              </a:p>
            </p:txBody>
          </p:sp>
          <p:sp>
            <p:nvSpPr>
              <p:cNvPr id="31832" name="Line 51"/>
              <p:cNvSpPr>
                <a:spLocks noChangeShapeType="1"/>
              </p:cNvSpPr>
              <p:nvPr/>
            </p:nvSpPr>
            <p:spPr bwMode="auto">
              <a:xfrm>
                <a:off x="3024" y="2832"/>
                <a:ext cx="1200" cy="0"/>
              </a:xfrm>
              <a:prstGeom prst="line">
                <a:avLst/>
              </a:prstGeom>
              <a:noFill/>
              <a:ln w="9525">
                <a:solidFill>
                  <a:schemeClr val="tx1"/>
                </a:solidFill>
                <a:round/>
                <a:headEnd/>
                <a:tailEnd/>
              </a:ln>
            </p:spPr>
            <p:txBody>
              <a:bodyPr/>
              <a:lstStyle/>
              <a:p>
                <a:endParaRPr lang="en-IN"/>
              </a:p>
            </p:txBody>
          </p:sp>
          <p:sp>
            <p:nvSpPr>
              <p:cNvPr id="31833" name="Line 52"/>
              <p:cNvSpPr>
                <a:spLocks noChangeShapeType="1"/>
              </p:cNvSpPr>
              <p:nvPr/>
            </p:nvSpPr>
            <p:spPr bwMode="auto">
              <a:xfrm>
                <a:off x="3264" y="1968"/>
                <a:ext cx="0" cy="288"/>
              </a:xfrm>
              <a:prstGeom prst="line">
                <a:avLst/>
              </a:prstGeom>
              <a:noFill/>
              <a:ln w="9525">
                <a:solidFill>
                  <a:schemeClr val="tx1"/>
                </a:solidFill>
                <a:round/>
                <a:headEnd/>
                <a:tailEnd/>
              </a:ln>
            </p:spPr>
            <p:txBody>
              <a:bodyPr/>
              <a:lstStyle/>
              <a:p>
                <a:endParaRPr lang="en-IN"/>
              </a:p>
            </p:txBody>
          </p:sp>
          <p:sp>
            <p:nvSpPr>
              <p:cNvPr id="31834" name="Line 53"/>
              <p:cNvSpPr>
                <a:spLocks noChangeShapeType="1"/>
              </p:cNvSpPr>
              <p:nvPr/>
            </p:nvSpPr>
            <p:spPr bwMode="auto">
              <a:xfrm>
                <a:off x="3264" y="1968"/>
                <a:ext cx="624" cy="0"/>
              </a:xfrm>
              <a:prstGeom prst="line">
                <a:avLst/>
              </a:prstGeom>
              <a:noFill/>
              <a:ln w="9525">
                <a:solidFill>
                  <a:schemeClr val="tx1"/>
                </a:solidFill>
                <a:round/>
                <a:headEnd/>
                <a:tailEnd/>
              </a:ln>
            </p:spPr>
            <p:txBody>
              <a:bodyPr/>
              <a:lstStyle/>
              <a:p>
                <a:endParaRPr lang="en-IN"/>
              </a:p>
            </p:txBody>
          </p:sp>
          <p:sp>
            <p:nvSpPr>
              <p:cNvPr id="31835" name="Line 54"/>
              <p:cNvSpPr>
                <a:spLocks noChangeShapeType="1"/>
              </p:cNvSpPr>
              <p:nvPr/>
            </p:nvSpPr>
            <p:spPr bwMode="auto">
              <a:xfrm>
                <a:off x="3264" y="2256"/>
                <a:ext cx="624" cy="0"/>
              </a:xfrm>
              <a:prstGeom prst="line">
                <a:avLst/>
              </a:prstGeom>
              <a:noFill/>
              <a:ln w="9525">
                <a:solidFill>
                  <a:schemeClr val="tx1"/>
                </a:solidFill>
                <a:round/>
                <a:headEnd/>
                <a:tailEnd/>
              </a:ln>
            </p:spPr>
            <p:txBody>
              <a:bodyPr/>
              <a:lstStyle/>
              <a:p>
                <a:endParaRPr lang="en-IN"/>
              </a:p>
            </p:txBody>
          </p:sp>
          <p:sp>
            <p:nvSpPr>
              <p:cNvPr id="31836" name="Line 55"/>
              <p:cNvSpPr>
                <a:spLocks noChangeShapeType="1"/>
              </p:cNvSpPr>
              <p:nvPr/>
            </p:nvSpPr>
            <p:spPr bwMode="auto">
              <a:xfrm>
                <a:off x="4464" y="1776"/>
                <a:ext cx="0" cy="1056"/>
              </a:xfrm>
              <a:prstGeom prst="line">
                <a:avLst/>
              </a:prstGeom>
              <a:noFill/>
              <a:ln w="9525">
                <a:solidFill>
                  <a:schemeClr val="tx1"/>
                </a:solidFill>
                <a:round/>
                <a:headEnd/>
                <a:tailEnd/>
              </a:ln>
            </p:spPr>
            <p:txBody>
              <a:bodyPr/>
              <a:lstStyle/>
              <a:p>
                <a:endParaRPr lang="en-IN"/>
              </a:p>
            </p:txBody>
          </p:sp>
          <p:sp>
            <p:nvSpPr>
              <p:cNvPr id="31837" name="Line 56"/>
              <p:cNvSpPr>
                <a:spLocks noChangeShapeType="1"/>
              </p:cNvSpPr>
              <p:nvPr/>
            </p:nvSpPr>
            <p:spPr bwMode="auto">
              <a:xfrm>
                <a:off x="4464" y="1776"/>
                <a:ext cx="768" cy="0"/>
              </a:xfrm>
              <a:prstGeom prst="line">
                <a:avLst/>
              </a:prstGeom>
              <a:noFill/>
              <a:ln w="9525">
                <a:solidFill>
                  <a:schemeClr val="tx1"/>
                </a:solidFill>
                <a:round/>
                <a:headEnd/>
                <a:tailEnd/>
              </a:ln>
            </p:spPr>
            <p:txBody>
              <a:bodyPr/>
              <a:lstStyle/>
              <a:p>
                <a:endParaRPr lang="en-IN"/>
              </a:p>
            </p:txBody>
          </p:sp>
          <p:sp>
            <p:nvSpPr>
              <p:cNvPr id="31838" name="Line 57"/>
              <p:cNvSpPr>
                <a:spLocks noChangeShapeType="1"/>
              </p:cNvSpPr>
              <p:nvPr/>
            </p:nvSpPr>
            <p:spPr bwMode="auto">
              <a:xfrm>
                <a:off x="4464" y="2832"/>
                <a:ext cx="144" cy="0"/>
              </a:xfrm>
              <a:prstGeom prst="line">
                <a:avLst/>
              </a:prstGeom>
              <a:noFill/>
              <a:ln w="9525">
                <a:solidFill>
                  <a:schemeClr val="tx1"/>
                </a:solidFill>
                <a:round/>
                <a:headEnd/>
                <a:tailEnd/>
              </a:ln>
            </p:spPr>
            <p:txBody>
              <a:bodyPr/>
              <a:lstStyle/>
              <a:p>
                <a:endParaRPr lang="en-IN"/>
              </a:p>
            </p:txBody>
          </p:sp>
          <p:sp>
            <p:nvSpPr>
              <p:cNvPr id="31839" name="Line 58"/>
              <p:cNvSpPr>
                <a:spLocks noChangeShapeType="1"/>
              </p:cNvSpPr>
              <p:nvPr/>
            </p:nvSpPr>
            <p:spPr bwMode="auto">
              <a:xfrm>
                <a:off x="5211" y="1776"/>
                <a:ext cx="0" cy="1056"/>
              </a:xfrm>
              <a:prstGeom prst="line">
                <a:avLst/>
              </a:prstGeom>
              <a:noFill/>
              <a:ln w="9525">
                <a:solidFill>
                  <a:schemeClr val="tx1"/>
                </a:solidFill>
                <a:round/>
                <a:headEnd/>
                <a:tailEnd/>
              </a:ln>
            </p:spPr>
            <p:txBody>
              <a:bodyPr/>
              <a:lstStyle/>
              <a:p>
                <a:endParaRPr lang="en-IN"/>
              </a:p>
            </p:txBody>
          </p:sp>
          <p:sp>
            <p:nvSpPr>
              <p:cNvPr id="31840" name="Rectangle 59"/>
              <p:cNvSpPr>
                <a:spLocks noChangeArrowheads="1"/>
              </p:cNvSpPr>
              <p:nvPr/>
            </p:nvSpPr>
            <p:spPr bwMode="auto">
              <a:xfrm>
                <a:off x="4692" y="1968"/>
                <a:ext cx="288" cy="288"/>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1841" name="Line 60"/>
              <p:cNvSpPr>
                <a:spLocks noChangeShapeType="1"/>
              </p:cNvSpPr>
              <p:nvPr/>
            </p:nvSpPr>
            <p:spPr bwMode="auto">
              <a:xfrm flipV="1">
                <a:off x="4608" y="2640"/>
                <a:ext cx="0" cy="192"/>
              </a:xfrm>
              <a:prstGeom prst="line">
                <a:avLst/>
              </a:prstGeom>
              <a:noFill/>
              <a:ln w="9525">
                <a:solidFill>
                  <a:schemeClr val="tx1"/>
                </a:solidFill>
                <a:round/>
                <a:headEnd/>
                <a:tailEnd/>
              </a:ln>
            </p:spPr>
            <p:txBody>
              <a:bodyPr/>
              <a:lstStyle/>
              <a:p>
                <a:endParaRPr lang="en-IN"/>
              </a:p>
            </p:txBody>
          </p:sp>
          <p:sp>
            <p:nvSpPr>
              <p:cNvPr id="31842" name="Line 61"/>
              <p:cNvSpPr>
                <a:spLocks noChangeShapeType="1"/>
              </p:cNvSpPr>
              <p:nvPr/>
            </p:nvSpPr>
            <p:spPr bwMode="auto">
              <a:xfrm>
                <a:off x="4608" y="2640"/>
                <a:ext cx="480" cy="0"/>
              </a:xfrm>
              <a:prstGeom prst="line">
                <a:avLst/>
              </a:prstGeom>
              <a:noFill/>
              <a:ln w="9525">
                <a:solidFill>
                  <a:schemeClr val="tx1"/>
                </a:solidFill>
                <a:round/>
                <a:headEnd/>
                <a:tailEnd/>
              </a:ln>
            </p:spPr>
            <p:txBody>
              <a:bodyPr/>
              <a:lstStyle/>
              <a:p>
                <a:endParaRPr lang="en-IN"/>
              </a:p>
            </p:txBody>
          </p:sp>
          <p:sp>
            <p:nvSpPr>
              <p:cNvPr id="6" name="Line 62"/>
              <p:cNvSpPr>
                <a:spLocks noChangeShapeType="1"/>
              </p:cNvSpPr>
              <p:nvPr/>
            </p:nvSpPr>
            <p:spPr bwMode="auto">
              <a:xfrm>
                <a:off x="5088" y="2640"/>
                <a:ext cx="0" cy="192"/>
              </a:xfrm>
              <a:prstGeom prst="line">
                <a:avLst/>
              </a:prstGeom>
              <a:noFill/>
              <a:ln w="9525">
                <a:solidFill>
                  <a:schemeClr val="tx1"/>
                </a:solidFill>
                <a:round/>
                <a:headEnd/>
                <a:tailEnd/>
              </a:ln>
            </p:spPr>
            <p:txBody>
              <a:bodyPr/>
              <a:lstStyle/>
              <a:p>
                <a:endParaRPr lang="en-IN"/>
              </a:p>
            </p:txBody>
          </p:sp>
          <p:sp>
            <p:nvSpPr>
              <p:cNvPr id="7" name="Line 63"/>
              <p:cNvSpPr>
                <a:spLocks noChangeShapeType="1"/>
              </p:cNvSpPr>
              <p:nvPr/>
            </p:nvSpPr>
            <p:spPr bwMode="auto">
              <a:xfrm>
                <a:off x="3024" y="2640"/>
                <a:ext cx="1200" cy="0"/>
              </a:xfrm>
              <a:prstGeom prst="line">
                <a:avLst/>
              </a:prstGeom>
              <a:noFill/>
              <a:ln w="9525">
                <a:solidFill>
                  <a:schemeClr val="tx1"/>
                </a:solidFill>
                <a:prstDash val="lgDash"/>
                <a:round/>
                <a:headEnd/>
                <a:tailEnd/>
              </a:ln>
            </p:spPr>
            <p:txBody>
              <a:bodyPr/>
              <a:lstStyle/>
              <a:p>
                <a:endParaRPr lang="en-IN"/>
              </a:p>
            </p:txBody>
          </p:sp>
          <p:sp>
            <p:nvSpPr>
              <p:cNvPr id="31845" name="Line 64"/>
              <p:cNvSpPr>
                <a:spLocks noChangeShapeType="1"/>
              </p:cNvSpPr>
              <p:nvPr/>
            </p:nvSpPr>
            <p:spPr bwMode="auto">
              <a:xfrm>
                <a:off x="5085" y="2832"/>
                <a:ext cx="144" cy="0"/>
              </a:xfrm>
              <a:prstGeom prst="line">
                <a:avLst/>
              </a:prstGeom>
              <a:noFill/>
              <a:ln w="9525">
                <a:solidFill>
                  <a:schemeClr val="tx1"/>
                </a:solidFill>
                <a:round/>
                <a:headEnd/>
                <a:tailEnd/>
              </a:ln>
            </p:spPr>
            <p:txBody>
              <a:bodyPr/>
              <a:lstStyle/>
              <a:p>
                <a:endParaRPr lang="en-IN"/>
              </a:p>
            </p:txBody>
          </p:sp>
          <p:sp>
            <p:nvSpPr>
              <p:cNvPr id="31846" name="Line 65"/>
              <p:cNvSpPr>
                <a:spLocks noChangeShapeType="1"/>
              </p:cNvSpPr>
              <p:nvPr/>
            </p:nvSpPr>
            <p:spPr bwMode="auto">
              <a:xfrm>
                <a:off x="4455" y="2448"/>
                <a:ext cx="768" cy="0"/>
              </a:xfrm>
              <a:prstGeom prst="line">
                <a:avLst/>
              </a:prstGeom>
              <a:noFill/>
              <a:ln w="9525">
                <a:solidFill>
                  <a:schemeClr val="tx1"/>
                </a:solidFill>
                <a:round/>
                <a:headEnd/>
                <a:tailEnd/>
              </a:ln>
            </p:spPr>
            <p:txBody>
              <a:bodyPr/>
              <a:lstStyle/>
              <a:p>
                <a:endParaRPr lang="en-IN"/>
              </a:p>
            </p:txBody>
          </p:sp>
          <p:sp>
            <p:nvSpPr>
              <p:cNvPr id="31847" name="Line 66"/>
              <p:cNvSpPr>
                <a:spLocks noChangeShapeType="1"/>
              </p:cNvSpPr>
              <p:nvPr/>
            </p:nvSpPr>
            <p:spPr bwMode="auto">
              <a:xfrm>
                <a:off x="2832" y="2832"/>
                <a:ext cx="2592"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1795" name="Line 67"/>
            <p:cNvSpPr>
              <a:spLocks noChangeShapeType="1"/>
            </p:cNvSpPr>
            <p:nvPr/>
          </p:nvSpPr>
          <p:spPr bwMode="auto">
            <a:xfrm flipV="1">
              <a:off x="3888" y="1488"/>
              <a:ext cx="0" cy="192"/>
            </a:xfrm>
            <a:prstGeom prst="line">
              <a:avLst/>
            </a:prstGeom>
            <a:noFill/>
            <a:ln w="9525">
              <a:solidFill>
                <a:schemeClr val="tx1"/>
              </a:solidFill>
              <a:round/>
              <a:headEnd/>
              <a:tailEnd/>
            </a:ln>
          </p:spPr>
          <p:txBody>
            <a:bodyPr/>
            <a:lstStyle/>
            <a:p>
              <a:endParaRPr lang="en-IN"/>
            </a:p>
          </p:txBody>
        </p:sp>
        <p:sp>
          <p:nvSpPr>
            <p:cNvPr id="31796" name="Line 68"/>
            <p:cNvSpPr>
              <a:spLocks noChangeShapeType="1"/>
            </p:cNvSpPr>
            <p:nvPr/>
          </p:nvSpPr>
          <p:spPr bwMode="auto">
            <a:xfrm flipV="1">
              <a:off x="4224" y="1488"/>
              <a:ext cx="0" cy="192"/>
            </a:xfrm>
            <a:prstGeom prst="line">
              <a:avLst/>
            </a:prstGeom>
            <a:noFill/>
            <a:ln w="9525">
              <a:solidFill>
                <a:schemeClr val="tx1"/>
              </a:solidFill>
              <a:round/>
              <a:headEnd/>
              <a:tailEnd/>
            </a:ln>
          </p:spPr>
          <p:txBody>
            <a:bodyPr/>
            <a:lstStyle/>
            <a:p>
              <a:endParaRPr lang="en-IN"/>
            </a:p>
          </p:txBody>
        </p:sp>
        <p:sp>
          <p:nvSpPr>
            <p:cNvPr id="31797" name="Line 69"/>
            <p:cNvSpPr>
              <a:spLocks noChangeShapeType="1"/>
            </p:cNvSpPr>
            <p:nvPr/>
          </p:nvSpPr>
          <p:spPr bwMode="auto">
            <a:xfrm>
              <a:off x="5280" y="2448"/>
              <a:ext cx="240" cy="0"/>
            </a:xfrm>
            <a:prstGeom prst="line">
              <a:avLst/>
            </a:prstGeom>
            <a:noFill/>
            <a:ln w="9525">
              <a:solidFill>
                <a:schemeClr val="tx1"/>
              </a:solidFill>
              <a:round/>
              <a:headEnd/>
              <a:tailEnd/>
            </a:ln>
          </p:spPr>
          <p:txBody>
            <a:bodyPr/>
            <a:lstStyle/>
            <a:p>
              <a:endParaRPr lang="en-IN"/>
            </a:p>
          </p:txBody>
        </p:sp>
        <p:sp>
          <p:nvSpPr>
            <p:cNvPr id="31798" name="Line 70"/>
            <p:cNvSpPr>
              <a:spLocks noChangeShapeType="1"/>
            </p:cNvSpPr>
            <p:nvPr/>
          </p:nvSpPr>
          <p:spPr bwMode="auto">
            <a:xfrm>
              <a:off x="5280" y="1776"/>
              <a:ext cx="240" cy="0"/>
            </a:xfrm>
            <a:prstGeom prst="line">
              <a:avLst/>
            </a:prstGeom>
            <a:noFill/>
            <a:ln w="9525">
              <a:solidFill>
                <a:schemeClr val="tx1"/>
              </a:solidFill>
              <a:round/>
              <a:headEnd/>
              <a:tailEnd/>
            </a:ln>
          </p:spPr>
          <p:txBody>
            <a:bodyPr/>
            <a:lstStyle/>
            <a:p>
              <a:endParaRPr lang="en-IN"/>
            </a:p>
          </p:txBody>
        </p:sp>
        <p:sp>
          <p:nvSpPr>
            <p:cNvPr id="31799" name="Line 71"/>
            <p:cNvSpPr>
              <a:spLocks noChangeShapeType="1"/>
            </p:cNvSpPr>
            <p:nvPr/>
          </p:nvSpPr>
          <p:spPr bwMode="auto">
            <a:xfrm>
              <a:off x="4464" y="2976"/>
              <a:ext cx="0" cy="240"/>
            </a:xfrm>
            <a:prstGeom prst="line">
              <a:avLst/>
            </a:prstGeom>
            <a:noFill/>
            <a:ln w="9525">
              <a:solidFill>
                <a:schemeClr val="tx1"/>
              </a:solidFill>
              <a:round/>
              <a:headEnd/>
              <a:tailEnd/>
            </a:ln>
          </p:spPr>
          <p:txBody>
            <a:bodyPr/>
            <a:lstStyle/>
            <a:p>
              <a:endParaRPr lang="en-IN"/>
            </a:p>
          </p:txBody>
        </p:sp>
        <p:sp>
          <p:nvSpPr>
            <p:cNvPr id="31800" name="Line 72"/>
            <p:cNvSpPr>
              <a:spLocks noChangeShapeType="1"/>
            </p:cNvSpPr>
            <p:nvPr/>
          </p:nvSpPr>
          <p:spPr bwMode="auto">
            <a:xfrm>
              <a:off x="5232" y="2976"/>
              <a:ext cx="0" cy="240"/>
            </a:xfrm>
            <a:prstGeom prst="line">
              <a:avLst/>
            </a:prstGeom>
            <a:noFill/>
            <a:ln w="9525">
              <a:solidFill>
                <a:schemeClr val="tx1"/>
              </a:solidFill>
              <a:round/>
              <a:headEnd/>
              <a:tailEnd/>
            </a:ln>
          </p:spPr>
          <p:txBody>
            <a:bodyPr/>
            <a:lstStyle/>
            <a:p>
              <a:endParaRPr lang="en-IN"/>
            </a:p>
          </p:txBody>
        </p:sp>
        <p:sp>
          <p:nvSpPr>
            <p:cNvPr id="31801" name="Line 73"/>
            <p:cNvSpPr>
              <a:spLocks noChangeShapeType="1"/>
            </p:cNvSpPr>
            <p:nvPr/>
          </p:nvSpPr>
          <p:spPr bwMode="auto">
            <a:xfrm>
              <a:off x="2832" y="2640"/>
              <a:ext cx="144" cy="0"/>
            </a:xfrm>
            <a:prstGeom prst="line">
              <a:avLst/>
            </a:prstGeom>
            <a:noFill/>
            <a:ln w="9525">
              <a:solidFill>
                <a:schemeClr val="tx1"/>
              </a:solidFill>
              <a:round/>
              <a:headEnd/>
              <a:tailEnd/>
            </a:ln>
          </p:spPr>
          <p:txBody>
            <a:bodyPr/>
            <a:lstStyle/>
            <a:p>
              <a:endParaRPr lang="en-IN"/>
            </a:p>
          </p:txBody>
        </p:sp>
        <p:sp>
          <p:nvSpPr>
            <p:cNvPr id="31802" name="Line 74"/>
            <p:cNvSpPr>
              <a:spLocks noChangeShapeType="1"/>
            </p:cNvSpPr>
            <p:nvPr/>
          </p:nvSpPr>
          <p:spPr bwMode="auto">
            <a:xfrm>
              <a:off x="3264" y="1504"/>
              <a:ext cx="0" cy="176"/>
            </a:xfrm>
            <a:prstGeom prst="line">
              <a:avLst/>
            </a:prstGeom>
            <a:noFill/>
            <a:ln w="9525">
              <a:solidFill>
                <a:schemeClr val="tx1"/>
              </a:solidFill>
              <a:round/>
              <a:headEnd/>
              <a:tailEnd/>
            </a:ln>
          </p:spPr>
          <p:txBody>
            <a:bodyPr/>
            <a:lstStyle/>
            <a:p>
              <a:endParaRPr lang="en-IN"/>
            </a:p>
          </p:txBody>
        </p:sp>
        <p:sp>
          <p:nvSpPr>
            <p:cNvPr id="31803" name="Line 75"/>
            <p:cNvSpPr>
              <a:spLocks noChangeShapeType="1"/>
            </p:cNvSpPr>
            <p:nvPr/>
          </p:nvSpPr>
          <p:spPr bwMode="auto">
            <a:xfrm>
              <a:off x="5040" y="1488"/>
              <a:ext cx="240" cy="0"/>
            </a:xfrm>
            <a:prstGeom prst="line">
              <a:avLst/>
            </a:prstGeom>
            <a:noFill/>
            <a:ln w="9525">
              <a:solidFill>
                <a:schemeClr val="tx1"/>
              </a:solidFill>
              <a:round/>
              <a:headEnd/>
              <a:tailEnd/>
            </a:ln>
          </p:spPr>
          <p:txBody>
            <a:bodyPr/>
            <a:lstStyle/>
            <a:p>
              <a:endParaRPr lang="en-IN"/>
            </a:p>
          </p:txBody>
        </p:sp>
        <p:sp>
          <p:nvSpPr>
            <p:cNvPr id="31804" name="Line 76"/>
            <p:cNvSpPr>
              <a:spLocks noChangeShapeType="1"/>
            </p:cNvSpPr>
            <p:nvPr/>
          </p:nvSpPr>
          <p:spPr bwMode="auto">
            <a:xfrm flipH="1">
              <a:off x="4848" y="1488"/>
              <a:ext cx="192" cy="480"/>
            </a:xfrm>
            <a:prstGeom prst="line">
              <a:avLst/>
            </a:prstGeom>
            <a:noFill/>
            <a:ln w="9525">
              <a:solidFill>
                <a:schemeClr val="tx1"/>
              </a:solidFill>
              <a:round/>
              <a:headEnd/>
              <a:tailEnd type="triangle" w="med" len="med"/>
            </a:ln>
          </p:spPr>
          <p:txBody>
            <a:bodyPr/>
            <a:lstStyle/>
            <a:p>
              <a:endParaRPr lang="en-IN"/>
            </a:p>
          </p:txBody>
        </p:sp>
        <p:sp>
          <p:nvSpPr>
            <p:cNvPr id="31805" name="Line 77"/>
            <p:cNvSpPr>
              <a:spLocks noChangeShapeType="1"/>
            </p:cNvSpPr>
            <p:nvPr/>
          </p:nvSpPr>
          <p:spPr bwMode="auto">
            <a:xfrm flipV="1">
              <a:off x="5376" y="1776"/>
              <a:ext cx="0" cy="240"/>
            </a:xfrm>
            <a:prstGeom prst="line">
              <a:avLst/>
            </a:prstGeom>
            <a:noFill/>
            <a:ln w="9525">
              <a:solidFill>
                <a:schemeClr val="tx1"/>
              </a:solidFill>
              <a:round/>
              <a:headEnd/>
              <a:tailEnd type="triangle" w="med" len="med"/>
            </a:ln>
          </p:spPr>
          <p:txBody>
            <a:bodyPr/>
            <a:lstStyle/>
            <a:p>
              <a:endParaRPr lang="en-IN"/>
            </a:p>
          </p:txBody>
        </p:sp>
        <p:sp>
          <p:nvSpPr>
            <p:cNvPr id="31806" name="Line 78"/>
            <p:cNvSpPr>
              <a:spLocks noChangeShapeType="1"/>
            </p:cNvSpPr>
            <p:nvPr/>
          </p:nvSpPr>
          <p:spPr bwMode="auto">
            <a:xfrm>
              <a:off x="5376" y="2208"/>
              <a:ext cx="0" cy="240"/>
            </a:xfrm>
            <a:prstGeom prst="line">
              <a:avLst/>
            </a:prstGeom>
            <a:noFill/>
            <a:ln w="9525">
              <a:solidFill>
                <a:schemeClr val="tx1"/>
              </a:solidFill>
              <a:round/>
              <a:headEnd/>
              <a:tailEnd type="triangle" w="med" len="med"/>
            </a:ln>
          </p:spPr>
          <p:txBody>
            <a:bodyPr/>
            <a:lstStyle/>
            <a:p>
              <a:endParaRPr lang="en-IN"/>
            </a:p>
          </p:txBody>
        </p:sp>
        <p:sp>
          <p:nvSpPr>
            <p:cNvPr id="31807" name="Line 79"/>
            <p:cNvSpPr>
              <a:spLocks noChangeShapeType="1"/>
            </p:cNvSpPr>
            <p:nvPr/>
          </p:nvSpPr>
          <p:spPr bwMode="auto">
            <a:xfrm flipV="1">
              <a:off x="5376" y="2832"/>
              <a:ext cx="0" cy="240"/>
            </a:xfrm>
            <a:prstGeom prst="line">
              <a:avLst/>
            </a:prstGeom>
            <a:noFill/>
            <a:ln w="9525">
              <a:solidFill>
                <a:schemeClr val="tx1"/>
              </a:solidFill>
              <a:round/>
              <a:headEnd/>
              <a:tailEnd type="triangle" w="med" len="med"/>
            </a:ln>
          </p:spPr>
          <p:txBody>
            <a:bodyPr/>
            <a:lstStyle/>
            <a:p>
              <a:endParaRPr lang="en-IN"/>
            </a:p>
          </p:txBody>
        </p:sp>
        <p:sp>
          <p:nvSpPr>
            <p:cNvPr id="31808" name="Line 80"/>
            <p:cNvSpPr>
              <a:spLocks noChangeShapeType="1"/>
            </p:cNvSpPr>
            <p:nvPr/>
          </p:nvSpPr>
          <p:spPr bwMode="auto">
            <a:xfrm flipH="1">
              <a:off x="4464" y="3072"/>
              <a:ext cx="240" cy="0"/>
            </a:xfrm>
            <a:prstGeom prst="line">
              <a:avLst/>
            </a:prstGeom>
            <a:noFill/>
            <a:ln w="9525">
              <a:solidFill>
                <a:schemeClr val="tx1"/>
              </a:solidFill>
              <a:round/>
              <a:headEnd/>
              <a:tailEnd type="triangle" w="med" len="med"/>
            </a:ln>
          </p:spPr>
          <p:txBody>
            <a:bodyPr/>
            <a:lstStyle/>
            <a:p>
              <a:endParaRPr lang="en-IN"/>
            </a:p>
          </p:txBody>
        </p:sp>
        <p:sp>
          <p:nvSpPr>
            <p:cNvPr id="31809" name="Line 81"/>
            <p:cNvSpPr>
              <a:spLocks noChangeShapeType="1"/>
            </p:cNvSpPr>
            <p:nvPr/>
          </p:nvSpPr>
          <p:spPr bwMode="auto">
            <a:xfrm>
              <a:off x="4992" y="3072"/>
              <a:ext cx="240" cy="0"/>
            </a:xfrm>
            <a:prstGeom prst="line">
              <a:avLst/>
            </a:prstGeom>
            <a:noFill/>
            <a:ln w="9525">
              <a:solidFill>
                <a:schemeClr val="tx1"/>
              </a:solidFill>
              <a:round/>
              <a:headEnd/>
              <a:tailEnd type="triangle" w="med" len="med"/>
            </a:ln>
          </p:spPr>
          <p:txBody>
            <a:bodyPr/>
            <a:lstStyle/>
            <a:p>
              <a:endParaRPr lang="en-IN"/>
            </a:p>
          </p:txBody>
        </p:sp>
        <p:sp>
          <p:nvSpPr>
            <p:cNvPr id="31810" name="Line 82"/>
            <p:cNvSpPr>
              <a:spLocks noChangeShapeType="1"/>
            </p:cNvSpPr>
            <p:nvPr/>
          </p:nvSpPr>
          <p:spPr bwMode="auto">
            <a:xfrm>
              <a:off x="4944" y="2944"/>
              <a:ext cx="144" cy="0"/>
            </a:xfrm>
            <a:prstGeom prst="line">
              <a:avLst/>
            </a:prstGeom>
            <a:noFill/>
            <a:ln w="9525">
              <a:solidFill>
                <a:schemeClr val="tx1"/>
              </a:solidFill>
              <a:round/>
              <a:headEnd/>
              <a:tailEnd type="triangle" w="med" len="med"/>
            </a:ln>
          </p:spPr>
          <p:txBody>
            <a:bodyPr/>
            <a:lstStyle/>
            <a:p>
              <a:endParaRPr lang="en-IN"/>
            </a:p>
          </p:txBody>
        </p:sp>
        <p:sp>
          <p:nvSpPr>
            <p:cNvPr id="31811" name="Line 83"/>
            <p:cNvSpPr>
              <a:spLocks noChangeShapeType="1"/>
            </p:cNvSpPr>
            <p:nvPr/>
          </p:nvSpPr>
          <p:spPr bwMode="auto">
            <a:xfrm flipH="1">
              <a:off x="4608" y="2944"/>
              <a:ext cx="192" cy="0"/>
            </a:xfrm>
            <a:prstGeom prst="line">
              <a:avLst/>
            </a:prstGeom>
            <a:noFill/>
            <a:ln w="9525">
              <a:solidFill>
                <a:schemeClr val="tx1"/>
              </a:solidFill>
              <a:round/>
              <a:headEnd/>
              <a:tailEnd type="triangle" w="med" len="med"/>
            </a:ln>
          </p:spPr>
          <p:txBody>
            <a:bodyPr/>
            <a:lstStyle/>
            <a:p>
              <a:endParaRPr lang="en-IN"/>
            </a:p>
          </p:txBody>
        </p:sp>
        <p:sp>
          <p:nvSpPr>
            <p:cNvPr id="31812" name="Line 84"/>
            <p:cNvSpPr>
              <a:spLocks noChangeShapeType="1"/>
            </p:cNvSpPr>
            <p:nvPr/>
          </p:nvSpPr>
          <p:spPr bwMode="auto">
            <a:xfrm>
              <a:off x="2880" y="2400"/>
              <a:ext cx="0" cy="240"/>
            </a:xfrm>
            <a:prstGeom prst="line">
              <a:avLst/>
            </a:prstGeom>
            <a:noFill/>
            <a:ln w="9525">
              <a:solidFill>
                <a:schemeClr val="tx1"/>
              </a:solidFill>
              <a:round/>
              <a:headEnd/>
              <a:tailEnd type="triangle" w="med" len="med"/>
            </a:ln>
          </p:spPr>
          <p:txBody>
            <a:bodyPr/>
            <a:lstStyle/>
            <a:p>
              <a:endParaRPr lang="en-IN"/>
            </a:p>
          </p:txBody>
        </p:sp>
        <p:sp>
          <p:nvSpPr>
            <p:cNvPr id="31813" name="Line 85"/>
            <p:cNvSpPr>
              <a:spLocks noChangeShapeType="1"/>
            </p:cNvSpPr>
            <p:nvPr/>
          </p:nvSpPr>
          <p:spPr bwMode="auto">
            <a:xfrm flipV="1">
              <a:off x="2880" y="2832"/>
              <a:ext cx="0" cy="240"/>
            </a:xfrm>
            <a:prstGeom prst="line">
              <a:avLst/>
            </a:prstGeom>
            <a:noFill/>
            <a:ln w="9525">
              <a:solidFill>
                <a:schemeClr val="tx1"/>
              </a:solidFill>
              <a:round/>
              <a:headEnd/>
              <a:tailEnd type="triangle" w="med" len="med"/>
            </a:ln>
          </p:spPr>
          <p:txBody>
            <a:bodyPr/>
            <a:lstStyle/>
            <a:p>
              <a:endParaRPr lang="en-IN"/>
            </a:p>
          </p:txBody>
        </p:sp>
        <p:sp>
          <p:nvSpPr>
            <p:cNvPr id="31814" name="Line 86"/>
            <p:cNvSpPr>
              <a:spLocks noChangeShapeType="1"/>
            </p:cNvSpPr>
            <p:nvPr/>
          </p:nvSpPr>
          <p:spPr bwMode="auto">
            <a:xfrm flipH="1">
              <a:off x="3264" y="1592"/>
              <a:ext cx="192" cy="0"/>
            </a:xfrm>
            <a:prstGeom prst="line">
              <a:avLst/>
            </a:prstGeom>
            <a:noFill/>
            <a:ln w="9525">
              <a:solidFill>
                <a:schemeClr val="tx1"/>
              </a:solidFill>
              <a:round/>
              <a:headEnd/>
              <a:tailEnd type="triangle" w="med" len="med"/>
            </a:ln>
          </p:spPr>
          <p:txBody>
            <a:bodyPr/>
            <a:lstStyle/>
            <a:p>
              <a:endParaRPr lang="en-IN"/>
            </a:p>
          </p:txBody>
        </p:sp>
        <p:sp>
          <p:nvSpPr>
            <p:cNvPr id="31815" name="Line 87"/>
            <p:cNvSpPr>
              <a:spLocks noChangeShapeType="1"/>
            </p:cNvSpPr>
            <p:nvPr/>
          </p:nvSpPr>
          <p:spPr bwMode="auto">
            <a:xfrm>
              <a:off x="3696" y="1592"/>
              <a:ext cx="192" cy="0"/>
            </a:xfrm>
            <a:prstGeom prst="line">
              <a:avLst/>
            </a:prstGeom>
            <a:noFill/>
            <a:ln w="9525">
              <a:solidFill>
                <a:schemeClr val="tx1"/>
              </a:solidFill>
              <a:round/>
              <a:headEnd/>
              <a:tailEnd type="triangle" w="med" len="med"/>
            </a:ln>
          </p:spPr>
          <p:txBody>
            <a:bodyPr/>
            <a:lstStyle/>
            <a:p>
              <a:endParaRPr lang="en-IN"/>
            </a:p>
          </p:txBody>
        </p:sp>
        <p:sp>
          <p:nvSpPr>
            <p:cNvPr id="31816" name="Line 88"/>
            <p:cNvSpPr>
              <a:spLocks noChangeShapeType="1"/>
            </p:cNvSpPr>
            <p:nvPr/>
          </p:nvSpPr>
          <p:spPr bwMode="auto">
            <a:xfrm flipH="1">
              <a:off x="4224" y="1592"/>
              <a:ext cx="144" cy="0"/>
            </a:xfrm>
            <a:prstGeom prst="line">
              <a:avLst/>
            </a:prstGeom>
            <a:noFill/>
            <a:ln w="9525">
              <a:solidFill>
                <a:schemeClr val="tx1"/>
              </a:solidFill>
              <a:round/>
              <a:headEnd/>
              <a:tailEnd type="triangle" w="med" len="med"/>
            </a:ln>
          </p:spPr>
          <p:txBody>
            <a:bodyPr/>
            <a:lstStyle/>
            <a:p>
              <a:endParaRPr lang="en-IN"/>
            </a:p>
          </p:txBody>
        </p:sp>
        <p:sp>
          <p:nvSpPr>
            <p:cNvPr id="31817" name="Text Box 89"/>
            <p:cNvSpPr txBox="1">
              <a:spLocks noChangeArrowheads="1"/>
            </p:cNvSpPr>
            <p:nvPr/>
          </p:nvSpPr>
          <p:spPr bwMode="auto">
            <a:xfrm>
              <a:off x="3446" y="1511"/>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1818" name="Text Box 90"/>
            <p:cNvSpPr txBox="1">
              <a:spLocks noChangeArrowheads="1"/>
            </p:cNvSpPr>
            <p:nvPr/>
          </p:nvSpPr>
          <p:spPr bwMode="auto">
            <a:xfrm>
              <a:off x="3950" y="151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1819" name="Text Box 91"/>
            <p:cNvSpPr txBox="1">
              <a:spLocks noChangeArrowheads="1"/>
            </p:cNvSpPr>
            <p:nvPr/>
          </p:nvSpPr>
          <p:spPr bwMode="auto">
            <a:xfrm>
              <a:off x="4992" y="1344"/>
              <a:ext cx="619" cy="173"/>
            </a:xfrm>
            <a:prstGeom prst="rect">
              <a:avLst/>
            </a:prstGeom>
            <a:noFill/>
            <a:ln w="9525">
              <a:noFill/>
              <a:miter lim="800000"/>
              <a:headEnd/>
              <a:tailEnd/>
            </a:ln>
          </p:spPr>
          <p:txBody>
            <a:bodyPr wrap="none">
              <a:spAutoFit/>
            </a:bodyPr>
            <a:lstStyle/>
            <a:p>
              <a:pPr algn="ctr"/>
              <a:r>
                <a:rPr lang="en-US" sz="1200">
                  <a:latin typeface="Times New Roman" charset="0"/>
                </a:rPr>
                <a:t>30 SQUARE</a:t>
              </a:r>
            </a:p>
          </p:txBody>
        </p:sp>
        <p:sp>
          <p:nvSpPr>
            <p:cNvPr id="31820" name="Text Box 92"/>
            <p:cNvSpPr txBox="1">
              <a:spLocks noChangeArrowheads="1"/>
            </p:cNvSpPr>
            <p:nvPr/>
          </p:nvSpPr>
          <p:spPr bwMode="auto">
            <a:xfrm>
              <a:off x="5270" y="256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1821" name="Text Box 93"/>
            <p:cNvSpPr txBox="1">
              <a:spLocks noChangeArrowheads="1"/>
            </p:cNvSpPr>
            <p:nvPr/>
          </p:nvSpPr>
          <p:spPr bwMode="auto">
            <a:xfrm>
              <a:off x="5260" y="2039"/>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1822" name="Text Box 94"/>
            <p:cNvSpPr txBox="1">
              <a:spLocks noChangeArrowheads="1"/>
            </p:cNvSpPr>
            <p:nvPr/>
          </p:nvSpPr>
          <p:spPr bwMode="auto">
            <a:xfrm>
              <a:off x="4732" y="3007"/>
              <a:ext cx="212" cy="173"/>
            </a:xfrm>
            <a:prstGeom prst="rect">
              <a:avLst/>
            </a:prstGeom>
            <a:noFill/>
            <a:ln w="9525">
              <a:noFill/>
              <a:miter lim="800000"/>
              <a:headEnd/>
              <a:tailEnd/>
            </a:ln>
          </p:spPr>
          <p:txBody>
            <a:bodyPr wrap="none">
              <a:spAutoFit/>
            </a:bodyPr>
            <a:lstStyle/>
            <a:p>
              <a:pPr algn="ctr"/>
              <a:r>
                <a:rPr lang="en-US" sz="1200">
                  <a:latin typeface="Times New Roman" charset="0"/>
                </a:rPr>
                <a:t>60</a:t>
              </a:r>
            </a:p>
          </p:txBody>
        </p:sp>
        <p:sp>
          <p:nvSpPr>
            <p:cNvPr id="31823" name="Text Box 95"/>
            <p:cNvSpPr txBox="1">
              <a:spLocks noChangeArrowheads="1"/>
            </p:cNvSpPr>
            <p:nvPr/>
          </p:nvSpPr>
          <p:spPr bwMode="auto">
            <a:xfrm>
              <a:off x="4766" y="2855"/>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1824" name="Text Box 96"/>
            <p:cNvSpPr txBox="1">
              <a:spLocks noChangeArrowheads="1"/>
            </p:cNvSpPr>
            <p:nvPr/>
          </p:nvSpPr>
          <p:spPr bwMode="auto">
            <a:xfrm>
              <a:off x="2766" y="265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1825" name="Text Box 97"/>
            <p:cNvSpPr txBox="1">
              <a:spLocks noChangeArrowheads="1"/>
            </p:cNvSpPr>
            <p:nvPr/>
          </p:nvSpPr>
          <p:spPr bwMode="auto">
            <a:xfrm>
              <a:off x="3600" y="3072"/>
              <a:ext cx="350" cy="212"/>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1826" name="Text Box 98"/>
            <p:cNvSpPr txBox="1">
              <a:spLocks noChangeArrowheads="1"/>
            </p:cNvSpPr>
            <p:nvPr/>
          </p:nvSpPr>
          <p:spPr bwMode="auto">
            <a:xfrm>
              <a:off x="4704" y="3168"/>
              <a:ext cx="343" cy="212"/>
            </a:xfrm>
            <a:prstGeom prst="rect">
              <a:avLst/>
            </a:prstGeom>
            <a:noFill/>
            <a:ln w="9525">
              <a:noFill/>
              <a:miter lim="800000"/>
              <a:headEnd/>
              <a:tailEnd/>
            </a:ln>
          </p:spPr>
          <p:txBody>
            <a:bodyPr wrap="none">
              <a:spAutoFit/>
            </a:bodyPr>
            <a:lstStyle/>
            <a:p>
              <a:pPr algn="ctr"/>
              <a:r>
                <a:rPr lang="en-US" sz="1600" b="1">
                  <a:latin typeface="Times New Roman" charset="0"/>
                </a:rPr>
                <a:t>S.V.</a:t>
              </a:r>
            </a:p>
          </p:txBody>
        </p:sp>
      </p:grpSp>
      <p:sp>
        <p:nvSpPr>
          <p:cNvPr id="31843" name="Text Box 99"/>
          <p:cNvSpPr txBox="1">
            <a:spLocks noChangeArrowheads="1"/>
          </p:cNvSpPr>
          <p:nvPr/>
        </p:nvSpPr>
        <p:spPr bwMode="auto">
          <a:xfrm>
            <a:off x="2133600" y="537845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1844" name="Text Box 100"/>
          <p:cNvSpPr txBox="1">
            <a:spLocks noChangeArrowheads="1"/>
          </p:cNvSpPr>
          <p:nvPr/>
        </p:nvSpPr>
        <p:spPr bwMode="auto">
          <a:xfrm>
            <a:off x="4648200" y="4495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9" name="Group 101"/>
          <p:cNvGrpSpPr>
            <a:grpSpLocks/>
          </p:cNvGrpSpPr>
          <p:nvPr/>
        </p:nvGrpSpPr>
        <p:grpSpPr bwMode="auto">
          <a:xfrm>
            <a:off x="2743200" y="457200"/>
            <a:ext cx="4038600" cy="685800"/>
            <a:chOff x="2688" y="240"/>
            <a:chExt cx="2544" cy="432"/>
          </a:xfrm>
        </p:grpSpPr>
        <p:sp>
          <p:nvSpPr>
            <p:cNvPr id="31792" name="Rectangle 102"/>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1793" name="Text Box 103"/>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 of  a solid are given. </a:t>
              </a:r>
            </a:p>
            <a:p>
              <a:r>
                <a:rPr lang="en-US" sz="1600" b="1" dirty="0"/>
                <a:t>Draw it’s isometric view.</a:t>
              </a:r>
            </a:p>
          </p:txBody>
        </p:sp>
      </p:grpSp>
      <p:grpSp>
        <p:nvGrpSpPr>
          <p:cNvPr id="123" name="Group 122"/>
          <p:cNvGrpSpPr/>
          <p:nvPr/>
        </p:nvGrpSpPr>
        <p:grpSpPr>
          <a:xfrm>
            <a:off x="914400" y="1282700"/>
            <a:ext cx="3136900" cy="4051300"/>
            <a:chOff x="1593850" y="2590800"/>
            <a:chExt cx="3136900" cy="4051300"/>
          </a:xfrm>
        </p:grpSpPr>
        <p:grpSp>
          <p:nvGrpSpPr>
            <p:cNvPr id="115" name="Group 114"/>
            <p:cNvGrpSpPr/>
            <p:nvPr/>
          </p:nvGrpSpPr>
          <p:grpSpPr>
            <a:xfrm>
              <a:off x="2971800" y="3276600"/>
              <a:ext cx="1752600" cy="3352800"/>
              <a:chOff x="2971800" y="3276600"/>
              <a:chExt cx="1752600" cy="3352800"/>
            </a:xfrm>
          </p:grpSpPr>
          <p:cxnSp>
            <p:nvCxnSpPr>
              <p:cNvPr id="105" name="Straight Connector 104"/>
              <p:cNvCxnSpPr/>
              <p:nvPr/>
            </p:nvCxnSpPr>
            <p:spPr>
              <a:xfrm flipV="1">
                <a:off x="2971800" y="5562600"/>
                <a:ext cx="1752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4718050" y="32766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flipV="1">
                <a:off x="2971800" y="43307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2971800" y="3276600"/>
                <a:ext cx="1752600" cy="1066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H="1" flipV="1">
              <a:off x="1600200" y="5943600"/>
              <a:ext cx="1377950" cy="69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flipV="1">
              <a:off x="3352800" y="4876800"/>
              <a:ext cx="1377950" cy="698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1600200" y="2590800"/>
              <a:ext cx="1752600" cy="3352800"/>
              <a:chOff x="2971800" y="3276600"/>
              <a:chExt cx="1752600" cy="3352800"/>
            </a:xfrm>
          </p:grpSpPr>
          <p:cxnSp>
            <p:nvCxnSpPr>
              <p:cNvPr id="117" name="Straight Connector 116"/>
              <p:cNvCxnSpPr/>
              <p:nvPr/>
            </p:nvCxnSpPr>
            <p:spPr>
              <a:xfrm flipV="1">
                <a:off x="2971800" y="5562600"/>
                <a:ext cx="1752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4718050" y="32766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flipV="1">
                <a:off x="2971800" y="4330700"/>
                <a:ext cx="6350" cy="229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2971800" y="3276600"/>
                <a:ext cx="1752600" cy="10668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a:xfrm flipH="1" flipV="1">
              <a:off x="1593850" y="3657600"/>
              <a:ext cx="1377950" cy="698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3346450" y="2590800"/>
              <a:ext cx="1377950" cy="6985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Rectangle 124"/>
          <p:cNvSpPr/>
          <p:nvPr/>
        </p:nvSpPr>
        <p:spPr>
          <a:xfrm>
            <a:off x="4800600" y="2819400"/>
            <a:ext cx="1905000" cy="16764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flipH="1" flipV="1">
            <a:off x="3505200" y="4800600"/>
            <a:ext cx="1143000" cy="838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blinds(horizontal)">
                                      <p:cBhvr>
                                        <p:cTn id="15" dur="500"/>
                                        <p:tgtEl>
                                          <p:spTgt spid="1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3"/>
                                        </p:tgtEl>
                                        <p:attrNameLst>
                                          <p:attrName>style.visibility</p:attrName>
                                        </p:attrNameLst>
                                      </p:cBhvr>
                                      <p:to>
                                        <p:strVal val="visible"/>
                                      </p:to>
                                    </p:set>
                                    <p:animEffect transition="in" filter="blinds(horizontal)">
                                      <p:cBhvr>
                                        <p:cTn id="20" dur="500"/>
                                        <p:tgtEl>
                                          <p:spTgt spid="12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blinds(horizontal)">
                                      <p:cBhvr>
                                        <p:cTn id="25" dur="500"/>
                                        <p:tgtEl>
                                          <p:spTgt spid="12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125"/>
                                        </p:tgtEl>
                                      </p:cBhvr>
                                    </p:animEffect>
                                    <p:set>
                                      <p:cBhvr>
                                        <p:cTn id="30" dur="1" fill="hold">
                                          <p:stCondLst>
                                            <p:cond delay="499"/>
                                          </p:stCondLst>
                                        </p:cTn>
                                        <p:tgtEl>
                                          <p:spTgt spid="1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31750"/>
                                        </p:tgtEl>
                                        <p:attrNameLst>
                                          <p:attrName>style.visibility</p:attrName>
                                        </p:attrNameLst>
                                      </p:cBhvr>
                                      <p:to>
                                        <p:strVal val="visible"/>
                                      </p:to>
                                    </p:set>
                                    <p:anim calcmode="lin" valueType="num">
                                      <p:cBhvr>
                                        <p:cTn id="35" dur="500" fill="hold"/>
                                        <p:tgtEl>
                                          <p:spTgt spid="31750"/>
                                        </p:tgtEl>
                                        <p:attrNameLst>
                                          <p:attrName>ppt_x</p:attrName>
                                        </p:attrNameLst>
                                      </p:cBhvr>
                                      <p:tavLst>
                                        <p:tav tm="0">
                                          <p:val>
                                            <p:strVal val="#ppt_x"/>
                                          </p:val>
                                        </p:tav>
                                        <p:tav tm="100000">
                                          <p:val>
                                            <p:strVal val="#ppt_x"/>
                                          </p:val>
                                        </p:tav>
                                      </p:tavLst>
                                    </p:anim>
                                    <p:anim calcmode="lin" valueType="num">
                                      <p:cBhvr>
                                        <p:cTn id="36" dur="500" fill="hold"/>
                                        <p:tgtEl>
                                          <p:spTgt spid="31750"/>
                                        </p:tgtEl>
                                        <p:attrNameLst>
                                          <p:attrName>ppt_y</p:attrName>
                                        </p:attrNameLst>
                                      </p:cBhvr>
                                      <p:tavLst>
                                        <p:tav tm="0">
                                          <p:val>
                                            <p:strVal val="#ppt_y+#ppt_h/2"/>
                                          </p:val>
                                        </p:tav>
                                        <p:tav tm="100000">
                                          <p:val>
                                            <p:strVal val="#ppt_y"/>
                                          </p:val>
                                        </p:tav>
                                      </p:tavLst>
                                    </p:anim>
                                    <p:anim calcmode="lin" valueType="num">
                                      <p:cBhvr>
                                        <p:cTn id="37" dur="500" fill="hold"/>
                                        <p:tgtEl>
                                          <p:spTgt spid="31750"/>
                                        </p:tgtEl>
                                        <p:attrNameLst>
                                          <p:attrName>ppt_w</p:attrName>
                                        </p:attrNameLst>
                                      </p:cBhvr>
                                      <p:tavLst>
                                        <p:tav tm="0">
                                          <p:val>
                                            <p:strVal val="#ppt_w"/>
                                          </p:val>
                                        </p:tav>
                                        <p:tav tm="100000">
                                          <p:val>
                                            <p:strVal val="#ppt_w"/>
                                          </p:val>
                                        </p:tav>
                                      </p:tavLst>
                                    </p:anim>
                                    <p:anim calcmode="lin" valueType="num">
                                      <p:cBhvr>
                                        <p:cTn id="38" dur="500" fill="hold"/>
                                        <p:tgtEl>
                                          <p:spTgt spid="3175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31751"/>
                                        </p:tgtEl>
                                        <p:attrNameLst>
                                          <p:attrName>style.visibility</p:attrName>
                                        </p:attrNameLst>
                                      </p:cBhvr>
                                      <p:to>
                                        <p:strVal val="visible"/>
                                      </p:to>
                                    </p:set>
                                    <p:animEffect transition="in" filter="strips(upRight)">
                                      <p:cBhvr>
                                        <p:cTn id="43" dur="500"/>
                                        <p:tgtEl>
                                          <p:spTgt spid="31751"/>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31843"/>
                                        </p:tgtEl>
                                        <p:attrNameLst>
                                          <p:attrName>style.visibility</p:attrName>
                                        </p:attrNameLst>
                                      </p:cBhvr>
                                      <p:to>
                                        <p:strVal val="visible"/>
                                      </p:to>
                                    </p:set>
                                    <p:anim calcmode="lin" valueType="num">
                                      <p:cBhvr>
                                        <p:cTn id="48" dur="500" fill="hold"/>
                                        <p:tgtEl>
                                          <p:spTgt spid="31843"/>
                                        </p:tgtEl>
                                        <p:attrNameLst>
                                          <p:attrName>ppt_w</p:attrName>
                                        </p:attrNameLst>
                                      </p:cBhvr>
                                      <p:tavLst>
                                        <p:tav tm="0">
                                          <p:val>
                                            <p:strVal val="4*#ppt_w"/>
                                          </p:val>
                                        </p:tav>
                                        <p:tav tm="100000">
                                          <p:val>
                                            <p:strVal val="#ppt_w"/>
                                          </p:val>
                                        </p:tav>
                                      </p:tavLst>
                                    </p:anim>
                                    <p:anim calcmode="lin" valueType="num">
                                      <p:cBhvr>
                                        <p:cTn id="49" dur="500" fill="hold"/>
                                        <p:tgtEl>
                                          <p:spTgt spid="31843"/>
                                        </p:tgtEl>
                                        <p:attrNameLst>
                                          <p:attrName>ppt_h</p:attrName>
                                        </p:attrNameLst>
                                      </p:cBhvr>
                                      <p:tavLst>
                                        <p:tav tm="0">
                                          <p:val>
                                            <p:strVal val="4*#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31844"/>
                                        </p:tgtEl>
                                        <p:attrNameLst>
                                          <p:attrName>style.visibility</p:attrName>
                                        </p:attrNameLst>
                                      </p:cBhvr>
                                      <p:to>
                                        <p:strVal val="visible"/>
                                      </p:to>
                                    </p:set>
                                    <p:anim calcmode="lin" valueType="num">
                                      <p:cBhvr>
                                        <p:cTn id="54" dur="500" fill="hold"/>
                                        <p:tgtEl>
                                          <p:spTgt spid="31844"/>
                                        </p:tgtEl>
                                        <p:attrNameLst>
                                          <p:attrName>ppt_w</p:attrName>
                                        </p:attrNameLst>
                                      </p:cBhvr>
                                      <p:tavLst>
                                        <p:tav tm="0">
                                          <p:val>
                                            <p:strVal val="4*#ppt_w"/>
                                          </p:val>
                                        </p:tav>
                                        <p:tav tm="100000">
                                          <p:val>
                                            <p:strVal val="#ppt_w"/>
                                          </p:val>
                                        </p:tav>
                                      </p:tavLst>
                                    </p:anim>
                                    <p:anim calcmode="lin" valueType="num">
                                      <p:cBhvr>
                                        <p:cTn id="55" dur="500" fill="hold"/>
                                        <p:tgtEl>
                                          <p:spTgt spid="31844"/>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31752"/>
                                        </p:tgtEl>
                                        <p:attrNameLst>
                                          <p:attrName>style.visibility</p:attrName>
                                        </p:attrNameLst>
                                      </p:cBhvr>
                                      <p:to>
                                        <p:strVal val="visible"/>
                                      </p:to>
                                    </p:set>
                                    <p:anim calcmode="lin" valueType="num">
                                      <p:cBhvr>
                                        <p:cTn id="60" dur="500" fill="hold"/>
                                        <p:tgtEl>
                                          <p:spTgt spid="31752"/>
                                        </p:tgtEl>
                                        <p:attrNameLst>
                                          <p:attrName>ppt_x</p:attrName>
                                        </p:attrNameLst>
                                      </p:cBhvr>
                                      <p:tavLst>
                                        <p:tav tm="0">
                                          <p:val>
                                            <p:strVal val="#ppt_x"/>
                                          </p:val>
                                        </p:tav>
                                        <p:tav tm="100000">
                                          <p:val>
                                            <p:strVal val="#ppt_x"/>
                                          </p:val>
                                        </p:tav>
                                      </p:tavLst>
                                    </p:anim>
                                    <p:anim calcmode="lin" valueType="num">
                                      <p:cBhvr>
                                        <p:cTn id="61" dur="500" fill="hold"/>
                                        <p:tgtEl>
                                          <p:spTgt spid="31752"/>
                                        </p:tgtEl>
                                        <p:attrNameLst>
                                          <p:attrName>ppt_y</p:attrName>
                                        </p:attrNameLst>
                                      </p:cBhvr>
                                      <p:tavLst>
                                        <p:tav tm="0">
                                          <p:val>
                                            <p:strVal val="#ppt_y+#ppt_h/2"/>
                                          </p:val>
                                        </p:tav>
                                        <p:tav tm="100000">
                                          <p:val>
                                            <p:strVal val="#ppt_y"/>
                                          </p:val>
                                        </p:tav>
                                      </p:tavLst>
                                    </p:anim>
                                    <p:anim calcmode="lin" valueType="num">
                                      <p:cBhvr>
                                        <p:cTn id="62" dur="500" fill="hold"/>
                                        <p:tgtEl>
                                          <p:spTgt spid="31752"/>
                                        </p:tgtEl>
                                        <p:attrNameLst>
                                          <p:attrName>ppt_w</p:attrName>
                                        </p:attrNameLst>
                                      </p:cBhvr>
                                      <p:tavLst>
                                        <p:tav tm="0">
                                          <p:val>
                                            <p:strVal val="#ppt_w"/>
                                          </p:val>
                                        </p:tav>
                                        <p:tav tm="100000">
                                          <p:val>
                                            <p:strVal val="#ppt_w"/>
                                          </p:val>
                                        </p:tav>
                                      </p:tavLst>
                                    </p:anim>
                                    <p:anim calcmode="lin" valueType="num">
                                      <p:cBhvr>
                                        <p:cTn id="63" dur="500" fill="hold"/>
                                        <p:tgtEl>
                                          <p:spTgt spid="31752"/>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8" presetClass="entr" presetSubtype="3" fill="hold" grpId="0" nodeType="clickEffect">
                                  <p:stCondLst>
                                    <p:cond delay="0"/>
                                  </p:stCondLst>
                                  <p:childTnLst>
                                    <p:set>
                                      <p:cBhvr>
                                        <p:cTn id="67" dur="1" fill="hold">
                                          <p:stCondLst>
                                            <p:cond delay="0"/>
                                          </p:stCondLst>
                                        </p:cTn>
                                        <p:tgtEl>
                                          <p:spTgt spid="31758"/>
                                        </p:tgtEl>
                                        <p:attrNameLst>
                                          <p:attrName>style.visibility</p:attrName>
                                        </p:attrNameLst>
                                      </p:cBhvr>
                                      <p:to>
                                        <p:strVal val="visible"/>
                                      </p:to>
                                    </p:set>
                                    <p:animEffect transition="in" filter="strips(upRight)">
                                      <p:cBhvr>
                                        <p:cTn id="68" dur="500"/>
                                        <p:tgtEl>
                                          <p:spTgt spid="31758"/>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grpId="0" nodeType="clickEffect">
                                  <p:stCondLst>
                                    <p:cond delay="0"/>
                                  </p:stCondLst>
                                  <p:childTnLst>
                                    <p:set>
                                      <p:cBhvr>
                                        <p:cTn id="72" dur="1" fill="hold">
                                          <p:stCondLst>
                                            <p:cond delay="0"/>
                                          </p:stCondLst>
                                        </p:cTn>
                                        <p:tgtEl>
                                          <p:spTgt spid="31756"/>
                                        </p:tgtEl>
                                        <p:attrNameLst>
                                          <p:attrName>style.visibility</p:attrName>
                                        </p:attrNameLst>
                                      </p:cBhvr>
                                      <p:to>
                                        <p:strVal val="visible"/>
                                      </p:to>
                                    </p:set>
                                    <p:anim calcmode="lin" valueType="num">
                                      <p:cBhvr>
                                        <p:cTn id="73" dur="500" fill="hold"/>
                                        <p:tgtEl>
                                          <p:spTgt spid="31756"/>
                                        </p:tgtEl>
                                        <p:attrNameLst>
                                          <p:attrName>ppt_x</p:attrName>
                                        </p:attrNameLst>
                                      </p:cBhvr>
                                      <p:tavLst>
                                        <p:tav tm="0">
                                          <p:val>
                                            <p:strVal val="#ppt_x"/>
                                          </p:val>
                                        </p:tav>
                                        <p:tav tm="100000">
                                          <p:val>
                                            <p:strVal val="#ppt_x"/>
                                          </p:val>
                                        </p:tav>
                                      </p:tavLst>
                                    </p:anim>
                                    <p:anim calcmode="lin" valueType="num">
                                      <p:cBhvr>
                                        <p:cTn id="74" dur="500" fill="hold"/>
                                        <p:tgtEl>
                                          <p:spTgt spid="31756"/>
                                        </p:tgtEl>
                                        <p:attrNameLst>
                                          <p:attrName>ppt_y</p:attrName>
                                        </p:attrNameLst>
                                      </p:cBhvr>
                                      <p:tavLst>
                                        <p:tav tm="0">
                                          <p:val>
                                            <p:strVal val="#ppt_y-#ppt_h/2"/>
                                          </p:val>
                                        </p:tav>
                                        <p:tav tm="100000">
                                          <p:val>
                                            <p:strVal val="#ppt_y"/>
                                          </p:val>
                                        </p:tav>
                                      </p:tavLst>
                                    </p:anim>
                                    <p:anim calcmode="lin" valueType="num">
                                      <p:cBhvr>
                                        <p:cTn id="75" dur="500" fill="hold"/>
                                        <p:tgtEl>
                                          <p:spTgt spid="31756"/>
                                        </p:tgtEl>
                                        <p:attrNameLst>
                                          <p:attrName>ppt_w</p:attrName>
                                        </p:attrNameLst>
                                      </p:cBhvr>
                                      <p:tavLst>
                                        <p:tav tm="0">
                                          <p:val>
                                            <p:strVal val="#ppt_w"/>
                                          </p:val>
                                        </p:tav>
                                        <p:tav tm="100000">
                                          <p:val>
                                            <p:strVal val="#ppt_w"/>
                                          </p:val>
                                        </p:tav>
                                      </p:tavLst>
                                    </p:anim>
                                    <p:anim calcmode="lin" valueType="num">
                                      <p:cBhvr>
                                        <p:cTn id="76" dur="500" fill="hold"/>
                                        <p:tgtEl>
                                          <p:spTgt spid="31756"/>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8" presetClass="entr" presetSubtype="9" fill="hold" grpId="0" nodeType="clickEffect">
                                  <p:stCondLst>
                                    <p:cond delay="0"/>
                                  </p:stCondLst>
                                  <p:childTnLst>
                                    <p:set>
                                      <p:cBhvr>
                                        <p:cTn id="80" dur="1" fill="hold">
                                          <p:stCondLst>
                                            <p:cond delay="0"/>
                                          </p:stCondLst>
                                        </p:cTn>
                                        <p:tgtEl>
                                          <p:spTgt spid="31760"/>
                                        </p:tgtEl>
                                        <p:attrNameLst>
                                          <p:attrName>style.visibility</p:attrName>
                                        </p:attrNameLst>
                                      </p:cBhvr>
                                      <p:to>
                                        <p:strVal val="visible"/>
                                      </p:to>
                                    </p:set>
                                    <p:animEffect transition="in" filter="strips(upLeft)">
                                      <p:cBhvr>
                                        <p:cTn id="81" dur="500"/>
                                        <p:tgtEl>
                                          <p:spTgt spid="3176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grpId="0" nodeType="clickEffect">
                                  <p:stCondLst>
                                    <p:cond delay="0"/>
                                  </p:stCondLst>
                                  <p:childTnLst>
                                    <p:set>
                                      <p:cBhvr>
                                        <p:cTn id="85" dur="1" fill="hold">
                                          <p:stCondLst>
                                            <p:cond delay="0"/>
                                          </p:stCondLst>
                                        </p:cTn>
                                        <p:tgtEl>
                                          <p:spTgt spid="31754"/>
                                        </p:tgtEl>
                                        <p:attrNameLst>
                                          <p:attrName>style.visibility</p:attrName>
                                        </p:attrNameLst>
                                      </p:cBhvr>
                                      <p:to>
                                        <p:strVal val="visible"/>
                                      </p:to>
                                    </p:set>
                                    <p:animEffect transition="in" filter="strips(upLeft)">
                                      <p:cBhvr>
                                        <p:cTn id="86" dur="500"/>
                                        <p:tgtEl>
                                          <p:spTgt spid="31754"/>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31753"/>
                                        </p:tgtEl>
                                        <p:attrNameLst>
                                          <p:attrName>style.visibility</p:attrName>
                                        </p:attrNameLst>
                                      </p:cBhvr>
                                      <p:to>
                                        <p:strVal val="visible"/>
                                      </p:to>
                                    </p:set>
                                    <p:animEffect transition="in" filter="strips(upLeft)">
                                      <p:cBhvr>
                                        <p:cTn id="91" dur="500"/>
                                        <p:tgtEl>
                                          <p:spTgt spid="31753"/>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9" fill="hold" grpId="0" nodeType="clickEffect">
                                  <p:stCondLst>
                                    <p:cond delay="0"/>
                                  </p:stCondLst>
                                  <p:childTnLst>
                                    <p:set>
                                      <p:cBhvr>
                                        <p:cTn id="95" dur="1" fill="hold">
                                          <p:stCondLst>
                                            <p:cond delay="0"/>
                                          </p:stCondLst>
                                        </p:cTn>
                                        <p:tgtEl>
                                          <p:spTgt spid="31757"/>
                                        </p:tgtEl>
                                        <p:attrNameLst>
                                          <p:attrName>style.visibility</p:attrName>
                                        </p:attrNameLst>
                                      </p:cBhvr>
                                      <p:to>
                                        <p:strVal val="visible"/>
                                      </p:to>
                                    </p:set>
                                    <p:animEffect transition="in" filter="strips(upLeft)">
                                      <p:cBhvr>
                                        <p:cTn id="96" dur="500"/>
                                        <p:tgtEl>
                                          <p:spTgt spid="31757"/>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grpId="0" nodeType="clickEffect">
                                  <p:stCondLst>
                                    <p:cond delay="0"/>
                                  </p:stCondLst>
                                  <p:childTnLst>
                                    <p:set>
                                      <p:cBhvr>
                                        <p:cTn id="100" dur="1" fill="hold">
                                          <p:stCondLst>
                                            <p:cond delay="0"/>
                                          </p:stCondLst>
                                        </p:cTn>
                                        <p:tgtEl>
                                          <p:spTgt spid="31759"/>
                                        </p:tgtEl>
                                        <p:attrNameLst>
                                          <p:attrName>style.visibility</p:attrName>
                                        </p:attrNameLst>
                                      </p:cBhvr>
                                      <p:to>
                                        <p:strVal val="visible"/>
                                      </p:to>
                                    </p:set>
                                    <p:animEffect transition="in" filter="strips(downLeft)">
                                      <p:cBhvr>
                                        <p:cTn id="101" dur="500"/>
                                        <p:tgtEl>
                                          <p:spTgt spid="31759"/>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1" fill="hold" grpId="0" nodeType="clickEffect">
                                  <p:stCondLst>
                                    <p:cond delay="0"/>
                                  </p:stCondLst>
                                  <p:childTnLst>
                                    <p:set>
                                      <p:cBhvr>
                                        <p:cTn id="105" dur="1" fill="hold">
                                          <p:stCondLst>
                                            <p:cond delay="0"/>
                                          </p:stCondLst>
                                        </p:cTn>
                                        <p:tgtEl>
                                          <p:spTgt spid="31755"/>
                                        </p:tgtEl>
                                        <p:attrNameLst>
                                          <p:attrName>style.visibility</p:attrName>
                                        </p:attrNameLst>
                                      </p:cBhvr>
                                      <p:to>
                                        <p:strVal val="visible"/>
                                      </p:to>
                                    </p:set>
                                    <p:anim calcmode="lin" valueType="num">
                                      <p:cBhvr>
                                        <p:cTn id="106" dur="500" fill="hold"/>
                                        <p:tgtEl>
                                          <p:spTgt spid="31755"/>
                                        </p:tgtEl>
                                        <p:attrNameLst>
                                          <p:attrName>ppt_x</p:attrName>
                                        </p:attrNameLst>
                                      </p:cBhvr>
                                      <p:tavLst>
                                        <p:tav tm="0">
                                          <p:val>
                                            <p:strVal val="#ppt_x"/>
                                          </p:val>
                                        </p:tav>
                                        <p:tav tm="100000">
                                          <p:val>
                                            <p:strVal val="#ppt_x"/>
                                          </p:val>
                                        </p:tav>
                                      </p:tavLst>
                                    </p:anim>
                                    <p:anim calcmode="lin" valueType="num">
                                      <p:cBhvr>
                                        <p:cTn id="107" dur="500" fill="hold"/>
                                        <p:tgtEl>
                                          <p:spTgt spid="31755"/>
                                        </p:tgtEl>
                                        <p:attrNameLst>
                                          <p:attrName>ppt_y</p:attrName>
                                        </p:attrNameLst>
                                      </p:cBhvr>
                                      <p:tavLst>
                                        <p:tav tm="0">
                                          <p:val>
                                            <p:strVal val="#ppt_y-#ppt_h/2"/>
                                          </p:val>
                                        </p:tav>
                                        <p:tav tm="100000">
                                          <p:val>
                                            <p:strVal val="#ppt_y"/>
                                          </p:val>
                                        </p:tav>
                                      </p:tavLst>
                                    </p:anim>
                                    <p:anim calcmode="lin" valueType="num">
                                      <p:cBhvr>
                                        <p:cTn id="108" dur="500" fill="hold"/>
                                        <p:tgtEl>
                                          <p:spTgt spid="31755"/>
                                        </p:tgtEl>
                                        <p:attrNameLst>
                                          <p:attrName>ppt_w</p:attrName>
                                        </p:attrNameLst>
                                      </p:cBhvr>
                                      <p:tavLst>
                                        <p:tav tm="0">
                                          <p:val>
                                            <p:strVal val="#ppt_w"/>
                                          </p:val>
                                        </p:tav>
                                        <p:tav tm="100000">
                                          <p:val>
                                            <p:strVal val="#ppt_w"/>
                                          </p:val>
                                        </p:tav>
                                      </p:tavLst>
                                    </p:anim>
                                    <p:anim calcmode="lin" valueType="num">
                                      <p:cBhvr>
                                        <p:cTn id="109" dur="500" fill="hold"/>
                                        <p:tgtEl>
                                          <p:spTgt spid="31755"/>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grpId="0" nodeType="clickEffect">
                                  <p:stCondLst>
                                    <p:cond delay="0"/>
                                  </p:stCondLst>
                                  <p:childTnLst>
                                    <p:set>
                                      <p:cBhvr>
                                        <p:cTn id="113" dur="1" fill="hold">
                                          <p:stCondLst>
                                            <p:cond delay="0"/>
                                          </p:stCondLst>
                                        </p:cTn>
                                        <p:tgtEl>
                                          <p:spTgt spid="31761"/>
                                        </p:tgtEl>
                                        <p:attrNameLst>
                                          <p:attrName>style.visibility</p:attrName>
                                        </p:attrNameLst>
                                      </p:cBhvr>
                                      <p:to>
                                        <p:strVal val="visible"/>
                                      </p:to>
                                    </p:set>
                                    <p:animEffect transition="in" filter="strips(downLeft)">
                                      <p:cBhvr>
                                        <p:cTn id="114" dur="500"/>
                                        <p:tgtEl>
                                          <p:spTgt spid="31761"/>
                                        </p:tgtEl>
                                      </p:cBhvr>
                                    </p:animEffect>
                                  </p:childTnLst>
                                </p:cTn>
                              </p:par>
                            </p:childTnLst>
                          </p:cTn>
                        </p:par>
                      </p:childTnLst>
                    </p:cTn>
                  </p:par>
                  <p:par>
                    <p:cTn id="115" fill="hold">
                      <p:stCondLst>
                        <p:cond delay="indefinite"/>
                      </p:stCondLst>
                      <p:childTnLst>
                        <p:par>
                          <p:cTn id="116" fill="hold">
                            <p:stCondLst>
                              <p:cond delay="0"/>
                            </p:stCondLst>
                            <p:childTnLst>
                              <p:par>
                                <p:cTn id="117" presetID="17" presetClass="entr" presetSubtype="1" fill="hold" grpId="0" nodeType="clickEffect">
                                  <p:stCondLst>
                                    <p:cond delay="0"/>
                                  </p:stCondLst>
                                  <p:childTnLst>
                                    <p:set>
                                      <p:cBhvr>
                                        <p:cTn id="118" dur="1" fill="hold">
                                          <p:stCondLst>
                                            <p:cond delay="0"/>
                                          </p:stCondLst>
                                        </p:cTn>
                                        <p:tgtEl>
                                          <p:spTgt spid="31762"/>
                                        </p:tgtEl>
                                        <p:attrNameLst>
                                          <p:attrName>style.visibility</p:attrName>
                                        </p:attrNameLst>
                                      </p:cBhvr>
                                      <p:to>
                                        <p:strVal val="visible"/>
                                      </p:to>
                                    </p:set>
                                    <p:anim calcmode="lin" valueType="num">
                                      <p:cBhvr>
                                        <p:cTn id="119" dur="500" fill="hold"/>
                                        <p:tgtEl>
                                          <p:spTgt spid="31762"/>
                                        </p:tgtEl>
                                        <p:attrNameLst>
                                          <p:attrName>ppt_x</p:attrName>
                                        </p:attrNameLst>
                                      </p:cBhvr>
                                      <p:tavLst>
                                        <p:tav tm="0">
                                          <p:val>
                                            <p:strVal val="#ppt_x"/>
                                          </p:val>
                                        </p:tav>
                                        <p:tav tm="100000">
                                          <p:val>
                                            <p:strVal val="#ppt_x"/>
                                          </p:val>
                                        </p:tav>
                                      </p:tavLst>
                                    </p:anim>
                                    <p:anim calcmode="lin" valueType="num">
                                      <p:cBhvr>
                                        <p:cTn id="120" dur="500" fill="hold"/>
                                        <p:tgtEl>
                                          <p:spTgt spid="31762"/>
                                        </p:tgtEl>
                                        <p:attrNameLst>
                                          <p:attrName>ppt_y</p:attrName>
                                        </p:attrNameLst>
                                      </p:cBhvr>
                                      <p:tavLst>
                                        <p:tav tm="0">
                                          <p:val>
                                            <p:strVal val="#ppt_y-#ppt_h/2"/>
                                          </p:val>
                                        </p:tav>
                                        <p:tav tm="100000">
                                          <p:val>
                                            <p:strVal val="#ppt_y"/>
                                          </p:val>
                                        </p:tav>
                                      </p:tavLst>
                                    </p:anim>
                                    <p:anim calcmode="lin" valueType="num">
                                      <p:cBhvr>
                                        <p:cTn id="121" dur="500" fill="hold"/>
                                        <p:tgtEl>
                                          <p:spTgt spid="31762"/>
                                        </p:tgtEl>
                                        <p:attrNameLst>
                                          <p:attrName>ppt_w</p:attrName>
                                        </p:attrNameLst>
                                      </p:cBhvr>
                                      <p:tavLst>
                                        <p:tav tm="0">
                                          <p:val>
                                            <p:strVal val="#ppt_w"/>
                                          </p:val>
                                        </p:tav>
                                        <p:tav tm="100000">
                                          <p:val>
                                            <p:strVal val="#ppt_w"/>
                                          </p:val>
                                        </p:tav>
                                      </p:tavLst>
                                    </p:anim>
                                    <p:anim calcmode="lin" valueType="num">
                                      <p:cBhvr>
                                        <p:cTn id="122" dur="500" fill="hold"/>
                                        <p:tgtEl>
                                          <p:spTgt spid="31762"/>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3" presetClass="entr" presetSubtype="16" fill="hold" nodeType="clickEffect">
                                  <p:stCondLst>
                                    <p:cond delay="0"/>
                                  </p:stCondLst>
                                  <p:childTnLst>
                                    <p:set>
                                      <p:cBhvr>
                                        <p:cTn id="126" dur="1" fill="hold">
                                          <p:stCondLst>
                                            <p:cond delay="0"/>
                                          </p:stCondLst>
                                        </p:cTn>
                                        <p:tgtEl>
                                          <p:spTgt spid="3"/>
                                        </p:tgtEl>
                                        <p:attrNameLst>
                                          <p:attrName>style.visibility</p:attrName>
                                        </p:attrNameLst>
                                      </p:cBhvr>
                                      <p:to>
                                        <p:strVal val="visible"/>
                                      </p:to>
                                    </p:set>
                                    <p:anim calcmode="lin" valueType="num">
                                      <p:cBhvr>
                                        <p:cTn id="127" dur="500" fill="hold"/>
                                        <p:tgtEl>
                                          <p:spTgt spid="3"/>
                                        </p:tgtEl>
                                        <p:attrNameLst>
                                          <p:attrName>ppt_w</p:attrName>
                                        </p:attrNameLst>
                                      </p:cBhvr>
                                      <p:tavLst>
                                        <p:tav tm="0">
                                          <p:val>
                                            <p:fltVal val="0"/>
                                          </p:val>
                                        </p:tav>
                                        <p:tav tm="100000">
                                          <p:val>
                                            <p:strVal val="#ppt_w"/>
                                          </p:val>
                                        </p:tav>
                                      </p:tavLst>
                                    </p:anim>
                                    <p:anim calcmode="lin" valueType="num">
                                      <p:cBhvr>
                                        <p:cTn id="12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31768"/>
                                        </p:tgtEl>
                                        <p:attrNameLst>
                                          <p:attrName>style.visibility</p:attrName>
                                        </p:attrNameLst>
                                      </p:cBhvr>
                                      <p:to>
                                        <p:strVal val="visible"/>
                                      </p:to>
                                    </p:set>
                                    <p:animEffect transition="in" filter="strips(downLeft)">
                                      <p:cBhvr>
                                        <p:cTn id="133" dur="500"/>
                                        <p:tgtEl>
                                          <p:spTgt spid="31768"/>
                                        </p:tgtEl>
                                      </p:cBhvr>
                                    </p:animEffect>
                                  </p:childTnLst>
                                </p:cTn>
                              </p:par>
                            </p:childTnLst>
                          </p:cTn>
                        </p:par>
                      </p:childTnLst>
                    </p:cTn>
                  </p:par>
                  <p:par>
                    <p:cTn id="134" fill="hold">
                      <p:stCondLst>
                        <p:cond delay="indefinite"/>
                      </p:stCondLst>
                      <p:childTnLst>
                        <p:par>
                          <p:cTn id="135" fill="hold">
                            <p:stCondLst>
                              <p:cond delay="0"/>
                            </p:stCondLst>
                            <p:childTnLst>
                              <p:par>
                                <p:cTn id="136" presetID="18" presetClass="entr" presetSubtype="12" fill="hold" grpId="0" nodeType="clickEffect">
                                  <p:stCondLst>
                                    <p:cond delay="0"/>
                                  </p:stCondLst>
                                  <p:childTnLst>
                                    <p:set>
                                      <p:cBhvr>
                                        <p:cTn id="137" dur="1" fill="hold">
                                          <p:stCondLst>
                                            <p:cond delay="0"/>
                                          </p:stCondLst>
                                        </p:cTn>
                                        <p:tgtEl>
                                          <p:spTgt spid="31779"/>
                                        </p:tgtEl>
                                        <p:attrNameLst>
                                          <p:attrName>style.visibility</p:attrName>
                                        </p:attrNameLst>
                                      </p:cBhvr>
                                      <p:to>
                                        <p:strVal val="visible"/>
                                      </p:to>
                                    </p:set>
                                    <p:animEffect transition="in" filter="strips(downLeft)">
                                      <p:cBhvr>
                                        <p:cTn id="138" dur="500"/>
                                        <p:tgtEl>
                                          <p:spTgt spid="31779"/>
                                        </p:tgtEl>
                                      </p:cBhvr>
                                    </p:animEffec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grpId="0" nodeType="clickEffect">
                                  <p:stCondLst>
                                    <p:cond delay="0"/>
                                  </p:stCondLst>
                                  <p:childTnLst>
                                    <p:set>
                                      <p:cBhvr>
                                        <p:cTn id="142" dur="1" fill="hold">
                                          <p:stCondLst>
                                            <p:cond delay="0"/>
                                          </p:stCondLst>
                                        </p:cTn>
                                        <p:tgtEl>
                                          <p:spTgt spid="31769"/>
                                        </p:tgtEl>
                                        <p:attrNameLst>
                                          <p:attrName>style.visibility</p:attrName>
                                        </p:attrNameLst>
                                      </p:cBhvr>
                                      <p:to>
                                        <p:strVal val="visible"/>
                                      </p:to>
                                    </p:set>
                                    <p:animEffect transition="in" filter="strips(downLeft)">
                                      <p:cBhvr>
                                        <p:cTn id="143" dur="500"/>
                                        <p:tgtEl>
                                          <p:spTgt spid="31769"/>
                                        </p:tgtEl>
                                      </p:cBhvr>
                                    </p:animEffect>
                                  </p:childTnLst>
                                </p:cTn>
                              </p:par>
                            </p:childTnLst>
                          </p:cTn>
                        </p:par>
                      </p:childTnLst>
                    </p:cTn>
                  </p:par>
                  <p:par>
                    <p:cTn id="144" fill="hold">
                      <p:stCondLst>
                        <p:cond delay="indefinite"/>
                      </p:stCondLst>
                      <p:childTnLst>
                        <p:par>
                          <p:cTn id="145" fill="hold">
                            <p:stCondLst>
                              <p:cond delay="0"/>
                            </p:stCondLst>
                            <p:childTnLst>
                              <p:par>
                                <p:cTn id="146" presetID="23" presetClass="entr" presetSubtype="16" fill="hold" nodeType="clickEffect">
                                  <p:stCondLst>
                                    <p:cond delay="0"/>
                                  </p:stCondLst>
                                  <p:childTnLst>
                                    <p:set>
                                      <p:cBhvr>
                                        <p:cTn id="147" dur="1" fill="hold">
                                          <p:stCondLst>
                                            <p:cond delay="0"/>
                                          </p:stCondLst>
                                        </p:cTn>
                                        <p:tgtEl>
                                          <p:spTgt spid="4"/>
                                        </p:tgtEl>
                                        <p:attrNameLst>
                                          <p:attrName>style.visibility</p:attrName>
                                        </p:attrNameLst>
                                      </p:cBhvr>
                                      <p:to>
                                        <p:strVal val="visible"/>
                                      </p:to>
                                    </p:set>
                                    <p:anim calcmode="lin" valueType="num">
                                      <p:cBhvr>
                                        <p:cTn id="148" dur="500" fill="hold"/>
                                        <p:tgtEl>
                                          <p:spTgt spid="4"/>
                                        </p:tgtEl>
                                        <p:attrNameLst>
                                          <p:attrName>ppt_w</p:attrName>
                                        </p:attrNameLst>
                                      </p:cBhvr>
                                      <p:tavLst>
                                        <p:tav tm="0">
                                          <p:val>
                                            <p:fltVal val="0"/>
                                          </p:val>
                                        </p:tav>
                                        <p:tav tm="100000">
                                          <p:val>
                                            <p:strVal val="#ppt_w"/>
                                          </p:val>
                                        </p:tav>
                                      </p:tavLst>
                                    </p:anim>
                                    <p:anim calcmode="lin" valueType="num">
                                      <p:cBhvr>
                                        <p:cTn id="149"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23" presetClass="entr" presetSubtype="16" fill="hold" grpId="0" nodeType="clickEffect">
                                  <p:stCondLst>
                                    <p:cond delay="0"/>
                                  </p:stCondLst>
                                  <p:childTnLst>
                                    <p:set>
                                      <p:cBhvr>
                                        <p:cTn id="153" dur="1" fill="hold">
                                          <p:stCondLst>
                                            <p:cond delay="0"/>
                                          </p:stCondLst>
                                        </p:cTn>
                                        <p:tgtEl>
                                          <p:spTgt spid="31775"/>
                                        </p:tgtEl>
                                        <p:attrNameLst>
                                          <p:attrName>style.visibility</p:attrName>
                                        </p:attrNameLst>
                                      </p:cBhvr>
                                      <p:to>
                                        <p:strVal val="visible"/>
                                      </p:to>
                                    </p:set>
                                    <p:anim calcmode="lin" valueType="num">
                                      <p:cBhvr>
                                        <p:cTn id="154" dur="500" fill="hold"/>
                                        <p:tgtEl>
                                          <p:spTgt spid="31775"/>
                                        </p:tgtEl>
                                        <p:attrNameLst>
                                          <p:attrName>ppt_w</p:attrName>
                                        </p:attrNameLst>
                                      </p:cBhvr>
                                      <p:tavLst>
                                        <p:tav tm="0">
                                          <p:val>
                                            <p:fltVal val="0"/>
                                          </p:val>
                                        </p:tav>
                                        <p:tav tm="100000">
                                          <p:val>
                                            <p:strVal val="#ppt_w"/>
                                          </p:val>
                                        </p:tav>
                                      </p:tavLst>
                                    </p:anim>
                                    <p:anim calcmode="lin" valueType="num">
                                      <p:cBhvr>
                                        <p:cTn id="155" dur="500" fill="hold"/>
                                        <p:tgtEl>
                                          <p:spTgt spid="31775"/>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23" presetClass="entr" presetSubtype="16" fill="hold" grpId="0" nodeType="clickEffect">
                                  <p:stCondLst>
                                    <p:cond delay="0"/>
                                  </p:stCondLst>
                                  <p:childTnLst>
                                    <p:set>
                                      <p:cBhvr>
                                        <p:cTn id="159" dur="1" fill="hold">
                                          <p:stCondLst>
                                            <p:cond delay="0"/>
                                          </p:stCondLst>
                                        </p:cTn>
                                        <p:tgtEl>
                                          <p:spTgt spid="31776"/>
                                        </p:tgtEl>
                                        <p:attrNameLst>
                                          <p:attrName>style.visibility</p:attrName>
                                        </p:attrNameLst>
                                      </p:cBhvr>
                                      <p:to>
                                        <p:strVal val="visible"/>
                                      </p:to>
                                    </p:set>
                                    <p:anim calcmode="lin" valueType="num">
                                      <p:cBhvr>
                                        <p:cTn id="160" dur="500" fill="hold"/>
                                        <p:tgtEl>
                                          <p:spTgt spid="31776"/>
                                        </p:tgtEl>
                                        <p:attrNameLst>
                                          <p:attrName>ppt_w</p:attrName>
                                        </p:attrNameLst>
                                      </p:cBhvr>
                                      <p:tavLst>
                                        <p:tav tm="0">
                                          <p:val>
                                            <p:fltVal val="0"/>
                                          </p:val>
                                        </p:tav>
                                        <p:tav tm="100000">
                                          <p:val>
                                            <p:strVal val="#ppt_w"/>
                                          </p:val>
                                        </p:tav>
                                      </p:tavLst>
                                    </p:anim>
                                    <p:anim calcmode="lin" valueType="num">
                                      <p:cBhvr>
                                        <p:cTn id="161" dur="500" fill="hold"/>
                                        <p:tgtEl>
                                          <p:spTgt spid="31776"/>
                                        </p:tgtEl>
                                        <p:attrNameLst>
                                          <p:attrName>ppt_h</p:attrName>
                                        </p:attrNameLst>
                                      </p:cBhvr>
                                      <p:tavLst>
                                        <p:tav tm="0">
                                          <p:val>
                                            <p:fltVal val="0"/>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23" presetClass="entr" presetSubtype="16" fill="hold" grpId="0" nodeType="clickEffect">
                                  <p:stCondLst>
                                    <p:cond delay="0"/>
                                  </p:stCondLst>
                                  <p:childTnLst>
                                    <p:set>
                                      <p:cBhvr>
                                        <p:cTn id="165" dur="1" fill="hold">
                                          <p:stCondLst>
                                            <p:cond delay="0"/>
                                          </p:stCondLst>
                                        </p:cTn>
                                        <p:tgtEl>
                                          <p:spTgt spid="31777"/>
                                        </p:tgtEl>
                                        <p:attrNameLst>
                                          <p:attrName>style.visibility</p:attrName>
                                        </p:attrNameLst>
                                      </p:cBhvr>
                                      <p:to>
                                        <p:strVal val="visible"/>
                                      </p:to>
                                    </p:set>
                                    <p:anim calcmode="lin" valueType="num">
                                      <p:cBhvr>
                                        <p:cTn id="166" dur="500" fill="hold"/>
                                        <p:tgtEl>
                                          <p:spTgt spid="31777"/>
                                        </p:tgtEl>
                                        <p:attrNameLst>
                                          <p:attrName>ppt_w</p:attrName>
                                        </p:attrNameLst>
                                      </p:cBhvr>
                                      <p:tavLst>
                                        <p:tav tm="0">
                                          <p:val>
                                            <p:fltVal val="0"/>
                                          </p:val>
                                        </p:tav>
                                        <p:tav tm="100000">
                                          <p:val>
                                            <p:strVal val="#ppt_w"/>
                                          </p:val>
                                        </p:tav>
                                      </p:tavLst>
                                    </p:anim>
                                    <p:anim calcmode="lin" valueType="num">
                                      <p:cBhvr>
                                        <p:cTn id="167" dur="500" fill="hold"/>
                                        <p:tgtEl>
                                          <p:spTgt spid="31777"/>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23" presetClass="entr" presetSubtype="16" fill="hold" grpId="0" nodeType="clickEffect">
                                  <p:stCondLst>
                                    <p:cond delay="0"/>
                                  </p:stCondLst>
                                  <p:childTnLst>
                                    <p:set>
                                      <p:cBhvr>
                                        <p:cTn id="171" dur="1" fill="hold">
                                          <p:stCondLst>
                                            <p:cond delay="0"/>
                                          </p:stCondLst>
                                        </p:cTn>
                                        <p:tgtEl>
                                          <p:spTgt spid="31778"/>
                                        </p:tgtEl>
                                        <p:attrNameLst>
                                          <p:attrName>style.visibility</p:attrName>
                                        </p:attrNameLst>
                                      </p:cBhvr>
                                      <p:to>
                                        <p:strVal val="visible"/>
                                      </p:to>
                                    </p:set>
                                    <p:anim calcmode="lin" valueType="num">
                                      <p:cBhvr>
                                        <p:cTn id="172" dur="500" fill="hold"/>
                                        <p:tgtEl>
                                          <p:spTgt spid="31778"/>
                                        </p:tgtEl>
                                        <p:attrNameLst>
                                          <p:attrName>ppt_w</p:attrName>
                                        </p:attrNameLst>
                                      </p:cBhvr>
                                      <p:tavLst>
                                        <p:tav tm="0">
                                          <p:val>
                                            <p:fltVal val="0"/>
                                          </p:val>
                                        </p:tav>
                                        <p:tav tm="100000">
                                          <p:val>
                                            <p:strVal val="#ppt_w"/>
                                          </p:val>
                                        </p:tav>
                                      </p:tavLst>
                                    </p:anim>
                                    <p:anim calcmode="lin" valueType="num">
                                      <p:cBhvr>
                                        <p:cTn id="173" dur="500" fill="hold"/>
                                        <p:tgtEl>
                                          <p:spTgt spid="31778"/>
                                        </p:tgtEl>
                                        <p:attrNameLst>
                                          <p:attrName>ppt_h</p:attrName>
                                        </p:attrNameLst>
                                      </p:cBhvr>
                                      <p:tavLst>
                                        <p:tav tm="0">
                                          <p:val>
                                            <p:fltVal val="0"/>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23" presetClass="entr" presetSubtype="16" fill="hold" grpId="0" nodeType="clickEffect">
                                  <p:stCondLst>
                                    <p:cond delay="0"/>
                                  </p:stCondLst>
                                  <p:childTnLst>
                                    <p:set>
                                      <p:cBhvr>
                                        <p:cTn id="177" dur="1" fill="hold">
                                          <p:stCondLst>
                                            <p:cond delay="0"/>
                                          </p:stCondLst>
                                        </p:cTn>
                                        <p:tgtEl>
                                          <p:spTgt spid="31780"/>
                                        </p:tgtEl>
                                        <p:attrNameLst>
                                          <p:attrName>style.visibility</p:attrName>
                                        </p:attrNameLst>
                                      </p:cBhvr>
                                      <p:to>
                                        <p:strVal val="visible"/>
                                      </p:to>
                                    </p:set>
                                    <p:anim calcmode="lin" valueType="num">
                                      <p:cBhvr>
                                        <p:cTn id="178" dur="500" fill="hold"/>
                                        <p:tgtEl>
                                          <p:spTgt spid="31780"/>
                                        </p:tgtEl>
                                        <p:attrNameLst>
                                          <p:attrName>ppt_w</p:attrName>
                                        </p:attrNameLst>
                                      </p:cBhvr>
                                      <p:tavLst>
                                        <p:tav tm="0">
                                          <p:val>
                                            <p:fltVal val="0"/>
                                          </p:val>
                                        </p:tav>
                                        <p:tav tm="100000">
                                          <p:val>
                                            <p:strVal val="#ppt_w"/>
                                          </p:val>
                                        </p:tav>
                                      </p:tavLst>
                                    </p:anim>
                                    <p:anim calcmode="lin" valueType="num">
                                      <p:cBhvr>
                                        <p:cTn id="179" dur="500" fill="hold"/>
                                        <p:tgtEl>
                                          <p:spTgt spid="31780"/>
                                        </p:tgtEl>
                                        <p:attrNameLst>
                                          <p:attrName>ppt_h</p:attrName>
                                        </p:attrNameLst>
                                      </p:cBhvr>
                                      <p:tavLst>
                                        <p:tav tm="0">
                                          <p:val>
                                            <p:fltVal val="0"/>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17" presetClass="entr" presetSubtype="10" fill="hold" grpId="0" nodeType="clickEffect">
                                  <p:stCondLst>
                                    <p:cond delay="0"/>
                                  </p:stCondLst>
                                  <p:childTnLst>
                                    <p:set>
                                      <p:cBhvr>
                                        <p:cTn id="183" dur="1" fill="hold">
                                          <p:stCondLst>
                                            <p:cond delay="0"/>
                                          </p:stCondLst>
                                        </p:cTn>
                                        <p:tgtEl>
                                          <p:spTgt spid="31781"/>
                                        </p:tgtEl>
                                        <p:attrNameLst>
                                          <p:attrName>style.visibility</p:attrName>
                                        </p:attrNameLst>
                                      </p:cBhvr>
                                      <p:to>
                                        <p:strVal val="visible"/>
                                      </p:to>
                                    </p:set>
                                    <p:anim calcmode="lin" valueType="num">
                                      <p:cBhvr>
                                        <p:cTn id="184" dur="500" fill="hold"/>
                                        <p:tgtEl>
                                          <p:spTgt spid="31781"/>
                                        </p:tgtEl>
                                        <p:attrNameLst>
                                          <p:attrName>ppt_w</p:attrName>
                                        </p:attrNameLst>
                                      </p:cBhvr>
                                      <p:tavLst>
                                        <p:tav tm="0">
                                          <p:val>
                                            <p:fltVal val="0"/>
                                          </p:val>
                                        </p:tav>
                                        <p:tav tm="100000">
                                          <p:val>
                                            <p:strVal val="#ppt_w"/>
                                          </p:val>
                                        </p:tav>
                                      </p:tavLst>
                                    </p:anim>
                                    <p:anim calcmode="lin" valueType="num">
                                      <p:cBhvr>
                                        <p:cTn id="185" dur="500" fill="hold"/>
                                        <p:tgtEl>
                                          <p:spTgt spid="31781"/>
                                        </p:tgtEl>
                                        <p:attrNameLst>
                                          <p:attrName>ppt_h</p:attrName>
                                        </p:attrNameLst>
                                      </p:cBhvr>
                                      <p:tavLst>
                                        <p:tav tm="0">
                                          <p:val>
                                            <p:strVal val="#ppt_h"/>
                                          </p:val>
                                        </p:tav>
                                        <p:tav tm="100000">
                                          <p:val>
                                            <p:strVal val="#ppt_h"/>
                                          </p:val>
                                        </p:tav>
                                      </p:tavLst>
                                    </p:anim>
                                  </p:childTnLst>
                                </p:cTn>
                              </p:par>
                            </p:childTnLst>
                          </p:cTn>
                        </p:par>
                      </p:childTnLst>
                    </p:cTn>
                  </p:par>
                  <p:par>
                    <p:cTn id="186" fill="hold">
                      <p:stCondLst>
                        <p:cond delay="indefinite"/>
                      </p:stCondLst>
                      <p:childTnLst>
                        <p:par>
                          <p:cTn id="187" fill="hold">
                            <p:stCondLst>
                              <p:cond delay="0"/>
                            </p:stCondLst>
                            <p:childTnLst>
                              <p:par>
                                <p:cTn id="188" presetID="17" presetClass="entr" presetSubtype="10" fill="hold" grpId="0" nodeType="clickEffect">
                                  <p:stCondLst>
                                    <p:cond delay="0"/>
                                  </p:stCondLst>
                                  <p:childTnLst>
                                    <p:set>
                                      <p:cBhvr>
                                        <p:cTn id="189" dur="1" fill="hold">
                                          <p:stCondLst>
                                            <p:cond delay="0"/>
                                          </p:stCondLst>
                                        </p:cTn>
                                        <p:tgtEl>
                                          <p:spTgt spid="31782"/>
                                        </p:tgtEl>
                                        <p:attrNameLst>
                                          <p:attrName>style.visibility</p:attrName>
                                        </p:attrNameLst>
                                      </p:cBhvr>
                                      <p:to>
                                        <p:strVal val="visible"/>
                                      </p:to>
                                    </p:set>
                                    <p:anim calcmode="lin" valueType="num">
                                      <p:cBhvr>
                                        <p:cTn id="190" dur="500" fill="hold"/>
                                        <p:tgtEl>
                                          <p:spTgt spid="31782"/>
                                        </p:tgtEl>
                                        <p:attrNameLst>
                                          <p:attrName>ppt_w</p:attrName>
                                        </p:attrNameLst>
                                      </p:cBhvr>
                                      <p:tavLst>
                                        <p:tav tm="0">
                                          <p:val>
                                            <p:fltVal val="0"/>
                                          </p:val>
                                        </p:tav>
                                        <p:tav tm="100000">
                                          <p:val>
                                            <p:strVal val="#ppt_w"/>
                                          </p:val>
                                        </p:tav>
                                      </p:tavLst>
                                    </p:anim>
                                    <p:anim calcmode="lin" valueType="num">
                                      <p:cBhvr>
                                        <p:cTn id="191" dur="500" fill="hold"/>
                                        <p:tgtEl>
                                          <p:spTgt spid="31782"/>
                                        </p:tgtEl>
                                        <p:attrNameLst>
                                          <p:attrName>ppt_h</p:attrName>
                                        </p:attrNameLst>
                                      </p:cBhvr>
                                      <p:tavLst>
                                        <p:tav tm="0">
                                          <p:val>
                                            <p:strVal val="#ppt_h"/>
                                          </p:val>
                                        </p:tav>
                                        <p:tav tm="100000">
                                          <p:val>
                                            <p:strVal val="#ppt_h"/>
                                          </p:val>
                                        </p:tav>
                                      </p:tavLst>
                                    </p:anim>
                                  </p:childTnLst>
                                </p:cTn>
                              </p:par>
                            </p:childTnLst>
                          </p:cTn>
                        </p:par>
                      </p:childTnLst>
                    </p:cTn>
                  </p:par>
                  <p:par>
                    <p:cTn id="192" fill="hold">
                      <p:stCondLst>
                        <p:cond delay="indefinite"/>
                      </p:stCondLst>
                      <p:childTnLst>
                        <p:par>
                          <p:cTn id="193" fill="hold">
                            <p:stCondLst>
                              <p:cond delay="0"/>
                            </p:stCondLst>
                            <p:childTnLst>
                              <p:par>
                                <p:cTn id="194" presetID="17" presetClass="entr" presetSubtype="10" fill="hold" grpId="0" nodeType="clickEffect">
                                  <p:stCondLst>
                                    <p:cond delay="0"/>
                                  </p:stCondLst>
                                  <p:childTnLst>
                                    <p:set>
                                      <p:cBhvr>
                                        <p:cTn id="195" dur="1" fill="hold">
                                          <p:stCondLst>
                                            <p:cond delay="0"/>
                                          </p:stCondLst>
                                        </p:cTn>
                                        <p:tgtEl>
                                          <p:spTgt spid="31783"/>
                                        </p:tgtEl>
                                        <p:attrNameLst>
                                          <p:attrName>style.visibility</p:attrName>
                                        </p:attrNameLst>
                                      </p:cBhvr>
                                      <p:to>
                                        <p:strVal val="visible"/>
                                      </p:to>
                                    </p:set>
                                    <p:anim calcmode="lin" valueType="num">
                                      <p:cBhvr>
                                        <p:cTn id="196" dur="500" fill="hold"/>
                                        <p:tgtEl>
                                          <p:spTgt spid="31783"/>
                                        </p:tgtEl>
                                        <p:attrNameLst>
                                          <p:attrName>ppt_w</p:attrName>
                                        </p:attrNameLst>
                                      </p:cBhvr>
                                      <p:tavLst>
                                        <p:tav tm="0">
                                          <p:val>
                                            <p:fltVal val="0"/>
                                          </p:val>
                                        </p:tav>
                                        <p:tav tm="100000">
                                          <p:val>
                                            <p:strVal val="#ppt_w"/>
                                          </p:val>
                                        </p:tav>
                                      </p:tavLst>
                                    </p:anim>
                                    <p:anim calcmode="lin" valueType="num">
                                      <p:cBhvr>
                                        <p:cTn id="197" dur="500" fill="hold"/>
                                        <p:tgtEl>
                                          <p:spTgt spid="31783"/>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10" fill="hold" grpId="0" nodeType="clickEffect">
                                  <p:stCondLst>
                                    <p:cond delay="0"/>
                                  </p:stCondLst>
                                  <p:childTnLst>
                                    <p:set>
                                      <p:cBhvr>
                                        <p:cTn id="201" dur="1" fill="hold">
                                          <p:stCondLst>
                                            <p:cond delay="0"/>
                                          </p:stCondLst>
                                        </p:cTn>
                                        <p:tgtEl>
                                          <p:spTgt spid="31784"/>
                                        </p:tgtEl>
                                        <p:attrNameLst>
                                          <p:attrName>style.visibility</p:attrName>
                                        </p:attrNameLst>
                                      </p:cBhvr>
                                      <p:to>
                                        <p:strVal val="visible"/>
                                      </p:to>
                                    </p:set>
                                    <p:anim calcmode="lin" valueType="num">
                                      <p:cBhvr>
                                        <p:cTn id="202" dur="500" fill="hold"/>
                                        <p:tgtEl>
                                          <p:spTgt spid="31784"/>
                                        </p:tgtEl>
                                        <p:attrNameLst>
                                          <p:attrName>ppt_w</p:attrName>
                                        </p:attrNameLst>
                                      </p:cBhvr>
                                      <p:tavLst>
                                        <p:tav tm="0">
                                          <p:val>
                                            <p:fltVal val="0"/>
                                          </p:val>
                                        </p:tav>
                                        <p:tav tm="100000">
                                          <p:val>
                                            <p:strVal val="#ppt_w"/>
                                          </p:val>
                                        </p:tav>
                                      </p:tavLst>
                                    </p:anim>
                                    <p:anim calcmode="lin" valueType="num">
                                      <p:cBhvr>
                                        <p:cTn id="203" dur="500" fill="hold"/>
                                        <p:tgtEl>
                                          <p:spTgt spid="31784"/>
                                        </p:tgtEl>
                                        <p:attrNameLst>
                                          <p:attrName>ppt_h</p:attrName>
                                        </p:attrNameLst>
                                      </p:cBhvr>
                                      <p:tavLst>
                                        <p:tav tm="0">
                                          <p:val>
                                            <p:strVal val="#ppt_h"/>
                                          </p:val>
                                        </p:tav>
                                        <p:tav tm="100000">
                                          <p:val>
                                            <p:strVal val="#ppt_h"/>
                                          </p:val>
                                        </p:tav>
                                      </p:tavLst>
                                    </p:anim>
                                  </p:childTnLst>
                                </p:cTn>
                              </p:par>
                            </p:childTnLst>
                          </p:cTn>
                        </p:par>
                      </p:childTnLst>
                    </p:cTn>
                  </p:par>
                  <p:par>
                    <p:cTn id="204" fill="hold">
                      <p:stCondLst>
                        <p:cond delay="indefinite"/>
                      </p:stCondLst>
                      <p:childTnLst>
                        <p:par>
                          <p:cTn id="205" fill="hold">
                            <p:stCondLst>
                              <p:cond delay="0"/>
                            </p:stCondLst>
                            <p:childTnLst>
                              <p:par>
                                <p:cTn id="206" presetID="17" presetClass="entr" presetSubtype="10" fill="hold" grpId="0" nodeType="clickEffect">
                                  <p:stCondLst>
                                    <p:cond delay="0"/>
                                  </p:stCondLst>
                                  <p:childTnLst>
                                    <p:set>
                                      <p:cBhvr>
                                        <p:cTn id="207" dur="1" fill="hold">
                                          <p:stCondLst>
                                            <p:cond delay="0"/>
                                          </p:stCondLst>
                                        </p:cTn>
                                        <p:tgtEl>
                                          <p:spTgt spid="31785"/>
                                        </p:tgtEl>
                                        <p:attrNameLst>
                                          <p:attrName>style.visibility</p:attrName>
                                        </p:attrNameLst>
                                      </p:cBhvr>
                                      <p:to>
                                        <p:strVal val="visible"/>
                                      </p:to>
                                    </p:set>
                                    <p:anim calcmode="lin" valueType="num">
                                      <p:cBhvr>
                                        <p:cTn id="208" dur="500" fill="hold"/>
                                        <p:tgtEl>
                                          <p:spTgt spid="31785"/>
                                        </p:tgtEl>
                                        <p:attrNameLst>
                                          <p:attrName>ppt_w</p:attrName>
                                        </p:attrNameLst>
                                      </p:cBhvr>
                                      <p:tavLst>
                                        <p:tav tm="0">
                                          <p:val>
                                            <p:fltVal val="0"/>
                                          </p:val>
                                        </p:tav>
                                        <p:tav tm="100000">
                                          <p:val>
                                            <p:strVal val="#ppt_w"/>
                                          </p:val>
                                        </p:tav>
                                      </p:tavLst>
                                    </p:anim>
                                    <p:anim calcmode="lin" valueType="num">
                                      <p:cBhvr>
                                        <p:cTn id="209" dur="500" fill="hold"/>
                                        <p:tgtEl>
                                          <p:spTgt spid="31785"/>
                                        </p:tgtEl>
                                        <p:attrNameLst>
                                          <p:attrName>ppt_h</p:attrName>
                                        </p:attrNameLst>
                                      </p:cBhvr>
                                      <p:tavLst>
                                        <p:tav tm="0">
                                          <p:val>
                                            <p:strVal val="#ppt_h"/>
                                          </p:val>
                                        </p:tav>
                                        <p:tav tm="100000">
                                          <p:val>
                                            <p:strVal val="#ppt_h"/>
                                          </p:val>
                                        </p:tav>
                                      </p:tavLst>
                                    </p:anim>
                                  </p:childTnLst>
                                </p:cTn>
                              </p:par>
                            </p:childTnLst>
                          </p:cTn>
                        </p:par>
                      </p:childTnLst>
                    </p:cTn>
                  </p:par>
                  <p:par>
                    <p:cTn id="210" fill="hold">
                      <p:stCondLst>
                        <p:cond delay="indefinite"/>
                      </p:stCondLst>
                      <p:childTnLst>
                        <p:par>
                          <p:cTn id="211" fill="hold">
                            <p:stCondLst>
                              <p:cond delay="0"/>
                            </p:stCondLst>
                            <p:childTnLst>
                              <p:par>
                                <p:cTn id="212" presetID="17" presetClass="entr" presetSubtype="10" fill="hold" grpId="0" nodeType="clickEffect">
                                  <p:stCondLst>
                                    <p:cond delay="0"/>
                                  </p:stCondLst>
                                  <p:childTnLst>
                                    <p:set>
                                      <p:cBhvr>
                                        <p:cTn id="213" dur="1" fill="hold">
                                          <p:stCondLst>
                                            <p:cond delay="0"/>
                                          </p:stCondLst>
                                        </p:cTn>
                                        <p:tgtEl>
                                          <p:spTgt spid="31786"/>
                                        </p:tgtEl>
                                        <p:attrNameLst>
                                          <p:attrName>style.visibility</p:attrName>
                                        </p:attrNameLst>
                                      </p:cBhvr>
                                      <p:to>
                                        <p:strVal val="visible"/>
                                      </p:to>
                                    </p:set>
                                    <p:anim calcmode="lin" valueType="num">
                                      <p:cBhvr>
                                        <p:cTn id="214" dur="500" fill="hold"/>
                                        <p:tgtEl>
                                          <p:spTgt spid="31786"/>
                                        </p:tgtEl>
                                        <p:attrNameLst>
                                          <p:attrName>ppt_w</p:attrName>
                                        </p:attrNameLst>
                                      </p:cBhvr>
                                      <p:tavLst>
                                        <p:tav tm="0">
                                          <p:val>
                                            <p:fltVal val="0"/>
                                          </p:val>
                                        </p:tav>
                                        <p:tav tm="100000">
                                          <p:val>
                                            <p:strVal val="#ppt_w"/>
                                          </p:val>
                                        </p:tav>
                                      </p:tavLst>
                                    </p:anim>
                                    <p:anim calcmode="lin" valueType="num">
                                      <p:cBhvr>
                                        <p:cTn id="215" dur="500" fill="hold"/>
                                        <p:tgtEl>
                                          <p:spTgt spid="31786"/>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18" presetClass="entr" presetSubtype="3" fill="hold" grpId="0" nodeType="clickEffect">
                                  <p:stCondLst>
                                    <p:cond delay="0"/>
                                  </p:stCondLst>
                                  <p:childTnLst>
                                    <p:set>
                                      <p:cBhvr>
                                        <p:cTn id="219" dur="1" fill="hold">
                                          <p:stCondLst>
                                            <p:cond delay="0"/>
                                          </p:stCondLst>
                                        </p:cTn>
                                        <p:tgtEl>
                                          <p:spTgt spid="31787"/>
                                        </p:tgtEl>
                                        <p:attrNameLst>
                                          <p:attrName>style.visibility</p:attrName>
                                        </p:attrNameLst>
                                      </p:cBhvr>
                                      <p:to>
                                        <p:strVal val="visible"/>
                                      </p:to>
                                    </p:set>
                                    <p:animEffect transition="in" filter="strips(upRight)">
                                      <p:cBhvr>
                                        <p:cTn id="220" dur="500"/>
                                        <p:tgtEl>
                                          <p:spTgt spid="31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51" grpId="0" animBg="1"/>
      <p:bldP spid="31752" grpId="0" animBg="1"/>
      <p:bldP spid="31753" grpId="0" animBg="1"/>
      <p:bldP spid="31754" grpId="0" animBg="1"/>
      <p:bldP spid="31755" grpId="0" animBg="1"/>
      <p:bldP spid="31756" grpId="0" animBg="1"/>
      <p:bldP spid="31757" grpId="0" animBg="1"/>
      <p:bldP spid="31758" grpId="0" animBg="1"/>
      <p:bldP spid="31759" grpId="0" animBg="1"/>
      <p:bldP spid="31760" grpId="0" animBg="1"/>
      <p:bldP spid="31761" grpId="0" animBg="1"/>
      <p:bldP spid="31762" grpId="0" animBg="1"/>
      <p:bldP spid="31768" grpId="0" animBg="1"/>
      <p:bldP spid="31769" grpId="0" animBg="1"/>
      <p:bldP spid="31775" grpId="0" animBg="1"/>
      <p:bldP spid="31776" grpId="0" animBg="1"/>
      <p:bldP spid="31777" grpId="0" animBg="1"/>
      <p:bldP spid="31778" grpId="0" animBg="1"/>
      <p:bldP spid="31779" grpId="0" animBg="1"/>
      <p:bldP spid="31780" grpId="0" animBg="1"/>
      <p:bldP spid="31781" grpId="0" animBg="1"/>
      <p:bldP spid="31782" grpId="0" animBg="1"/>
      <p:bldP spid="31783" grpId="0" animBg="1"/>
      <p:bldP spid="31784" grpId="0" animBg="1"/>
      <p:bldP spid="31785" grpId="0" animBg="1"/>
      <p:bldP spid="31786" grpId="0" animBg="1"/>
      <p:bldP spid="31787" grpId="0" animBg="1"/>
      <p:bldP spid="31843" grpId="0" autoUpdateAnimBg="0"/>
      <p:bldP spid="31844" grpId="0" autoUpdateAnimBg="0"/>
      <p:bldP spid="125" grpId="0" animBg="1"/>
      <p:bldP spid="12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70500" y="3867150"/>
            <a:ext cx="1447800" cy="496888"/>
            <a:chOff x="2400" y="1943"/>
            <a:chExt cx="912" cy="313"/>
          </a:xfrm>
        </p:grpSpPr>
        <p:sp>
          <p:nvSpPr>
            <p:cNvPr id="32862" name="Line 3"/>
            <p:cNvSpPr>
              <a:spLocks noChangeShapeType="1"/>
            </p:cNvSpPr>
            <p:nvPr/>
          </p:nvSpPr>
          <p:spPr bwMode="auto">
            <a:xfrm flipV="1">
              <a:off x="2832" y="1943"/>
              <a:ext cx="480" cy="313"/>
            </a:xfrm>
            <a:prstGeom prst="line">
              <a:avLst/>
            </a:prstGeom>
            <a:noFill/>
            <a:ln w="9525">
              <a:solidFill>
                <a:schemeClr val="tx1"/>
              </a:solidFill>
              <a:round/>
              <a:headEnd/>
              <a:tailEnd/>
            </a:ln>
          </p:spPr>
          <p:txBody>
            <a:bodyPr/>
            <a:lstStyle/>
            <a:p>
              <a:endParaRPr lang="en-IN"/>
            </a:p>
          </p:txBody>
        </p:sp>
        <p:sp>
          <p:nvSpPr>
            <p:cNvPr id="32863" name="Line 4"/>
            <p:cNvSpPr>
              <a:spLocks noChangeShapeType="1"/>
            </p:cNvSpPr>
            <p:nvPr/>
          </p:nvSpPr>
          <p:spPr bwMode="auto">
            <a:xfrm flipH="1" flipV="1">
              <a:off x="2400" y="1975"/>
              <a:ext cx="432" cy="281"/>
            </a:xfrm>
            <a:prstGeom prst="line">
              <a:avLst/>
            </a:prstGeom>
            <a:noFill/>
            <a:ln w="9525">
              <a:solidFill>
                <a:schemeClr val="tx1"/>
              </a:solidFill>
              <a:round/>
              <a:headEnd/>
              <a:tailEnd/>
            </a:ln>
          </p:spPr>
          <p:txBody>
            <a:bodyPr/>
            <a:lstStyle/>
            <a:p>
              <a:endParaRPr lang="en-IN"/>
            </a:p>
          </p:txBody>
        </p:sp>
      </p:grpSp>
      <p:sp>
        <p:nvSpPr>
          <p:cNvPr id="32773" name="Line 5"/>
          <p:cNvSpPr>
            <a:spLocks noChangeShapeType="1"/>
          </p:cNvSpPr>
          <p:nvPr/>
        </p:nvSpPr>
        <p:spPr bwMode="auto">
          <a:xfrm flipV="1">
            <a:off x="5943600" y="4067175"/>
            <a:ext cx="0" cy="304800"/>
          </a:xfrm>
          <a:prstGeom prst="line">
            <a:avLst/>
          </a:prstGeom>
          <a:noFill/>
          <a:ln w="19050">
            <a:solidFill>
              <a:schemeClr val="tx1"/>
            </a:solidFill>
            <a:round/>
            <a:headEnd/>
            <a:tailEnd/>
          </a:ln>
        </p:spPr>
        <p:txBody>
          <a:bodyPr/>
          <a:lstStyle/>
          <a:p>
            <a:endParaRPr lang="en-IN"/>
          </a:p>
        </p:txBody>
      </p:sp>
      <p:sp>
        <p:nvSpPr>
          <p:cNvPr id="32774" name="Line 6"/>
          <p:cNvSpPr>
            <a:spLocks noChangeShapeType="1"/>
          </p:cNvSpPr>
          <p:nvPr/>
        </p:nvSpPr>
        <p:spPr bwMode="auto">
          <a:xfrm flipV="1">
            <a:off x="5943600" y="3062288"/>
            <a:ext cx="2057400" cy="1309687"/>
          </a:xfrm>
          <a:prstGeom prst="line">
            <a:avLst/>
          </a:prstGeom>
          <a:noFill/>
          <a:ln w="19050">
            <a:solidFill>
              <a:schemeClr val="tx1"/>
            </a:solidFill>
            <a:round/>
            <a:headEnd/>
            <a:tailEnd/>
          </a:ln>
        </p:spPr>
        <p:txBody>
          <a:bodyPr/>
          <a:lstStyle/>
          <a:p>
            <a:endParaRPr lang="en-IN"/>
          </a:p>
        </p:txBody>
      </p:sp>
      <p:sp>
        <p:nvSpPr>
          <p:cNvPr id="32775" name="Line 7"/>
          <p:cNvSpPr>
            <a:spLocks noChangeShapeType="1"/>
          </p:cNvSpPr>
          <p:nvPr/>
        </p:nvSpPr>
        <p:spPr bwMode="auto">
          <a:xfrm flipV="1">
            <a:off x="5943600" y="2757488"/>
            <a:ext cx="2057400" cy="1309687"/>
          </a:xfrm>
          <a:prstGeom prst="line">
            <a:avLst/>
          </a:prstGeom>
          <a:noFill/>
          <a:ln w="19050">
            <a:solidFill>
              <a:schemeClr val="tx1"/>
            </a:solidFill>
            <a:round/>
            <a:headEnd/>
            <a:tailEnd/>
          </a:ln>
        </p:spPr>
        <p:txBody>
          <a:bodyPr/>
          <a:lstStyle/>
          <a:p>
            <a:endParaRPr lang="en-IN"/>
          </a:p>
        </p:txBody>
      </p:sp>
      <p:sp>
        <p:nvSpPr>
          <p:cNvPr id="32776" name="Line 8"/>
          <p:cNvSpPr>
            <a:spLocks noChangeShapeType="1"/>
          </p:cNvSpPr>
          <p:nvPr/>
        </p:nvSpPr>
        <p:spPr bwMode="auto">
          <a:xfrm flipH="1" flipV="1">
            <a:off x="4724400" y="3581400"/>
            <a:ext cx="1219200" cy="769938"/>
          </a:xfrm>
          <a:prstGeom prst="line">
            <a:avLst/>
          </a:prstGeom>
          <a:noFill/>
          <a:ln w="19050">
            <a:solidFill>
              <a:schemeClr val="tx1"/>
            </a:solidFill>
            <a:round/>
            <a:headEnd/>
            <a:tailEnd/>
          </a:ln>
        </p:spPr>
        <p:txBody>
          <a:bodyPr/>
          <a:lstStyle/>
          <a:p>
            <a:endParaRPr lang="en-IN"/>
          </a:p>
        </p:txBody>
      </p:sp>
      <p:sp>
        <p:nvSpPr>
          <p:cNvPr id="32777" name="Line 9"/>
          <p:cNvSpPr>
            <a:spLocks noChangeShapeType="1"/>
          </p:cNvSpPr>
          <p:nvPr/>
        </p:nvSpPr>
        <p:spPr bwMode="auto">
          <a:xfrm flipH="1" flipV="1">
            <a:off x="4724400" y="3305175"/>
            <a:ext cx="1219200" cy="769938"/>
          </a:xfrm>
          <a:prstGeom prst="line">
            <a:avLst/>
          </a:prstGeom>
          <a:noFill/>
          <a:ln w="19050">
            <a:solidFill>
              <a:schemeClr val="tx1"/>
            </a:solidFill>
            <a:round/>
            <a:headEnd/>
            <a:tailEnd/>
          </a:ln>
        </p:spPr>
        <p:txBody>
          <a:bodyPr/>
          <a:lstStyle/>
          <a:p>
            <a:endParaRPr lang="en-IN"/>
          </a:p>
        </p:txBody>
      </p:sp>
      <p:sp>
        <p:nvSpPr>
          <p:cNvPr id="32778" name="Line 10"/>
          <p:cNvSpPr>
            <a:spLocks noChangeShapeType="1"/>
          </p:cNvSpPr>
          <p:nvPr/>
        </p:nvSpPr>
        <p:spPr bwMode="auto">
          <a:xfrm flipH="1" flipV="1">
            <a:off x="6781800" y="2009775"/>
            <a:ext cx="1219200" cy="769938"/>
          </a:xfrm>
          <a:prstGeom prst="line">
            <a:avLst/>
          </a:prstGeom>
          <a:noFill/>
          <a:ln w="19050">
            <a:solidFill>
              <a:schemeClr val="tx1"/>
            </a:solidFill>
            <a:round/>
            <a:headEnd/>
            <a:tailEnd/>
          </a:ln>
        </p:spPr>
        <p:txBody>
          <a:bodyPr/>
          <a:lstStyle/>
          <a:p>
            <a:endParaRPr lang="en-IN"/>
          </a:p>
        </p:txBody>
      </p:sp>
      <p:sp>
        <p:nvSpPr>
          <p:cNvPr id="32779" name="Line 11"/>
          <p:cNvSpPr>
            <a:spLocks noChangeShapeType="1"/>
          </p:cNvSpPr>
          <p:nvPr/>
        </p:nvSpPr>
        <p:spPr bwMode="auto">
          <a:xfrm flipV="1">
            <a:off x="8001000" y="2771775"/>
            <a:ext cx="0" cy="304800"/>
          </a:xfrm>
          <a:prstGeom prst="line">
            <a:avLst/>
          </a:prstGeom>
          <a:noFill/>
          <a:ln w="19050">
            <a:solidFill>
              <a:schemeClr val="tx1"/>
            </a:solidFill>
            <a:round/>
            <a:headEnd/>
            <a:tailEnd/>
          </a:ln>
        </p:spPr>
        <p:txBody>
          <a:bodyPr/>
          <a:lstStyle/>
          <a:p>
            <a:endParaRPr lang="en-IN"/>
          </a:p>
        </p:txBody>
      </p:sp>
      <p:sp>
        <p:nvSpPr>
          <p:cNvPr id="32780" name="Line 12"/>
          <p:cNvSpPr>
            <a:spLocks noChangeShapeType="1"/>
          </p:cNvSpPr>
          <p:nvPr/>
        </p:nvSpPr>
        <p:spPr bwMode="auto">
          <a:xfrm flipV="1">
            <a:off x="4724400" y="2009775"/>
            <a:ext cx="2057400" cy="1309688"/>
          </a:xfrm>
          <a:prstGeom prst="line">
            <a:avLst/>
          </a:prstGeom>
          <a:noFill/>
          <a:ln w="19050">
            <a:solidFill>
              <a:schemeClr val="tx1"/>
            </a:solidFill>
            <a:round/>
            <a:headEnd/>
            <a:tailEnd/>
          </a:ln>
        </p:spPr>
        <p:txBody>
          <a:bodyPr/>
          <a:lstStyle/>
          <a:p>
            <a:endParaRPr lang="en-IN"/>
          </a:p>
        </p:txBody>
      </p:sp>
      <p:sp>
        <p:nvSpPr>
          <p:cNvPr id="32781" name="Line 13"/>
          <p:cNvSpPr>
            <a:spLocks noChangeShapeType="1"/>
          </p:cNvSpPr>
          <p:nvPr/>
        </p:nvSpPr>
        <p:spPr bwMode="auto">
          <a:xfrm>
            <a:off x="4724400" y="3305175"/>
            <a:ext cx="0" cy="304800"/>
          </a:xfrm>
          <a:prstGeom prst="line">
            <a:avLst/>
          </a:prstGeom>
          <a:noFill/>
          <a:ln w="19050">
            <a:solidFill>
              <a:schemeClr val="tx1"/>
            </a:solidFill>
            <a:round/>
            <a:headEnd/>
            <a:tailEnd/>
          </a:ln>
        </p:spPr>
        <p:txBody>
          <a:bodyPr/>
          <a:lstStyle/>
          <a:p>
            <a:endParaRPr lang="en-IN"/>
          </a:p>
        </p:txBody>
      </p:sp>
      <p:sp>
        <p:nvSpPr>
          <p:cNvPr id="32782" name="AutoShape 14"/>
          <p:cNvSpPr>
            <a:spLocks noChangeArrowheads="1"/>
          </p:cNvSpPr>
          <p:nvPr/>
        </p:nvSpPr>
        <p:spPr bwMode="auto">
          <a:xfrm>
            <a:off x="6105525" y="2324100"/>
            <a:ext cx="1371600" cy="844550"/>
          </a:xfrm>
          <a:prstGeom prst="diamond">
            <a:avLst/>
          </a:prstGeom>
          <a:solidFill>
            <a:schemeClr val="bg1"/>
          </a:solidFill>
          <a:ln w="12700">
            <a:solidFill>
              <a:schemeClr val="tx1"/>
            </a:solidFill>
            <a:miter lim="800000"/>
            <a:headEnd/>
            <a:tailEnd/>
          </a:ln>
        </p:spPr>
        <p:txBody>
          <a:bodyPr wrap="none" anchor="ctr"/>
          <a:lstStyle/>
          <a:p>
            <a:endParaRPr lang="en-IN"/>
          </a:p>
        </p:txBody>
      </p:sp>
      <p:sp>
        <p:nvSpPr>
          <p:cNvPr id="32783" name="Line 15"/>
          <p:cNvSpPr>
            <a:spLocks noChangeShapeType="1"/>
          </p:cNvSpPr>
          <p:nvPr/>
        </p:nvSpPr>
        <p:spPr bwMode="auto">
          <a:xfrm flipV="1">
            <a:off x="6096000" y="1476375"/>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4" name="Line 16"/>
          <p:cNvSpPr>
            <a:spLocks noChangeShapeType="1"/>
          </p:cNvSpPr>
          <p:nvPr/>
        </p:nvSpPr>
        <p:spPr bwMode="auto">
          <a:xfrm flipV="1">
            <a:off x="6781800" y="1857375"/>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5" name="Line 17"/>
          <p:cNvSpPr>
            <a:spLocks noChangeShapeType="1"/>
          </p:cNvSpPr>
          <p:nvPr/>
        </p:nvSpPr>
        <p:spPr bwMode="auto">
          <a:xfrm flipV="1">
            <a:off x="7467600" y="1466850"/>
            <a:ext cx="0" cy="1295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2786" name="AutoShape 18"/>
          <p:cNvSpPr>
            <a:spLocks noChangeArrowheads="1"/>
          </p:cNvSpPr>
          <p:nvPr/>
        </p:nvSpPr>
        <p:spPr bwMode="auto">
          <a:xfrm>
            <a:off x="6096000" y="1066800"/>
            <a:ext cx="1371600" cy="844550"/>
          </a:xfrm>
          <a:prstGeom prst="diamond">
            <a:avLst/>
          </a:prstGeom>
          <a:solidFill>
            <a:schemeClr val="bg1"/>
          </a:solidFill>
          <a:ln w="12700">
            <a:solidFill>
              <a:schemeClr val="tx1"/>
            </a:solidFill>
            <a:miter lim="800000"/>
            <a:headEnd/>
            <a:tailEnd/>
          </a:ln>
        </p:spPr>
        <p:txBody>
          <a:bodyPr wrap="none" anchor="ctr"/>
          <a:lstStyle/>
          <a:p>
            <a:endParaRPr lang="en-IN"/>
          </a:p>
        </p:txBody>
      </p:sp>
      <p:sp>
        <p:nvSpPr>
          <p:cNvPr id="32787" name="Oval 19"/>
          <p:cNvSpPr>
            <a:spLocks noChangeArrowheads="1"/>
          </p:cNvSpPr>
          <p:nvPr/>
        </p:nvSpPr>
        <p:spPr bwMode="auto">
          <a:xfrm>
            <a:off x="6296025" y="1190625"/>
            <a:ext cx="952500" cy="595313"/>
          </a:xfrm>
          <a:prstGeom prst="ellipse">
            <a:avLst/>
          </a:prstGeom>
          <a:solidFill>
            <a:schemeClr val="bg1"/>
          </a:solidFill>
          <a:ln w="19050">
            <a:solidFill>
              <a:schemeClr val="tx1"/>
            </a:solidFill>
            <a:round/>
            <a:headEnd/>
            <a:tailEnd/>
          </a:ln>
        </p:spPr>
        <p:txBody>
          <a:bodyPr wrap="none" anchor="ctr"/>
          <a:lstStyle/>
          <a:p>
            <a:endParaRPr lang="en-IN"/>
          </a:p>
        </p:txBody>
      </p:sp>
      <p:sp>
        <p:nvSpPr>
          <p:cNvPr id="32788" name="Oval 20"/>
          <p:cNvSpPr>
            <a:spLocks noChangeArrowheads="1"/>
          </p:cNvSpPr>
          <p:nvPr/>
        </p:nvSpPr>
        <p:spPr bwMode="auto">
          <a:xfrm>
            <a:off x="6296025" y="2490788"/>
            <a:ext cx="952500" cy="595312"/>
          </a:xfrm>
          <a:prstGeom prst="ellipse">
            <a:avLst/>
          </a:prstGeom>
          <a:solidFill>
            <a:schemeClr val="bg1"/>
          </a:solidFill>
          <a:ln w="19050">
            <a:solidFill>
              <a:schemeClr val="tx1"/>
            </a:solidFill>
            <a:round/>
            <a:headEnd/>
            <a:tailEnd/>
          </a:ln>
        </p:spPr>
        <p:txBody>
          <a:bodyPr wrap="none" anchor="ctr"/>
          <a:lstStyle/>
          <a:p>
            <a:endParaRPr lang="en-IN"/>
          </a:p>
        </p:txBody>
      </p:sp>
      <p:sp>
        <p:nvSpPr>
          <p:cNvPr id="32789" name="Line 21"/>
          <p:cNvSpPr>
            <a:spLocks noChangeShapeType="1"/>
          </p:cNvSpPr>
          <p:nvPr/>
        </p:nvSpPr>
        <p:spPr bwMode="auto">
          <a:xfrm>
            <a:off x="6296025" y="1476375"/>
            <a:ext cx="0" cy="1295400"/>
          </a:xfrm>
          <a:prstGeom prst="line">
            <a:avLst/>
          </a:prstGeom>
          <a:noFill/>
          <a:ln w="9525">
            <a:solidFill>
              <a:schemeClr val="tx1"/>
            </a:solidFill>
            <a:round/>
            <a:headEnd/>
            <a:tailEnd/>
          </a:ln>
        </p:spPr>
        <p:txBody>
          <a:bodyPr/>
          <a:lstStyle/>
          <a:p>
            <a:endParaRPr lang="en-IN"/>
          </a:p>
        </p:txBody>
      </p:sp>
      <p:sp>
        <p:nvSpPr>
          <p:cNvPr id="32790" name="Line 22"/>
          <p:cNvSpPr>
            <a:spLocks noChangeShapeType="1"/>
          </p:cNvSpPr>
          <p:nvPr/>
        </p:nvSpPr>
        <p:spPr bwMode="auto">
          <a:xfrm>
            <a:off x="7258050" y="1476375"/>
            <a:ext cx="0" cy="1295400"/>
          </a:xfrm>
          <a:prstGeom prst="line">
            <a:avLst/>
          </a:prstGeom>
          <a:noFill/>
          <a:ln w="19050">
            <a:solidFill>
              <a:schemeClr val="tx1"/>
            </a:solidFill>
            <a:round/>
            <a:headEnd/>
            <a:tailEnd/>
          </a:ln>
        </p:spPr>
        <p:txBody>
          <a:bodyPr/>
          <a:lstStyle/>
          <a:p>
            <a:endParaRPr lang="en-IN"/>
          </a:p>
        </p:txBody>
      </p:sp>
      <p:sp>
        <p:nvSpPr>
          <p:cNvPr id="32791" name="Rectangle 23"/>
          <p:cNvSpPr>
            <a:spLocks noChangeArrowheads="1"/>
          </p:cNvSpPr>
          <p:nvPr/>
        </p:nvSpPr>
        <p:spPr bwMode="auto">
          <a:xfrm>
            <a:off x="6324600" y="1933575"/>
            <a:ext cx="914400" cy="914400"/>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2792" name="Line 24"/>
          <p:cNvSpPr>
            <a:spLocks noChangeShapeType="1"/>
          </p:cNvSpPr>
          <p:nvPr/>
        </p:nvSpPr>
        <p:spPr bwMode="auto">
          <a:xfrm flipV="1">
            <a:off x="5486400" y="3000375"/>
            <a:ext cx="1066800" cy="762000"/>
          </a:xfrm>
          <a:prstGeom prst="line">
            <a:avLst/>
          </a:prstGeom>
          <a:noFill/>
          <a:ln w="19050">
            <a:solidFill>
              <a:schemeClr val="tx1"/>
            </a:solidFill>
            <a:round/>
            <a:headEnd/>
            <a:tailEnd/>
          </a:ln>
        </p:spPr>
        <p:txBody>
          <a:bodyPr/>
          <a:lstStyle/>
          <a:p>
            <a:endParaRPr lang="en-IN"/>
          </a:p>
        </p:txBody>
      </p:sp>
      <p:sp>
        <p:nvSpPr>
          <p:cNvPr id="32793" name="Line 25"/>
          <p:cNvSpPr>
            <a:spLocks noChangeShapeType="1"/>
          </p:cNvSpPr>
          <p:nvPr/>
        </p:nvSpPr>
        <p:spPr bwMode="auto">
          <a:xfrm>
            <a:off x="6524625" y="1743075"/>
            <a:ext cx="0" cy="1257300"/>
          </a:xfrm>
          <a:prstGeom prst="line">
            <a:avLst/>
          </a:prstGeom>
          <a:noFill/>
          <a:ln w="19050">
            <a:solidFill>
              <a:schemeClr val="tx1"/>
            </a:solidFill>
            <a:round/>
            <a:headEnd/>
            <a:tailEnd/>
          </a:ln>
        </p:spPr>
        <p:txBody>
          <a:bodyPr/>
          <a:lstStyle/>
          <a:p>
            <a:endParaRPr lang="en-IN"/>
          </a:p>
        </p:txBody>
      </p:sp>
      <p:sp>
        <p:nvSpPr>
          <p:cNvPr id="32794" name="Rectangle 26"/>
          <p:cNvSpPr>
            <a:spLocks noChangeArrowheads="1"/>
          </p:cNvSpPr>
          <p:nvPr/>
        </p:nvSpPr>
        <p:spPr bwMode="auto">
          <a:xfrm rot="2233839">
            <a:off x="5949950" y="2779713"/>
            <a:ext cx="527050" cy="228600"/>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2795" name="Oval 27"/>
          <p:cNvSpPr>
            <a:spLocks noChangeArrowheads="1"/>
          </p:cNvSpPr>
          <p:nvPr/>
        </p:nvSpPr>
        <p:spPr bwMode="auto">
          <a:xfrm>
            <a:off x="6019800" y="1933575"/>
            <a:ext cx="381000" cy="914400"/>
          </a:xfrm>
          <a:prstGeom prst="ellipse">
            <a:avLst/>
          </a:prstGeom>
          <a:solidFill>
            <a:schemeClr val="bg1"/>
          </a:solidFill>
          <a:ln w="9525">
            <a:solidFill>
              <a:schemeClr val="bg1"/>
            </a:solidFill>
            <a:round/>
            <a:headEnd/>
            <a:tailEnd/>
          </a:ln>
        </p:spPr>
        <p:txBody>
          <a:bodyPr wrap="none" anchor="ctr"/>
          <a:lstStyle/>
          <a:p>
            <a:endParaRPr lang="en-IN"/>
          </a:p>
        </p:txBody>
      </p:sp>
      <p:sp>
        <p:nvSpPr>
          <p:cNvPr id="32796" name="Line 28"/>
          <p:cNvSpPr>
            <a:spLocks noChangeShapeType="1"/>
          </p:cNvSpPr>
          <p:nvPr/>
        </p:nvSpPr>
        <p:spPr bwMode="auto">
          <a:xfrm flipH="1">
            <a:off x="5448300" y="1762125"/>
            <a:ext cx="1066800" cy="1981200"/>
          </a:xfrm>
          <a:prstGeom prst="line">
            <a:avLst/>
          </a:prstGeom>
          <a:noFill/>
          <a:ln w="19050">
            <a:solidFill>
              <a:schemeClr val="tx1"/>
            </a:solidFill>
            <a:round/>
            <a:headEnd/>
            <a:tailEnd/>
          </a:ln>
        </p:spPr>
        <p:txBody>
          <a:bodyPr/>
          <a:lstStyle/>
          <a:p>
            <a:endParaRPr lang="en-IN"/>
          </a:p>
        </p:txBody>
      </p:sp>
      <p:sp>
        <p:nvSpPr>
          <p:cNvPr id="32797" name="Line 29"/>
          <p:cNvSpPr>
            <a:spLocks noChangeShapeType="1"/>
          </p:cNvSpPr>
          <p:nvPr/>
        </p:nvSpPr>
        <p:spPr bwMode="auto">
          <a:xfrm flipH="1">
            <a:off x="5226050" y="1600200"/>
            <a:ext cx="1108075" cy="2057400"/>
          </a:xfrm>
          <a:prstGeom prst="line">
            <a:avLst/>
          </a:prstGeom>
          <a:noFill/>
          <a:ln w="19050">
            <a:solidFill>
              <a:schemeClr val="tx1"/>
            </a:solidFill>
            <a:round/>
            <a:headEnd/>
            <a:tailEnd/>
          </a:ln>
        </p:spPr>
        <p:txBody>
          <a:bodyPr/>
          <a:lstStyle/>
          <a:p>
            <a:endParaRPr lang="en-IN"/>
          </a:p>
        </p:txBody>
      </p:sp>
      <p:sp>
        <p:nvSpPr>
          <p:cNvPr id="32798" name="Rectangle 30"/>
          <p:cNvSpPr>
            <a:spLocks noChangeArrowheads="1"/>
          </p:cNvSpPr>
          <p:nvPr/>
        </p:nvSpPr>
        <p:spPr bwMode="auto">
          <a:xfrm rot="1759631">
            <a:off x="6029325" y="1641475"/>
            <a:ext cx="187325" cy="1203325"/>
          </a:xfrm>
          <a:prstGeom prst="rect">
            <a:avLst/>
          </a:prstGeom>
          <a:solidFill>
            <a:schemeClr val="bg1"/>
          </a:solidFill>
          <a:ln w="9525">
            <a:solidFill>
              <a:schemeClr val="bg1"/>
            </a:solidFill>
            <a:miter lim="800000"/>
            <a:headEnd/>
            <a:tailEnd/>
          </a:ln>
        </p:spPr>
        <p:txBody>
          <a:bodyPr wrap="none" anchor="ctr"/>
          <a:lstStyle/>
          <a:p>
            <a:endParaRPr lang="en-IN"/>
          </a:p>
        </p:txBody>
      </p:sp>
      <p:grpSp>
        <p:nvGrpSpPr>
          <p:cNvPr id="3" name="Group 31"/>
          <p:cNvGrpSpPr>
            <a:grpSpLocks/>
          </p:cNvGrpSpPr>
          <p:nvPr/>
        </p:nvGrpSpPr>
        <p:grpSpPr bwMode="auto">
          <a:xfrm>
            <a:off x="381000" y="914400"/>
            <a:ext cx="3736975" cy="4862513"/>
            <a:chOff x="240" y="576"/>
            <a:chExt cx="2354" cy="3063"/>
          </a:xfrm>
        </p:grpSpPr>
        <p:grpSp>
          <p:nvGrpSpPr>
            <p:cNvPr id="4" name="Group 32"/>
            <p:cNvGrpSpPr>
              <a:grpSpLocks/>
            </p:cNvGrpSpPr>
            <p:nvPr/>
          </p:nvGrpSpPr>
          <p:grpSpPr bwMode="auto">
            <a:xfrm>
              <a:off x="240" y="576"/>
              <a:ext cx="2354" cy="3063"/>
              <a:chOff x="240" y="576"/>
              <a:chExt cx="2354" cy="3063"/>
            </a:xfrm>
          </p:grpSpPr>
          <p:grpSp>
            <p:nvGrpSpPr>
              <p:cNvPr id="6" name="Group 33"/>
              <p:cNvGrpSpPr>
                <a:grpSpLocks/>
              </p:cNvGrpSpPr>
              <p:nvPr/>
            </p:nvGrpSpPr>
            <p:grpSpPr bwMode="auto">
              <a:xfrm>
                <a:off x="288" y="576"/>
                <a:ext cx="2269" cy="2544"/>
                <a:chOff x="96" y="480"/>
                <a:chExt cx="1584" cy="1776"/>
              </a:xfrm>
            </p:grpSpPr>
            <p:grpSp>
              <p:nvGrpSpPr>
                <p:cNvPr id="7" name="Group 34"/>
                <p:cNvGrpSpPr>
                  <a:grpSpLocks/>
                </p:cNvGrpSpPr>
                <p:nvPr/>
              </p:nvGrpSpPr>
              <p:grpSpPr bwMode="auto">
                <a:xfrm>
                  <a:off x="240" y="528"/>
                  <a:ext cx="1277" cy="1728"/>
                  <a:chOff x="2256" y="768"/>
                  <a:chExt cx="816" cy="1104"/>
                </a:xfrm>
              </p:grpSpPr>
              <p:sp>
                <p:nvSpPr>
                  <p:cNvPr id="32855" name="Rectangle 35"/>
                  <p:cNvSpPr>
                    <a:spLocks noChangeArrowheads="1"/>
                  </p:cNvSpPr>
                  <p:nvPr/>
                </p:nvSpPr>
                <p:spPr bwMode="auto">
                  <a:xfrm>
                    <a:off x="2736" y="768"/>
                    <a:ext cx="240" cy="384"/>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6" name="Rectangle 36"/>
                  <p:cNvSpPr>
                    <a:spLocks noChangeArrowheads="1"/>
                  </p:cNvSpPr>
                  <p:nvPr/>
                </p:nvSpPr>
                <p:spPr bwMode="auto">
                  <a:xfrm>
                    <a:off x="2256" y="1152"/>
                    <a:ext cx="816" cy="96"/>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7" name="Line 37"/>
                  <p:cNvSpPr>
                    <a:spLocks noChangeShapeType="1"/>
                  </p:cNvSpPr>
                  <p:nvPr/>
                </p:nvSpPr>
                <p:spPr bwMode="auto">
                  <a:xfrm flipH="1">
                    <a:off x="2256" y="768"/>
                    <a:ext cx="480" cy="384"/>
                  </a:xfrm>
                  <a:prstGeom prst="line">
                    <a:avLst/>
                  </a:prstGeom>
                  <a:noFill/>
                  <a:ln w="9525">
                    <a:solidFill>
                      <a:schemeClr val="tx1"/>
                    </a:solidFill>
                    <a:round/>
                    <a:headEnd/>
                    <a:tailEnd/>
                  </a:ln>
                </p:spPr>
                <p:txBody>
                  <a:bodyPr/>
                  <a:lstStyle/>
                  <a:p>
                    <a:endParaRPr lang="en-IN"/>
                  </a:p>
                </p:txBody>
              </p:sp>
              <p:sp>
                <p:nvSpPr>
                  <p:cNvPr id="32858" name="Rectangle 38"/>
                  <p:cNvSpPr>
                    <a:spLocks noChangeArrowheads="1"/>
                  </p:cNvSpPr>
                  <p:nvPr/>
                </p:nvSpPr>
                <p:spPr bwMode="auto">
                  <a:xfrm>
                    <a:off x="2256" y="1440"/>
                    <a:ext cx="816" cy="432"/>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2859" name="Oval 39"/>
                  <p:cNvSpPr>
                    <a:spLocks noChangeArrowheads="1"/>
                  </p:cNvSpPr>
                  <p:nvPr/>
                </p:nvSpPr>
                <p:spPr bwMode="auto">
                  <a:xfrm>
                    <a:off x="2736" y="1524"/>
                    <a:ext cx="240" cy="240"/>
                  </a:xfrm>
                  <a:prstGeom prst="ellipse">
                    <a:avLst/>
                  </a:prstGeom>
                  <a:solidFill>
                    <a:schemeClr val="bg1"/>
                  </a:solidFill>
                  <a:ln w="9525">
                    <a:solidFill>
                      <a:schemeClr val="tx1"/>
                    </a:solidFill>
                    <a:round/>
                    <a:headEnd/>
                    <a:tailEnd/>
                  </a:ln>
                </p:spPr>
                <p:txBody>
                  <a:bodyPr wrap="none" anchor="ctr"/>
                  <a:lstStyle/>
                  <a:p>
                    <a:endParaRPr lang="en-IN"/>
                  </a:p>
                </p:txBody>
              </p:sp>
              <p:sp>
                <p:nvSpPr>
                  <p:cNvPr id="32860" name="Line 40"/>
                  <p:cNvSpPr>
                    <a:spLocks noChangeShapeType="1"/>
                  </p:cNvSpPr>
                  <p:nvPr/>
                </p:nvSpPr>
                <p:spPr bwMode="auto">
                  <a:xfrm>
                    <a:off x="2256" y="1602"/>
                    <a:ext cx="480" cy="0"/>
                  </a:xfrm>
                  <a:prstGeom prst="line">
                    <a:avLst/>
                  </a:prstGeom>
                  <a:noFill/>
                  <a:ln w="9525">
                    <a:solidFill>
                      <a:schemeClr val="tx1"/>
                    </a:solidFill>
                    <a:round/>
                    <a:headEnd/>
                    <a:tailEnd/>
                  </a:ln>
                </p:spPr>
                <p:txBody>
                  <a:bodyPr/>
                  <a:lstStyle/>
                  <a:p>
                    <a:endParaRPr lang="en-IN"/>
                  </a:p>
                </p:txBody>
              </p:sp>
              <p:sp>
                <p:nvSpPr>
                  <p:cNvPr id="32861" name="Line 41"/>
                  <p:cNvSpPr>
                    <a:spLocks noChangeShapeType="1"/>
                  </p:cNvSpPr>
                  <p:nvPr/>
                </p:nvSpPr>
                <p:spPr bwMode="auto">
                  <a:xfrm>
                    <a:off x="2256" y="1698"/>
                    <a:ext cx="480" cy="0"/>
                  </a:xfrm>
                  <a:prstGeom prst="line">
                    <a:avLst/>
                  </a:prstGeom>
                  <a:noFill/>
                  <a:ln w="9525">
                    <a:solidFill>
                      <a:schemeClr val="tx1"/>
                    </a:solidFill>
                    <a:round/>
                    <a:headEnd/>
                    <a:tailEnd/>
                  </a:ln>
                </p:spPr>
                <p:txBody>
                  <a:bodyPr/>
                  <a:lstStyle/>
                  <a:p>
                    <a:endParaRPr lang="en-IN"/>
                  </a:p>
                </p:txBody>
              </p:sp>
            </p:grpSp>
            <p:sp>
              <p:nvSpPr>
                <p:cNvPr id="32850" name="Line 42"/>
                <p:cNvSpPr>
                  <a:spLocks noChangeShapeType="1"/>
                </p:cNvSpPr>
                <p:nvPr/>
              </p:nvSpPr>
              <p:spPr bwMode="auto">
                <a:xfrm>
                  <a:off x="1176" y="480"/>
                  <a:ext cx="0" cy="864"/>
                </a:xfrm>
                <a:prstGeom prst="line">
                  <a:avLst/>
                </a:prstGeom>
                <a:noFill/>
                <a:ln w="9525">
                  <a:solidFill>
                    <a:schemeClr val="tx1"/>
                  </a:solidFill>
                  <a:prstDash val="lgDash"/>
                  <a:round/>
                  <a:headEnd/>
                  <a:tailEnd/>
                </a:ln>
              </p:spPr>
              <p:txBody>
                <a:bodyPr/>
                <a:lstStyle/>
                <a:p>
                  <a:endParaRPr lang="en-IN"/>
                </a:p>
              </p:txBody>
            </p:sp>
            <p:grpSp>
              <p:nvGrpSpPr>
                <p:cNvPr id="8" name="Group 43"/>
                <p:cNvGrpSpPr>
                  <a:grpSpLocks/>
                </p:cNvGrpSpPr>
                <p:nvPr/>
              </p:nvGrpSpPr>
              <p:grpSpPr bwMode="auto">
                <a:xfrm>
                  <a:off x="1104" y="1830"/>
                  <a:ext cx="144" cy="144"/>
                  <a:chOff x="2184" y="1872"/>
                  <a:chExt cx="144" cy="144"/>
                </a:xfrm>
              </p:grpSpPr>
              <p:sp>
                <p:nvSpPr>
                  <p:cNvPr id="32853" name="Line 44"/>
                  <p:cNvSpPr>
                    <a:spLocks noChangeShapeType="1"/>
                  </p:cNvSpPr>
                  <p:nvPr/>
                </p:nvSpPr>
                <p:spPr bwMode="auto">
                  <a:xfrm>
                    <a:off x="2256" y="1872"/>
                    <a:ext cx="0" cy="144"/>
                  </a:xfrm>
                  <a:prstGeom prst="line">
                    <a:avLst/>
                  </a:prstGeom>
                  <a:noFill/>
                  <a:ln w="9525">
                    <a:solidFill>
                      <a:schemeClr val="tx1"/>
                    </a:solidFill>
                    <a:round/>
                    <a:headEnd/>
                    <a:tailEnd/>
                  </a:ln>
                </p:spPr>
                <p:txBody>
                  <a:bodyPr/>
                  <a:lstStyle/>
                  <a:p>
                    <a:endParaRPr lang="en-IN"/>
                  </a:p>
                </p:txBody>
              </p:sp>
              <p:sp>
                <p:nvSpPr>
                  <p:cNvPr id="32854" name="Line 45"/>
                  <p:cNvSpPr>
                    <a:spLocks noChangeShapeType="1"/>
                  </p:cNvSpPr>
                  <p:nvPr/>
                </p:nvSpPr>
                <p:spPr bwMode="auto">
                  <a:xfrm>
                    <a:off x="2184" y="1938"/>
                    <a:ext cx="144" cy="0"/>
                  </a:xfrm>
                  <a:prstGeom prst="line">
                    <a:avLst/>
                  </a:prstGeom>
                  <a:noFill/>
                  <a:ln w="9525">
                    <a:solidFill>
                      <a:schemeClr val="tx1"/>
                    </a:solidFill>
                    <a:round/>
                    <a:headEnd/>
                    <a:tailEnd/>
                  </a:ln>
                </p:spPr>
                <p:txBody>
                  <a:bodyPr/>
                  <a:lstStyle/>
                  <a:p>
                    <a:endParaRPr lang="en-IN"/>
                  </a:p>
                </p:txBody>
              </p:sp>
            </p:grpSp>
            <p:sp>
              <p:nvSpPr>
                <p:cNvPr id="32852" name="Line 46"/>
                <p:cNvSpPr>
                  <a:spLocks noChangeShapeType="1"/>
                </p:cNvSpPr>
                <p:nvPr/>
              </p:nvSpPr>
              <p:spPr bwMode="auto">
                <a:xfrm>
                  <a:off x="96" y="1278"/>
                  <a:ext cx="1584" cy="0"/>
                </a:xfrm>
                <a:prstGeom prst="line">
                  <a:avLst/>
                </a:prstGeom>
                <a:noFill/>
                <a:ln w="9525">
                  <a:solidFill>
                    <a:schemeClr val="tx1"/>
                  </a:solidFill>
                  <a:round/>
                  <a:headEnd/>
                  <a:tailEnd/>
                </a:ln>
              </p:spPr>
              <p:txBody>
                <a:bodyPr/>
                <a:lstStyle/>
                <a:p>
                  <a:endParaRPr lang="en-IN"/>
                </a:p>
              </p:txBody>
            </p:sp>
          </p:grpSp>
          <p:sp>
            <p:nvSpPr>
              <p:cNvPr id="32817" name="Line 47"/>
              <p:cNvSpPr>
                <a:spLocks noChangeShapeType="1"/>
              </p:cNvSpPr>
              <p:nvPr/>
            </p:nvSpPr>
            <p:spPr bwMode="auto">
              <a:xfrm>
                <a:off x="496" y="3176"/>
                <a:ext cx="0" cy="144"/>
              </a:xfrm>
              <a:prstGeom prst="line">
                <a:avLst/>
              </a:prstGeom>
              <a:noFill/>
              <a:ln w="9525">
                <a:solidFill>
                  <a:schemeClr val="tx1"/>
                </a:solidFill>
                <a:round/>
                <a:headEnd/>
                <a:tailEnd/>
              </a:ln>
            </p:spPr>
            <p:txBody>
              <a:bodyPr/>
              <a:lstStyle/>
              <a:p>
                <a:endParaRPr lang="en-IN"/>
              </a:p>
            </p:txBody>
          </p:sp>
          <p:sp>
            <p:nvSpPr>
              <p:cNvPr id="32818" name="Line 48"/>
              <p:cNvSpPr>
                <a:spLocks noChangeShapeType="1"/>
              </p:cNvSpPr>
              <p:nvPr/>
            </p:nvSpPr>
            <p:spPr bwMode="auto">
              <a:xfrm>
                <a:off x="2328" y="3168"/>
                <a:ext cx="0" cy="192"/>
              </a:xfrm>
              <a:prstGeom prst="line">
                <a:avLst/>
              </a:prstGeom>
              <a:noFill/>
              <a:ln w="9525">
                <a:solidFill>
                  <a:schemeClr val="tx1"/>
                </a:solidFill>
                <a:round/>
                <a:headEnd/>
                <a:tailEnd/>
              </a:ln>
            </p:spPr>
            <p:txBody>
              <a:bodyPr/>
              <a:lstStyle/>
              <a:p>
                <a:endParaRPr lang="en-IN"/>
              </a:p>
            </p:txBody>
          </p:sp>
          <p:sp>
            <p:nvSpPr>
              <p:cNvPr id="32819" name="Line 49"/>
              <p:cNvSpPr>
                <a:spLocks noChangeShapeType="1"/>
              </p:cNvSpPr>
              <p:nvPr/>
            </p:nvSpPr>
            <p:spPr bwMode="auto">
              <a:xfrm>
                <a:off x="2384" y="1520"/>
                <a:ext cx="192" cy="0"/>
              </a:xfrm>
              <a:prstGeom prst="line">
                <a:avLst/>
              </a:prstGeom>
              <a:noFill/>
              <a:ln w="9525">
                <a:solidFill>
                  <a:schemeClr val="tx1"/>
                </a:solidFill>
                <a:round/>
                <a:headEnd/>
                <a:tailEnd/>
              </a:ln>
            </p:spPr>
            <p:txBody>
              <a:bodyPr/>
              <a:lstStyle/>
              <a:p>
                <a:endParaRPr lang="en-IN"/>
              </a:p>
            </p:txBody>
          </p:sp>
          <p:sp>
            <p:nvSpPr>
              <p:cNvPr id="32820" name="Line 50"/>
              <p:cNvSpPr>
                <a:spLocks noChangeShapeType="1"/>
              </p:cNvSpPr>
              <p:nvPr/>
            </p:nvSpPr>
            <p:spPr bwMode="auto">
              <a:xfrm>
                <a:off x="2384" y="672"/>
                <a:ext cx="192" cy="0"/>
              </a:xfrm>
              <a:prstGeom prst="line">
                <a:avLst/>
              </a:prstGeom>
              <a:noFill/>
              <a:ln w="9525">
                <a:solidFill>
                  <a:schemeClr val="tx1"/>
                </a:solidFill>
                <a:round/>
                <a:headEnd/>
                <a:tailEnd/>
              </a:ln>
            </p:spPr>
            <p:txBody>
              <a:bodyPr/>
              <a:lstStyle/>
              <a:p>
                <a:endParaRPr lang="en-IN"/>
              </a:p>
            </p:txBody>
          </p:sp>
          <p:sp>
            <p:nvSpPr>
              <p:cNvPr id="32821" name="Line 51"/>
              <p:cNvSpPr>
                <a:spLocks noChangeShapeType="1"/>
              </p:cNvSpPr>
              <p:nvPr/>
            </p:nvSpPr>
            <p:spPr bwMode="auto">
              <a:xfrm>
                <a:off x="2400" y="2160"/>
                <a:ext cx="192" cy="0"/>
              </a:xfrm>
              <a:prstGeom prst="line">
                <a:avLst/>
              </a:prstGeom>
              <a:noFill/>
              <a:ln w="9525">
                <a:solidFill>
                  <a:schemeClr val="tx1"/>
                </a:solidFill>
                <a:round/>
                <a:headEnd/>
                <a:tailEnd/>
              </a:ln>
            </p:spPr>
            <p:txBody>
              <a:bodyPr/>
              <a:lstStyle/>
              <a:p>
                <a:endParaRPr lang="en-IN"/>
              </a:p>
            </p:txBody>
          </p:sp>
          <p:sp>
            <p:nvSpPr>
              <p:cNvPr id="32822" name="Line 52"/>
              <p:cNvSpPr>
                <a:spLocks noChangeShapeType="1"/>
              </p:cNvSpPr>
              <p:nvPr/>
            </p:nvSpPr>
            <p:spPr bwMode="auto">
              <a:xfrm>
                <a:off x="2400" y="3120"/>
                <a:ext cx="192" cy="0"/>
              </a:xfrm>
              <a:prstGeom prst="line">
                <a:avLst/>
              </a:prstGeom>
              <a:noFill/>
              <a:ln w="9525">
                <a:solidFill>
                  <a:schemeClr val="tx1"/>
                </a:solidFill>
                <a:round/>
                <a:headEnd/>
                <a:tailEnd/>
              </a:ln>
            </p:spPr>
            <p:txBody>
              <a:bodyPr/>
              <a:lstStyle/>
              <a:p>
                <a:endParaRPr lang="en-IN"/>
              </a:p>
            </p:txBody>
          </p:sp>
          <p:sp>
            <p:nvSpPr>
              <p:cNvPr id="32823" name="Line 53"/>
              <p:cNvSpPr>
                <a:spLocks noChangeShapeType="1"/>
              </p:cNvSpPr>
              <p:nvPr/>
            </p:nvSpPr>
            <p:spPr bwMode="auto">
              <a:xfrm>
                <a:off x="240" y="2512"/>
                <a:ext cx="192" cy="0"/>
              </a:xfrm>
              <a:prstGeom prst="line">
                <a:avLst/>
              </a:prstGeom>
              <a:noFill/>
              <a:ln w="9525">
                <a:solidFill>
                  <a:schemeClr val="tx1"/>
                </a:solidFill>
                <a:round/>
                <a:headEnd/>
                <a:tailEnd/>
              </a:ln>
            </p:spPr>
            <p:txBody>
              <a:bodyPr/>
              <a:lstStyle/>
              <a:p>
                <a:endParaRPr lang="en-IN"/>
              </a:p>
            </p:txBody>
          </p:sp>
          <p:sp>
            <p:nvSpPr>
              <p:cNvPr id="32824" name="Line 54"/>
              <p:cNvSpPr>
                <a:spLocks noChangeShapeType="1"/>
              </p:cNvSpPr>
              <p:nvPr/>
            </p:nvSpPr>
            <p:spPr bwMode="auto">
              <a:xfrm>
                <a:off x="240" y="2728"/>
                <a:ext cx="192" cy="0"/>
              </a:xfrm>
              <a:prstGeom prst="line">
                <a:avLst/>
              </a:prstGeom>
              <a:noFill/>
              <a:ln w="9525">
                <a:solidFill>
                  <a:schemeClr val="tx1"/>
                </a:solidFill>
                <a:round/>
                <a:headEnd/>
                <a:tailEnd/>
              </a:ln>
            </p:spPr>
            <p:txBody>
              <a:bodyPr/>
              <a:lstStyle/>
              <a:p>
                <a:endParaRPr lang="en-IN"/>
              </a:p>
            </p:txBody>
          </p:sp>
          <p:sp>
            <p:nvSpPr>
              <p:cNvPr id="32825" name="Line 55"/>
              <p:cNvSpPr>
                <a:spLocks noChangeShapeType="1"/>
              </p:cNvSpPr>
              <p:nvPr/>
            </p:nvSpPr>
            <p:spPr bwMode="auto">
              <a:xfrm>
                <a:off x="1432" y="2016"/>
                <a:ext cx="240" cy="384"/>
              </a:xfrm>
              <a:prstGeom prst="line">
                <a:avLst/>
              </a:prstGeom>
              <a:noFill/>
              <a:ln w="9525">
                <a:solidFill>
                  <a:schemeClr val="tx1"/>
                </a:solidFill>
                <a:round/>
                <a:headEnd/>
                <a:tailEnd type="triangle" w="med" len="med"/>
              </a:ln>
            </p:spPr>
            <p:txBody>
              <a:bodyPr/>
              <a:lstStyle/>
              <a:p>
                <a:endParaRPr lang="en-IN"/>
              </a:p>
            </p:txBody>
          </p:sp>
          <p:sp>
            <p:nvSpPr>
              <p:cNvPr id="32826" name="Line 56"/>
              <p:cNvSpPr>
                <a:spLocks noChangeShapeType="1"/>
              </p:cNvSpPr>
              <p:nvPr/>
            </p:nvSpPr>
            <p:spPr bwMode="auto">
              <a:xfrm>
                <a:off x="2448" y="1152"/>
                <a:ext cx="0" cy="384"/>
              </a:xfrm>
              <a:prstGeom prst="line">
                <a:avLst/>
              </a:prstGeom>
              <a:noFill/>
              <a:ln w="9525">
                <a:solidFill>
                  <a:schemeClr val="tx1"/>
                </a:solidFill>
                <a:round/>
                <a:headEnd/>
                <a:tailEnd type="triangle" w="med" len="med"/>
              </a:ln>
            </p:spPr>
            <p:txBody>
              <a:bodyPr/>
              <a:lstStyle/>
              <a:p>
                <a:endParaRPr lang="en-IN"/>
              </a:p>
            </p:txBody>
          </p:sp>
          <p:sp>
            <p:nvSpPr>
              <p:cNvPr id="32827" name="Line 57"/>
              <p:cNvSpPr>
                <a:spLocks noChangeShapeType="1"/>
              </p:cNvSpPr>
              <p:nvPr/>
            </p:nvSpPr>
            <p:spPr bwMode="auto">
              <a:xfrm flipV="1">
                <a:off x="2448" y="672"/>
                <a:ext cx="0" cy="288"/>
              </a:xfrm>
              <a:prstGeom prst="line">
                <a:avLst/>
              </a:prstGeom>
              <a:noFill/>
              <a:ln w="9525">
                <a:solidFill>
                  <a:schemeClr val="tx1"/>
                </a:solidFill>
                <a:round/>
                <a:headEnd/>
                <a:tailEnd type="triangle" w="med" len="med"/>
              </a:ln>
            </p:spPr>
            <p:txBody>
              <a:bodyPr/>
              <a:lstStyle/>
              <a:p>
                <a:endParaRPr lang="en-IN"/>
              </a:p>
            </p:txBody>
          </p:sp>
          <p:sp>
            <p:nvSpPr>
              <p:cNvPr id="32828" name="Line 58"/>
              <p:cNvSpPr>
                <a:spLocks noChangeShapeType="1"/>
              </p:cNvSpPr>
              <p:nvPr/>
            </p:nvSpPr>
            <p:spPr bwMode="auto">
              <a:xfrm flipV="1">
                <a:off x="2448" y="1728"/>
                <a:ext cx="0" cy="192"/>
              </a:xfrm>
              <a:prstGeom prst="line">
                <a:avLst/>
              </a:prstGeom>
              <a:noFill/>
              <a:ln w="9525">
                <a:solidFill>
                  <a:schemeClr val="tx1"/>
                </a:solidFill>
                <a:round/>
                <a:headEnd/>
                <a:tailEnd type="triangle" w="med" len="med"/>
              </a:ln>
            </p:spPr>
            <p:txBody>
              <a:bodyPr/>
              <a:lstStyle/>
              <a:p>
                <a:endParaRPr lang="en-IN"/>
              </a:p>
            </p:txBody>
          </p:sp>
          <p:sp>
            <p:nvSpPr>
              <p:cNvPr id="32829" name="Line 59"/>
              <p:cNvSpPr>
                <a:spLocks noChangeShapeType="1"/>
              </p:cNvSpPr>
              <p:nvPr/>
            </p:nvSpPr>
            <p:spPr bwMode="auto">
              <a:xfrm>
                <a:off x="384" y="2208"/>
                <a:ext cx="0" cy="288"/>
              </a:xfrm>
              <a:prstGeom prst="line">
                <a:avLst/>
              </a:prstGeom>
              <a:noFill/>
              <a:ln w="9525">
                <a:solidFill>
                  <a:schemeClr val="tx1"/>
                </a:solidFill>
                <a:round/>
                <a:headEnd/>
                <a:tailEnd type="triangle" w="med" len="med"/>
              </a:ln>
            </p:spPr>
            <p:txBody>
              <a:bodyPr/>
              <a:lstStyle/>
              <a:p>
                <a:endParaRPr lang="en-IN"/>
              </a:p>
            </p:txBody>
          </p:sp>
          <p:sp>
            <p:nvSpPr>
              <p:cNvPr id="32830" name="Line 60"/>
              <p:cNvSpPr>
                <a:spLocks noChangeShapeType="1"/>
              </p:cNvSpPr>
              <p:nvPr/>
            </p:nvSpPr>
            <p:spPr bwMode="auto">
              <a:xfrm flipV="1">
                <a:off x="384" y="2736"/>
                <a:ext cx="0" cy="192"/>
              </a:xfrm>
              <a:prstGeom prst="line">
                <a:avLst/>
              </a:prstGeom>
              <a:noFill/>
              <a:ln w="9525">
                <a:solidFill>
                  <a:schemeClr val="tx1"/>
                </a:solidFill>
                <a:round/>
                <a:headEnd/>
                <a:tailEnd type="triangle" w="med" len="med"/>
              </a:ln>
            </p:spPr>
            <p:txBody>
              <a:bodyPr/>
              <a:lstStyle/>
              <a:p>
                <a:endParaRPr lang="en-IN"/>
              </a:p>
            </p:txBody>
          </p:sp>
          <p:sp>
            <p:nvSpPr>
              <p:cNvPr id="32831" name="Line 61"/>
              <p:cNvSpPr>
                <a:spLocks noChangeShapeType="1"/>
              </p:cNvSpPr>
              <p:nvPr/>
            </p:nvSpPr>
            <p:spPr bwMode="auto">
              <a:xfrm flipV="1">
                <a:off x="2496" y="2160"/>
                <a:ext cx="0" cy="432"/>
              </a:xfrm>
              <a:prstGeom prst="line">
                <a:avLst/>
              </a:prstGeom>
              <a:noFill/>
              <a:ln w="9525">
                <a:solidFill>
                  <a:schemeClr val="tx1"/>
                </a:solidFill>
                <a:round/>
                <a:headEnd/>
                <a:tailEnd type="triangle" w="med" len="med"/>
              </a:ln>
            </p:spPr>
            <p:txBody>
              <a:bodyPr/>
              <a:lstStyle/>
              <a:p>
                <a:endParaRPr lang="en-IN"/>
              </a:p>
            </p:txBody>
          </p:sp>
          <p:sp>
            <p:nvSpPr>
              <p:cNvPr id="32832" name="Line 62"/>
              <p:cNvSpPr>
                <a:spLocks noChangeShapeType="1"/>
              </p:cNvSpPr>
              <p:nvPr/>
            </p:nvSpPr>
            <p:spPr bwMode="auto">
              <a:xfrm>
                <a:off x="2496" y="2792"/>
                <a:ext cx="0" cy="336"/>
              </a:xfrm>
              <a:prstGeom prst="line">
                <a:avLst/>
              </a:prstGeom>
              <a:noFill/>
              <a:ln w="9525">
                <a:solidFill>
                  <a:schemeClr val="tx1"/>
                </a:solidFill>
                <a:round/>
                <a:headEnd/>
                <a:tailEnd type="triangle" w="med" len="med"/>
              </a:ln>
            </p:spPr>
            <p:txBody>
              <a:bodyPr/>
              <a:lstStyle/>
              <a:p>
                <a:endParaRPr lang="en-IN"/>
              </a:p>
            </p:txBody>
          </p:sp>
          <p:sp>
            <p:nvSpPr>
              <p:cNvPr id="32833" name="Line 63"/>
              <p:cNvSpPr>
                <a:spLocks noChangeShapeType="1"/>
              </p:cNvSpPr>
              <p:nvPr/>
            </p:nvSpPr>
            <p:spPr bwMode="auto">
              <a:xfrm>
                <a:off x="1616" y="3264"/>
                <a:ext cx="720" cy="0"/>
              </a:xfrm>
              <a:prstGeom prst="line">
                <a:avLst/>
              </a:prstGeom>
              <a:noFill/>
              <a:ln w="9525">
                <a:solidFill>
                  <a:schemeClr val="tx1"/>
                </a:solidFill>
                <a:round/>
                <a:headEnd/>
                <a:tailEnd type="triangle" w="med" len="med"/>
              </a:ln>
            </p:spPr>
            <p:txBody>
              <a:bodyPr/>
              <a:lstStyle/>
              <a:p>
                <a:endParaRPr lang="en-IN"/>
              </a:p>
            </p:txBody>
          </p:sp>
          <p:sp>
            <p:nvSpPr>
              <p:cNvPr id="32834" name="Line 64"/>
              <p:cNvSpPr>
                <a:spLocks noChangeShapeType="1"/>
              </p:cNvSpPr>
              <p:nvPr/>
            </p:nvSpPr>
            <p:spPr bwMode="auto">
              <a:xfrm flipH="1">
                <a:off x="480" y="3264"/>
                <a:ext cx="624" cy="0"/>
              </a:xfrm>
              <a:prstGeom prst="line">
                <a:avLst/>
              </a:prstGeom>
              <a:noFill/>
              <a:ln w="9525">
                <a:solidFill>
                  <a:schemeClr val="tx1"/>
                </a:solidFill>
                <a:round/>
                <a:headEnd/>
                <a:tailEnd type="triangle" w="med" len="med"/>
              </a:ln>
            </p:spPr>
            <p:txBody>
              <a:bodyPr/>
              <a:lstStyle/>
              <a:p>
                <a:endParaRPr lang="en-IN"/>
              </a:p>
            </p:txBody>
          </p:sp>
          <p:sp>
            <p:nvSpPr>
              <p:cNvPr id="32835" name="Line 65"/>
              <p:cNvSpPr>
                <a:spLocks noChangeShapeType="1"/>
              </p:cNvSpPr>
              <p:nvPr/>
            </p:nvSpPr>
            <p:spPr bwMode="auto">
              <a:xfrm>
                <a:off x="1104" y="2016"/>
                <a:ext cx="336" cy="0"/>
              </a:xfrm>
              <a:prstGeom prst="line">
                <a:avLst/>
              </a:prstGeom>
              <a:noFill/>
              <a:ln w="9525">
                <a:solidFill>
                  <a:schemeClr val="tx1"/>
                </a:solidFill>
                <a:round/>
                <a:headEnd/>
                <a:tailEnd/>
              </a:ln>
            </p:spPr>
            <p:txBody>
              <a:bodyPr/>
              <a:lstStyle/>
              <a:p>
                <a:endParaRPr lang="en-IN"/>
              </a:p>
            </p:txBody>
          </p:sp>
          <p:sp>
            <p:nvSpPr>
              <p:cNvPr id="32836" name="Text Box 66"/>
              <p:cNvSpPr txBox="1">
                <a:spLocks noChangeArrowheads="1"/>
              </p:cNvSpPr>
              <p:nvPr/>
            </p:nvSpPr>
            <p:spPr bwMode="auto">
              <a:xfrm>
                <a:off x="2342" y="959"/>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2837" name="Text Box 67"/>
              <p:cNvSpPr txBox="1">
                <a:spLocks noChangeArrowheads="1"/>
              </p:cNvSpPr>
              <p:nvPr/>
            </p:nvSpPr>
            <p:spPr bwMode="auto">
              <a:xfrm>
                <a:off x="2342" y="155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2838" name="Text Box 68"/>
              <p:cNvSpPr txBox="1">
                <a:spLocks noChangeArrowheads="1"/>
              </p:cNvSpPr>
              <p:nvPr/>
            </p:nvSpPr>
            <p:spPr bwMode="auto">
              <a:xfrm>
                <a:off x="2382" y="2599"/>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2839" name="Text Box 69"/>
              <p:cNvSpPr txBox="1">
                <a:spLocks noChangeArrowheads="1"/>
              </p:cNvSpPr>
              <p:nvPr/>
            </p:nvSpPr>
            <p:spPr bwMode="auto">
              <a:xfrm>
                <a:off x="1278" y="3191"/>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2840" name="Text Box 70"/>
              <p:cNvSpPr txBox="1">
                <a:spLocks noChangeArrowheads="1"/>
              </p:cNvSpPr>
              <p:nvPr/>
            </p:nvSpPr>
            <p:spPr bwMode="auto">
              <a:xfrm>
                <a:off x="254" y="253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2841" name="Text Box 71"/>
              <p:cNvSpPr txBox="1">
                <a:spLocks noChangeArrowheads="1"/>
              </p:cNvSpPr>
              <p:nvPr/>
            </p:nvSpPr>
            <p:spPr bwMode="auto">
              <a:xfrm>
                <a:off x="1056" y="1824"/>
                <a:ext cx="305" cy="173"/>
              </a:xfrm>
              <a:prstGeom prst="rect">
                <a:avLst/>
              </a:prstGeom>
              <a:noFill/>
              <a:ln w="9525">
                <a:noFill/>
                <a:miter lim="800000"/>
                <a:headEnd/>
                <a:tailEnd/>
              </a:ln>
            </p:spPr>
            <p:txBody>
              <a:bodyPr wrap="none">
                <a:spAutoFit/>
              </a:bodyPr>
              <a:lstStyle/>
              <a:p>
                <a:pPr algn="ctr"/>
                <a:r>
                  <a:rPr lang="en-US" sz="1200">
                    <a:latin typeface="Times New Roman" charset="0"/>
                  </a:rPr>
                  <a:t>30 D</a:t>
                </a:r>
              </a:p>
            </p:txBody>
          </p:sp>
          <p:sp>
            <p:nvSpPr>
              <p:cNvPr id="32842" name="Line 72"/>
              <p:cNvSpPr>
                <a:spLocks noChangeShapeType="1"/>
              </p:cNvSpPr>
              <p:nvPr/>
            </p:nvSpPr>
            <p:spPr bwMode="auto">
              <a:xfrm flipV="1">
                <a:off x="1832" y="1728"/>
                <a:ext cx="0" cy="192"/>
              </a:xfrm>
              <a:prstGeom prst="line">
                <a:avLst/>
              </a:prstGeom>
              <a:noFill/>
              <a:ln w="9525">
                <a:solidFill>
                  <a:schemeClr val="tx1"/>
                </a:solidFill>
                <a:round/>
                <a:headEnd/>
                <a:tailEnd/>
              </a:ln>
            </p:spPr>
            <p:txBody>
              <a:bodyPr/>
              <a:lstStyle/>
              <a:p>
                <a:endParaRPr lang="en-IN"/>
              </a:p>
            </p:txBody>
          </p:sp>
          <p:sp>
            <p:nvSpPr>
              <p:cNvPr id="32843" name="Line 73"/>
              <p:cNvSpPr>
                <a:spLocks noChangeShapeType="1"/>
              </p:cNvSpPr>
              <p:nvPr/>
            </p:nvSpPr>
            <p:spPr bwMode="auto">
              <a:xfrm>
                <a:off x="2328" y="1744"/>
                <a:ext cx="0" cy="176"/>
              </a:xfrm>
              <a:prstGeom prst="line">
                <a:avLst/>
              </a:prstGeom>
              <a:noFill/>
              <a:ln w="9525">
                <a:solidFill>
                  <a:schemeClr val="tx1"/>
                </a:solidFill>
                <a:round/>
                <a:headEnd/>
                <a:tailEnd/>
              </a:ln>
            </p:spPr>
            <p:txBody>
              <a:bodyPr/>
              <a:lstStyle/>
              <a:p>
                <a:endParaRPr lang="en-IN"/>
              </a:p>
            </p:txBody>
          </p:sp>
          <p:sp>
            <p:nvSpPr>
              <p:cNvPr id="32844" name="Line 74"/>
              <p:cNvSpPr>
                <a:spLocks noChangeShapeType="1"/>
              </p:cNvSpPr>
              <p:nvPr/>
            </p:nvSpPr>
            <p:spPr bwMode="auto">
              <a:xfrm>
                <a:off x="2160" y="1872"/>
                <a:ext cx="144" cy="0"/>
              </a:xfrm>
              <a:prstGeom prst="line">
                <a:avLst/>
              </a:prstGeom>
              <a:noFill/>
              <a:ln w="9525">
                <a:solidFill>
                  <a:schemeClr val="tx1"/>
                </a:solidFill>
                <a:round/>
                <a:headEnd/>
                <a:tailEnd type="triangle" w="med" len="med"/>
              </a:ln>
            </p:spPr>
            <p:txBody>
              <a:bodyPr/>
              <a:lstStyle/>
              <a:p>
                <a:endParaRPr lang="en-IN"/>
              </a:p>
            </p:txBody>
          </p:sp>
          <p:sp>
            <p:nvSpPr>
              <p:cNvPr id="32845" name="Line 75"/>
              <p:cNvSpPr>
                <a:spLocks noChangeShapeType="1"/>
              </p:cNvSpPr>
              <p:nvPr/>
            </p:nvSpPr>
            <p:spPr bwMode="auto">
              <a:xfrm flipH="1">
                <a:off x="1824" y="1872"/>
                <a:ext cx="144" cy="0"/>
              </a:xfrm>
              <a:prstGeom prst="line">
                <a:avLst/>
              </a:prstGeom>
              <a:noFill/>
              <a:ln w="9525">
                <a:solidFill>
                  <a:schemeClr val="tx1"/>
                </a:solidFill>
                <a:round/>
                <a:headEnd/>
                <a:tailEnd type="triangle" w="med" len="med"/>
              </a:ln>
            </p:spPr>
            <p:txBody>
              <a:bodyPr/>
              <a:lstStyle/>
              <a:p>
                <a:endParaRPr lang="en-IN"/>
              </a:p>
            </p:txBody>
          </p:sp>
          <p:sp>
            <p:nvSpPr>
              <p:cNvPr id="32846" name="Text Box 76"/>
              <p:cNvSpPr txBox="1">
                <a:spLocks noChangeArrowheads="1"/>
              </p:cNvSpPr>
              <p:nvPr/>
            </p:nvSpPr>
            <p:spPr bwMode="auto">
              <a:xfrm>
                <a:off x="1958" y="1791"/>
                <a:ext cx="212" cy="173"/>
              </a:xfrm>
              <a:prstGeom prst="rect">
                <a:avLst/>
              </a:prstGeom>
              <a:noFill/>
              <a:ln w="9525">
                <a:noFill/>
                <a:miter lim="800000"/>
                <a:headEnd/>
                <a:tailEnd/>
              </a:ln>
            </p:spPr>
            <p:txBody>
              <a:bodyPr wrap="none">
                <a:spAutoFit/>
              </a:bodyPr>
              <a:lstStyle/>
              <a:p>
                <a:pPr algn="ctr"/>
                <a:r>
                  <a:rPr lang="en-US" sz="1200">
                    <a:latin typeface="Times New Roman" charset="0"/>
                  </a:rPr>
                  <a:t>45</a:t>
                </a:r>
              </a:p>
            </p:txBody>
          </p:sp>
          <p:sp>
            <p:nvSpPr>
              <p:cNvPr id="32847" name="Text Box 77"/>
              <p:cNvSpPr txBox="1">
                <a:spLocks noChangeArrowheads="1"/>
              </p:cNvSpPr>
              <p:nvPr/>
            </p:nvSpPr>
            <p:spPr bwMode="auto">
              <a:xfrm>
                <a:off x="720" y="720"/>
                <a:ext cx="308" cy="231"/>
              </a:xfrm>
              <a:prstGeom prst="rect">
                <a:avLst/>
              </a:prstGeom>
              <a:noFill/>
              <a:ln w="9525">
                <a:noFill/>
                <a:miter lim="800000"/>
                <a:headEnd/>
                <a:tailEnd/>
              </a:ln>
            </p:spPr>
            <p:txBody>
              <a:bodyPr wrap="none">
                <a:spAutoFit/>
              </a:bodyPr>
              <a:lstStyle/>
              <a:p>
                <a:pPr algn="ctr"/>
                <a:r>
                  <a:rPr lang="en-US" b="1">
                    <a:latin typeface="Times New Roman" charset="0"/>
                  </a:rPr>
                  <a:t>FV</a:t>
                </a:r>
              </a:p>
            </p:txBody>
          </p:sp>
          <p:sp>
            <p:nvSpPr>
              <p:cNvPr id="5" name="Text Box 78"/>
              <p:cNvSpPr txBox="1">
                <a:spLocks noChangeArrowheads="1"/>
              </p:cNvSpPr>
              <p:nvPr/>
            </p:nvSpPr>
            <p:spPr bwMode="auto">
              <a:xfrm>
                <a:off x="1152" y="3408"/>
                <a:ext cx="316" cy="231"/>
              </a:xfrm>
              <a:prstGeom prst="rect">
                <a:avLst/>
              </a:prstGeom>
              <a:noFill/>
              <a:ln w="9525">
                <a:noFill/>
                <a:miter lim="800000"/>
                <a:headEnd/>
                <a:tailEnd/>
              </a:ln>
            </p:spPr>
            <p:txBody>
              <a:bodyPr wrap="none">
                <a:spAutoFit/>
              </a:bodyPr>
              <a:lstStyle/>
              <a:p>
                <a:pPr algn="ctr"/>
                <a:r>
                  <a:rPr lang="en-US" b="1">
                    <a:latin typeface="Times New Roman" charset="0"/>
                  </a:rPr>
                  <a:t>TV</a:t>
                </a:r>
              </a:p>
            </p:txBody>
          </p:sp>
        </p:grpSp>
        <p:sp>
          <p:nvSpPr>
            <p:cNvPr id="32815" name="Text Box 79"/>
            <p:cNvSpPr txBox="1">
              <a:spLocks noChangeArrowheads="1"/>
            </p:cNvSpPr>
            <p:nvPr/>
          </p:nvSpPr>
          <p:spPr bwMode="auto">
            <a:xfrm>
              <a:off x="336" y="1680"/>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sp>
        <p:nvSpPr>
          <p:cNvPr id="32848" name="Line 80"/>
          <p:cNvSpPr>
            <a:spLocks noChangeShapeType="1"/>
          </p:cNvSpPr>
          <p:nvPr/>
        </p:nvSpPr>
        <p:spPr bwMode="auto">
          <a:xfrm>
            <a:off x="4953000" y="4368800"/>
            <a:ext cx="2057400" cy="0"/>
          </a:xfrm>
          <a:prstGeom prst="line">
            <a:avLst/>
          </a:prstGeom>
          <a:noFill/>
          <a:ln w="9525">
            <a:solidFill>
              <a:schemeClr val="tx1"/>
            </a:solidFill>
            <a:round/>
            <a:headEnd/>
            <a:tailEnd/>
          </a:ln>
        </p:spPr>
        <p:txBody>
          <a:bodyPr/>
          <a:lstStyle/>
          <a:p>
            <a:endParaRPr lang="en-IN"/>
          </a:p>
        </p:txBody>
      </p:sp>
      <p:sp>
        <p:nvSpPr>
          <p:cNvPr id="32849" name="Text Box 81"/>
          <p:cNvSpPr txBox="1">
            <a:spLocks noChangeArrowheads="1"/>
          </p:cNvSpPr>
          <p:nvPr/>
        </p:nvSpPr>
        <p:spPr bwMode="auto">
          <a:xfrm>
            <a:off x="5867400" y="43434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9" name="Group 82"/>
          <p:cNvGrpSpPr>
            <a:grpSpLocks/>
          </p:cNvGrpSpPr>
          <p:nvPr/>
        </p:nvGrpSpPr>
        <p:grpSpPr bwMode="auto">
          <a:xfrm>
            <a:off x="1752600" y="381000"/>
            <a:ext cx="6858000" cy="381000"/>
            <a:chOff x="1440" y="288"/>
            <a:chExt cx="4320" cy="240"/>
          </a:xfrm>
        </p:grpSpPr>
        <p:sp>
          <p:nvSpPr>
            <p:cNvPr id="32812" name="Rectangle 83"/>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2813" name="Text Box 84"/>
            <p:cNvSpPr txBox="1">
              <a:spLocks noChangeArrowheads="1"/>
            </p:cNvSpPr>
            <p:nvPr/>
          </p:nvSpPr>
          <p:spPr bwMode="auto">
            <a:xfrm>
              <a:off x="1584" y="288"/>
              <a:ext cx="3022" cy="213"/>
            </a:xfrm>
            <a:prstGeom prst="rect">
              <a:avLst/>
            </a:prstGeom>
            <a:noFill/>
            <a:ln w="9525">
              <a:noFill/>
              <a:miter lim="800000"/>
              <a:headEnd/>
              <a:tailEnd/>
            </a:ln>
          </p:spPr>
          <p:txBody>
            <a:bodyPr wrap="none">
              <a:spAutoFit/>
            </a:bodyPr>
            <a:lstStyle/>
            <a:p>
              <a:r>
                <a:rPr lang="en-US" sz="1600" b="1" dirty="0"/>
                <a:t>F.V. &amp; T.V. of  a solid are given. Draw it’s isometric view.</a:t>
              </a:r>
            </a:p>
          </p:txBody>
        </p:sp>
      </p:grpSp>
      <p:cxnSp>
        <p:nvCxnSpPr>
          <p:cNvPr id="86" name="Straight Arrow Connector 85"/>
          <p:cNvCxnSpPr/>
          <p:nvPr/>
        </p:nvCxnSpPr>
        <p:spPr>
          <a:xfrm flipH="1" flipV="1">
            <a:off x="7543800" y="3962400"/>
            <a:ext cx="914400" cy="838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2848"/>
                                        </p:tgtEl>
                                        <p:attrNameLst>
                                          <p:attrName>style.visibility</p:attrName>
                                        </p:attrNameLst>
                                      </p:cBhvr>
                                      <p:to>
                                        <p:strVal val="visible"/>
                                      </p:to>
                                    </p:set>
                                    <p:anim calcmode="lin" valueType="num">
                                      <p:cBhvr>
                                        <p:cTn id="13" dur="500" fill="hold"/>
                                        <p:tgtEl>
                                          <p:spTgt spid="32848"/>
                                        </p:tgtEl>
                                        <p:attrNameLst>
                                          <p:attrName>ppt_w</p:attrName>
                                        </p:attrNameLst>
                                      </p:cBhvr>
                                      <p:tavLst>
                                        <p:tav tm="0">
                                          <p:val>
                                            <p:fltVal val="0"/>
                                          </p:val>
                                        </p:tav>
                                        <p:tav tm="100000">
                                          <p:val>
                                            <p:strVal val="#ppt_w"/>
                                          </p:val>
                                        </p:tav>
                                      </p:tavLst>
                                    </p:anim>
                                    <p:anim calcmode="lin" valueType="num">
                                      <p:cBhvr>
                                        <p:cTn id="14" dur="500" fill="hold"/>
                                        <p:tgtEl>
                                          <p:spTgt spid="3284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grpId="0" nodeType="clickEffect">
                                  <p:stCondLst>
                                    <p:cond delay="0"/>
                                  </p:stCondLst>
                                  <p:childTnLst>
                                    <p:set>
                                      <p:cBhvr>
                                        <p:cTn id="18" dur="1" fill="hold">
                                          <p:stCondLst>
                                            <p:cond delay="0"/>
                                          </p:stCondLst>
                                        </p:cTn>
                                        <p:tgtEl>
                                          <p:spTgt spid="32773"/>
                                        </p:tgtEl>
                                        <p:attrNameLst>
                                          <p:attrName>style.visibility</p:attrName>
                                        </p:attrNameLst>
                                      </p:cBhvr>
                                      <p:to>
                                        <p:strVal val="visible"/>
                                      </p:to>
                                    </p:set>
                                    <p:anim calcmode="lin" valueType="num">
                                      <p:cBhvr>
                                        <p:cTn id="19" dur="500" fill="hold"/>
                                        <p:tgtEl>
                                          <p:spTgt spid="32773"/>
                                        </p:tgtEl>
                                        <p:attrNameLst>
                                          <p:attrName>ppt_x</p:attrName>
                                        </p:attrNameLst>
                                      </p:cBhvr>
                                      <p:tavLst>
                                        <p:tav tm="0">
                                          <p:val>
                                            <p:strVal val="#ppt_x"/>
                                          </p:val>
                                        </p:tav>
                                        <p:tav tm="100000">
                                          <p:val>
                                            <p:strVal val="#ppt_x"/>
                                          </p:val>
                                        </p:tav>
                                      </p:tavLst>
                                    </p:anim>
                                    <p:anim calcmode="lin" valueType="num">
                                      <p:cBhvr>
                                        <p:cTn id="20" dur="500" fill="hold"/>
                                        <p:tgtEl>
                                          <p:spTgt spid="32773"/>
                                        </p:tgtEl>
                                        <p:attrNameLst>
                                          <p:attrName>ppt_y</p:attrName>
                                        </p:attrNameLst>
                                      </p:cBhvr>
                                      <p:tavLst>
                                        <p:tav tm="0">
                                          <p:val>
                                            <p:strVal val="#ppt_y+#ppt_h/2"/>
                                          </p:val>
                                        </p:tav>
                                        <p:tav tm="100000">
                                          <p:val>
                                            <p:strVal val="#ppt_y"/>
                                          </p:val>
                                        </p:tav>
                                      </p:tavLst>
                                    </p:anim>
                                    <p:anim calcmode="lin" valueType="num">
                                      <p:cBhvr>
                                        <p:cTn id="21" dur="500" fill="hold"/>
                                        <p:tgtEl>
                                          <p:spTgt spid="32773"/>
                                        </p:tgtEl>
                                        <p:attrNameLst>
                                          <p:attrName>ppt_w</p:attrName>
                                        </p:attrNameLst>
                                      </p:cBhvr>
                                      <p:tavLst>
                                        <p:tav tm="0">
                                          <p:val>
                                            <p:strVal val="#ppt_w"/>
                                          </p:val>
                                        </p:tav>
                                        <p:tav tm="100000">
                                          <p:val>
                                            <p:strVal val="#ppt_w"/>
                                          </p:val>
                                        </p:tav>
                                      </p:tavLst>
                                    </p:anim>
                                    <p:anim calcmode="lin" valueType="num">
                                      <p:cBhvr>
                                        <p:cTn id="22" dur="500" fill="hold"/>
                                        <p:tgtEl>
                                          <p:spTgt spid="3277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32849"/>
                                        </p:tgtEl>
                                        <p:attrNameLst>
                                          <p:attrName>style.visibility</p:attrName>
                                        </p:attrNameLst>
                                      </p:cBhvr>
                                      <p:to>
                                        <p:strVal val="visible"/>
                                      </p:to>
                                    </p:set>
                                    <p:anim calcmode="lin" valueType="num">
                                      <p:cBhvr>
                                        <p:cTn id="27" dur="500" fill="hold"/>
                                        <p:tgtEl>
                                          <p:spTgt spid="32849"/>
                                        </p:tgtEl>
                                        <p:attrNameLst>
                                          <p:attrName>ppt_w</p:attrName>
                                        </p:attrNameLst>
                                      </p:cBhvr>
                                      <p:tavLst>
                                        <p:tav tm="0">
                                          <p:val>
                                            <p:strVal val="4*#ppt_w"/>
                                          </p:val>
                                        </p:tav>
                                        <p:tav tm="100000">
                                          <p:val>
                                            <p:strVal val="#ppt_w"/>
                                          </p:val>
                                        </p:tav>
                                      </p:tavLst>
                                    </p:anim>
                                    <p:anim calcmode="lin" valueType="num">
                                      <p:cBhvr>
                                        <p:cTn id="28" dur="500" fill="hold"/>
                                        <p:tgtEl>
                                          <p:spTgt spid="32849"/>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32774"/>
                                        </p:tgtEl>
                                        <p:attrNameLst>
                                          <p:attrName>style.visibility</p:attrName>
                                        </p:attrNameLst>
                                      </p:cBhvr>
                                      <p:to>
                                        <p:strVal val="visible"/>
                                      </p:to>
                                    </p:set>
                                    <p:animEffect transition="in" filter="strips(upRight)">
                                      <p:cBhvr>
                                        <p:cTn id="33" dur="500"/>
                                        <p:tgtEl>
                                          <p:spTgt spid="3277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32775"/>
                                        </p:tgtEl>
                                        <p:attrNameLst>
                                          <p:attrName>style.visibility</p:attrName>
                                        </p:attrNameLst>
                                      </p:cBhvr>
                                      <p:to>
                                        <p:strVal val="visible"/>
                                      </p:to>
                                    </p:set>
                                    <p:animEffect transition="in" filter="strips(upRight)">
                                      <p:cBhvr>
                                        <p:cTn id="38" dur="500"/>
                                        <p:tgtEl>
                                          <p:spTgt spid="3277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grpId="0" nodeType="clickEffect">
                                  <p:stCondLst>
                                    <p:cond delay="0"/>
                                  </p:stCondLst>
                                  <p:childTnLst>
                                    <p:set>
                                      <p:cBhvr>
                                        <p:cTn id="42" dur="1" fill="hold">
                                          <p:stCondLst>
                                            <p:cond delay="0"/>
                                          </p:stCondLst>
                                        </p:cTn>
                                        <p:tgtEl>
                                          <p:spTgt spid="32776"/>
                                        </p:tgtEl>
                                        <p:attrNameLst>
                                          <p:attrName>style.visibility</p:attrName>
                                        </p:attrNameLst>
                                      </p:cBhvr>
                                      <p:to>
                                        <p:strVal val="visible"/>
                                      </p:to>
                                    </p:set>
                                    <p:animEffect transition="in" filter="strips(upLeft)">
                                      <p:cBhvr>
                                        <p:cTn id="43" dur="500"/>
                                        <p:tgtEl>
                                          <p:spTgt spid="3277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9" fill="hold" grpId="0" nodeType="clickEffect">
                                  <p:stCondLst>
                                    <p:cond delay="0"/>
                                  </p:stCondLst>
                                  <p:childTnLst>
                                    <p:set>
                                      <p:cBhvr>
                                        <p:cTn id="47" dur="1" fill="hold">
                                          <p:stCondLst>
                                            <p:cond delay="0"/>
                                          </p:stCondLst>
                                        </p:cTn>
                                        <p:tgtEl>
                                          <p:spTgt spid="32777"/>
                                        </p:tgtEl>
                                        <p:attrNameLst>
                                          <p:attrName>style.visibility</p:attrName>
                                        </p:attrNameLst>
                                      </p:cBhvr>
                                      <p:to>
                                        <p:strVal val="visible"/>
                                      </p:to>
                                    </p:set>
                                    <p:animEffect transition="in" filter="strips(upLeft)">
                                      <p:cBhvr>
                                        <p:cTn id="48" dur="500"/>
                                        <p:tgtEl>
                                          <p:spTgt spid="32777"/>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4" fill="hold" grpId="0" nodeType="clickEffect">
                                  <p:stCondLst>
                                    <p:cond delay="0"/>
                                  </p:stCondLst>
                                  <p:childTnLst>
                                    <p:set>
                                      <p:cBhvr>
                                        <p:cTn id="52" dur="1" fill="hold">
                                          <p:stCondLst>
                                            <p:cond delay="0"/>
                                          </p:stCondLst>
                                        </p:cTn>
                                        <p:tgtEl>
                                          <p:spTgt spid="32779"/>
                                        </p:tgtEl>
                                        <p:attrNameLst>
                                          <p:attrName>style.visibility</p:attrName>
                                        </p:attrNameLst>
                                      </p:cBhvr>
                                      <p:to>
                                        <p:strVal val="visible"/>
                                      </p:to>
                                    </p:set>
                                    <p:anim calcmode="lin" valueType="num">
                                      <p:cBhvr>
                                        <p:cTn id="53" dur="500" fill="hold"/>
                                        <p:tgtEl>
                                          <p:spTgt spid="32779"/>
                                        </p:tgtEl>
                                        <p:attrNameLst>
                                          <p:attrName>ppt_x</p:attrName>
                                        </p:attrNameLst>
                                      </p:cBhvr>
                                      <p:tavLst>
                                        <p:tav tm="0">
                                          <p:val>
                                            <p:strVal val="#ppt_x"/>
                                          </p:val>
                                        </p:tav>
                                        <p:tav tm="100000">
                                          <p:val>
                                            <p:strVal val="#ppt_x"/>
                                          </p:val>
                                        </p:tav>
                                      </p:tavLst>
                                    </p:anim>
                                    <p:anim calcmode="lin" valueType="num">
                                      <p:cBhvr>
                                        <p:cTn id="54" dur="500" fill="hold"/>
                                        <p:tgtEl>
                                          <p:spTgt spid="32779"/>
                                        </p:tgtEl>
                                        <p:attrNameLst>
                                          <p:attrName>ppt_y</p:attrName>
                                        </p:attrNameLst>
                                      </p:cBhvr>
                                      <p:tavLst>
                                        <p:tav tm="0">
                                          <p:val>
                                            <p:strVal val="#ppt_y+#ppt_h/2"/>
                                          </p:val>
                                        </p:tav>
                                        <p:tav tm="100000">
                                          <p:val>
                                            <p:strVal val="#ppt_y"/>
                                          </p:val>
                                        </p:tav>
                                      </p:tavLst>
                                    </p:anim>
                                    <p:anim calcmode="lin" valueType="num">
                                      <p:cBhvr>
                                        <p:cTn id="55" dur="500" fill="hold"/>
                                        <p:tgtEl>
                                          <p:spTgt spid="32779"/>
                                        </p:tgtEl>
                                        <p:attrNameLst>
                                          <p:attrName>ppt_w</p:attrName>
                                        </p:attrNameLst>
                                      </p:cBhvr>
                                      <p:tavLst>
                                        <p:tav tm="0">
                                          <p:val>
                                            <p:strVal val="#ppt_w"/>
                                          </p:val>
                                        </p:tav>
                                        <p:tav tm="100000">
                                          <p:val>
                                            <p:strVal val="#ppt_w"/>
                                          </p:val>
                                        </p:tav>
                                      </p:tavLst>
                                    </p:anim>
                                    <p:anim calcmode="lin" valueType="num">
                                      <p:cBhvr>
                                        <p:cTn id="56" dur="500" fill="hold"/>
                                        <p:tgtEl>
                                          <p:spTgt spid="32779"/>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grpId="0" nodeType="clickEffect">
                                  <p:stCondLst>
                                    <p:cond delay="0"/>
                                  </p:stCondLst>
                                  <p:childTnLst>
                                    <p:set>
                                      <p:cBhvr>
                                        <p:cTn id="60" dur="1" fill="hold">
                                          <p:stCondLst>
                                            <p:cond delay="0"/>
                                          </p:stCondLst>
                                        </p:cTn>
                                        <p:tgtEl>
                                          <p:spTgt spid="32778"/>
                                        </p:tgtEl>
                                        <p:attrNameLst>
                                          <p:attrName>style.visibility</p:attrName>
                                        </p:attrNameLst>
                                      </p:cBhvr>
                                      <p:to>
                                        <p:strVal val="visible"/>
                                      </p:to>
                                    </p:set>
                                    <p:animEffect transition="in" filter="strips(upLeft)">
                                      <p:cBhvr>
                                        <p:cTn id="61" dur="500"/>
                                        <p:tgtEl>
                                          <p:spTgt spid="32778"/>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32780"/>
                                        </p:tgtEl>
                                        <p:attrNameLst>
                                          <p:attrName>style.visibility</p:attrName>
                                        </p:attrNameLst>
                                      </p:cBhvr>
                                      <p:to>
                                        <p:strVal val="visible"/>
                                      </p:to>
                                    </p:set>
                                    <p:animEffect transition="in" filter="strips(downLeft)">
                                      <p:cBhvr>
                                        <p:cTn id="66" dur="500"/>
                                        <p:tgtEl>
                                          <p:spTgt spid="32780"/>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32781"/>
                                        </p:tgtEl>
                                        <p:attrNameLst>
                                          <p:attrName>style.visibility</p:attrName>
                                        </p:attrNameLst>
                                      </p:cBhvr>
                                      <p:to>
                                        <p:strVal val="visible"/>
                                      </p:to>
                                    </p:set>
                                    <p:anim calcmode="lin" valueType="num">
                                      <p:cBhvr>
                                        <p:cTn id="71" dur="500" fill="hold"/>
                                        <p:tgtEl>
                                          <p:spTgt spid="32781"/>
                                        </p:tgtEl>
                                        <p:attrNameLst>
                                          <p:attrName>ppt_x</p:attrName>
                                        </p:attrNameLst>
                                      </p:cBhvr>
                                      <p:tavLst>
                                        <p:tav tm="0">
                                          <p:val>
                                            <p:strVal val="#ppt_x"/>
                                          </p:val>
                                        </p:tav>
                                        <p:tav tm="100000">
                                          <p:val>
                                            <p:strVal val="#ppt_x"/>
                                          </p:val>
                                        </p:tav>
                                      </p:tavLst>
                                    </p:anim>
                                    <p:anim calcmode="lin" valueType="num">
                                      <p:cBhvr>
                                        <p:cTn id="72" dur="500" fill="hold"/>
                                        <p:tgtEl>
                                          <p:spTgt spid="32781"/>
                                        </p:tgtEl>
                                        <p:attrNameLst>
                                          <p:attrName>ppt_y</p:attrName>
                                        </p:attrNameLst>
                                      </p:cBhvr>
                                      <p:tavLst>
                                        <p:tav tm="0">
                                          <p:val>
                                            <p:strVal val="#ppt_y-#ppt_h/2"/>
                                          </p:val>
                                        </p:tav>
                                        <p:tav tm="100000">
                                          <p:val>
                                            <p:strVal val="#ppt_y"/>
                                          </p:val>
                                        </p:tav>
                                      </p:tavLst>
                                    </p:anim>
                                    <p:anim calcmode="lin" valueType="num">
                                      <p:cBhvr>
                                        <p:cTn id="73" dur="500" fill="hold"/>
                                        <p:tgtEl>
                                          <p:spTgt spid="32781"/>
                                        </p:tgtEl>
                                        <p:attrNameLst>
                                          <p:attrName>ppt_w</p:attrName>
                                        </p:attrNameLst>
                                      </p:cBhvr>
                                      <p:tavLst>
                                        <p:tav tm="0">
                                          <p:val>
                                            <p:strVal val="#ppt_w"/>
                                          </p:val>
                                        </p:tav>
                                        <p:tav tm="100000">
                                          <p:val>
                                            <p:strVal val="#ppt_w"/>
                                          </p:val>
                                        </p:tav>
                                      </p:tavLst>
                                    </p:anim>
                                    <p:anim calcmode="lin" valueType="num">
                                      <p:cBhvr>
                                        <p:cTn id="74"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32782"/>
                                        </p:tgtEl>
                                        <p:attrNameLst>
                                          <p:attrName>style.visibility</p:attrName>
                                        </p:attrNameLst>
                                      </p:cBhvr>
                                      <p:to>
                                        <p:strVal val="visible"/>
                                      </p:to>
                                    </p:set>
                                    <p:anim calcmode="lin" valueType="num">
                                      <p:cBhvr>
                                        <p:cTn id="79" dur="500" fill="hold"/>
                                        <p:tgtEl>
                                          <p:spTgt spid="32782"/>
                                        </p:tgtEl>
                                        <p:attrNameLst>
                                          <p:attrName>ppt_w</p:attrName>
                                        </p:attrNameLst>
                                      </p:cBhvr>
                                      <p:tavLst>
                                        <p:tav tm="0">
                                          <p:val>
                                            <p:fltVal val="0"/>
                                          </p:val>
                                        </p:tav>
                                        <p:tav tm="100000">
                                          <p:val>
                                            <p:strVal val="#ppt_w"/>
                                          </p:val>
                                        </p:tav>
                                      </p:tavLst>
                                    </p:anim>
                                    <p:anim calcmode="lin" valueType="num">
                                      <p:cBhvr>
                                        <p:cTn id="80" dur="500" fill="hold"/>
                                        <p:tgtEl>
                                          <p:spTgt spid="32782"/>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4" fill="hold" grpId="0" nodeType="clickEffect">
                                  <p:stCondLst>
                                    <p:cond delay="0"/>
                                  </p:stCondLst>
                                  <p:childTnLst>
                                    <p:set>
                                      <p:cBhvr>
                                        <p:cTn id="84" dur="1" fill="hold">
                                          <p:stCondLst>
                                            <p:cond delay="0"/>
                                          </p:stCondLst>
                                        </p:cTn>
                                        <p:tgtEl>
                                          <p:spTgt spid="32783"/>
                                        </p:tgtEl>
                                        <p:attrNameLst>
                                          <p:attrName>style.visibility</p:attrName>
                                        </p:attrNameLst>
                                      </p:cBhvr>
                                      <p:to>
                                        <p:strVal val="visible"/>
                                      </p:to>
                                    </p:set>
                                    <p:anim calcmode="lin" valueType="num">
                                      <p:cBhvr>
                                        <p:cTn id="85" dur="500" fill="hold"/>
                                        <p:tgtEl>
                                          <p:spTgt spid="32783"/>
                                        </p:tgtEl>
                                        <p:attrNameLst>
                                          <p:attrName>ppt_x</p:attrName>
                                        </p:attrNameLst>
                                      </p:cBhvr>
                                      <p:tavLst>
                                        <p:tav tm="0">
                                          <p:val>
                                            <p:strVal val="#ppt_x"/>
                                          </p:val>
                                        </p:tav>
                                        <p:tav tm="100000">
                                          <p:val>
                                            <p:strVal val="#ppt_x"/>
                                          </p:val>
                                        </p:tav>
                                      </p:tavLst>
                                    </p:anim>
                                    <p:anim calcmode="lin" valueType="num">
                                      <p:cBhvr>
                                        <p:cTn id="86" dur="500" fill="hold"/>
                                        <p:tgtEl>
                                          <p:spTgt spid="32783"/>
                                        </p:tgtEl>
                                        <p:attrNameLst>
                                          <p:attrName>ppt_y</p:attrName>
                                        </p:attrNameLst>
                                      </p:cBhvr>
                                      <p:tavLst>
                                        <p:tav tm="0">
                                          <p:val>
                                            <p:strVal val="#ppt_y+#ppt_h/2"/>
                                          </p:val>
                                        </p:tav>
                                        <p:tav tm="100000">
                                          <p:val>
                                            <p:strVal val="#ppt_y"/>
                                          </p:val>
                                        </p:tav>
                                      </p:tavLst>
                                    </p:anim>
                                    <p:anim calcmode="lin" valueType="num">
                                      <p:cBhvr>
                                        <p:cTn id="87" dur="500" fill="hold"/>
                                        <p:tgtEl>
                                          <p:spTgt spid="32783"/>
                                        </p:tgtEl>
                                        <p:attrNameLst>
                                          <p:attrName>ppt_w</p:attrName>
                                        </p:attrNameLst>
                                      </p:cBhvr>
                                      <p:tavLst>
                                        <p:tav tm="0">
                                          <p:val>
                                            <p:strVal val="#ppt_w"/>
                                          </p:val>
                                        </p:tav>
                                        <p:tav tm="100000">
                                          <p:val>
                                            <p:strVal val="#ppt_w"/>
                                          </p:val>
                                        </p:tav>
                                      </p:tavLst>
                                    </p:anim>
                                    <p:anim calcmode="lin" valueType="num">
                                      <p:cBhvr>
                                        <p:cTn id="88" dur="500" fill="hold"/>
                                        <p:tgtEl>
                                          <p:spTgt spid="32783"/>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4" fill="hold" grpId="0" nodeType="clickEffect">
                                  <p:stCondLst>
                                    <p:cond delay="0"/>
                                  </p:stCondLst>
                                  <p:childTnLst>
                                    <p:set>
                                      <p:cBhvr>
                                        <p:cTn id="92" dur="1" fill="hold">
                                          <p:stCondLst>
                                            <p:cond delay="0"/>
                                          </p:stCondLst>
                                        </p:cTn>
                                        <p:tgtEl>
                                          <p:spTgt spid="32784"/>
                                        </p:tgtEl>
                                        <p:attrNameLst>
                                          <p:attrName>style.visibility</p:attrName>
                                        </p:attrNameLst>
                                      </p:cBhvr>
                                      <p:to>
                                        <p:strVal val="visible"/>
                                      </p:to>
                                    </p:set>
                                    <p:anim calcmode="lin" valueType="num">
                                      <p:cBhvr>
                                        <p:cTn id="93" dur="500" fill="hold"/>
                                        <p:tgtEl>
                                          <p:spTgt spid="32784"/>
                                        </p:tgtEl>
                                        <p:attrNameLst>
                                          <p:attrName>ppt_x</p:attrName>
                                        </p:attrNameLst>
                                      </p:cBhvr>
                                      <p:tavLst>
                                        <p:tav tm="0">
                                          <p:val>
                                            <p:strVal val="#ppt_x"/>
                                          </p:val>
                                        </p:tav>
                                        <p:tav tm="100000">
                                          <p:val>
                                            <p:strVal val="#ppt_x"/>
                                          </p:val>
                                        </p:tav>
                                      </p:tavLst>
                                    </p:anim>
                                    <p:anim calcmode="lin" valueType="num">
                                      <p:cBhvr>
                                        <p:cTn id="94" dur="500" fill="hold"/>
                                        <p:tgtEl>
                                          <p:spTgt spid="32784"/>
                                        </p:tgtEl>
                                        <p:attrNameLst>
                                          <p:attrName>ppt_y</p:attrName>
                                        </p:attrNameLst>
                                      </p:cBhvr>
                                      <p:tavLst>
                                        <p:tav tm="0">
                                          <p:val>
                                            <p:strVal val="#ppt_y+#ppt_h/2"/>
                                          </p:val>
                                        </p:tav>
                                        <p:tav tm="100000">
                                          <p:val>
                                            <p:strVal val="#ppt_y"/>
                                          </p:val>
                                        </p:tav>
                                      </p:tavLst>
                                    </p:anim>
                                    <p:anim calcmode="lin" valueType="num">
                                      <p:cBhvr>
                                        <p:cTn id="95" dur="500" fill="hold"/>
                                        <p:tgtEl>
                                          <p:spTgt spid="32784"/>
                                        </p:tgtEl>
                                        <p:attrNameLst>
                                          <p:attrName>ppt_w</p:attrName>
                                        </p:attrNameLst>
                                      </p:cBhvr>
                                      <p:tavLst>
                                        <p:tav tm="0">
                                          <p:val>
                                            <p:strVal val="#ppt_w"/>
                                          </p:val>
                                        </p:tav>
                                        <p:tav tm="100000">
                                          <p:val>
                                            <p:strVal val="#ppt_w"/>
                                          </p:val>
                                        </p:tav>
                                      </p:tavLst>
                                    </p:anim>
                                    <p:anim calcmode="lin" valueType="num">
                                      <p:cBhvr>
                                        <p:cTn id="96" dur="500" fill="hold"/>
                                        <p:tgtEl>
                                          <p:spTgt spid="32784"/>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4" fill="hold" grpId="0" nodeType="clickEffect">
                                  <p:stCondLst>
                                    <p:cond delay="0"/>
                                  </p:stCondLst>
                                  <p:childTnLst>
                                    <p:set>
                                      <p:cBhvr>
                                        <p:cTn id="100" dur="1" fill="hold">
                                          <p:stCondLst>
                                            <p:cond delay="0"/>
                                          </p:stCondLst>
                                        </p:cTn>
                                        <p:tgtEl>
                                          <p:spTgt spid="32785"/>
                                        </p:tgtEl>
                                        <p:attrNameLst>
                                          <p:attrName>style.visibility</p:attrName>
                                        </p:attrNameLst>
                                      </p:cBhvr>
                                      <p:to>
                                        <p:strVal val="visible"/>
                                      </p:to>
                                    </p:set>
                                    <p:anim calcmode="lin" valueType="num">
                                      <p:cBhvr>
                                        <p:cTn id="101" dur="500" fill="hold"/>
                                        <p:tgtEl>
                                          <p:spTgt spid="32785"/>
                                        </p:tgtEl>
                                        <p:attrNameLst>
                                          <p:attrName>ppt_x</p:attrName>
                                        </p:attrNameLst>
                                      </p:cBhvr>
                                      <p:tavLst>
                                        <p:tav tm="0">
                                          <p:val>
                                            <p:strVal val="#ppt_x"/>
                                          </p:val>
                                        </p:tav>
                                        <p:tav tm="100000">
                                          <p:val>
                                            <p:strVal val="#ppt_x"/>
                                          </p:val>
                                        </p:tav>
                                      </p:tavLst>
                                    </p:anim>
                                    <p:anim calcmode="lin" valueType="num">
                                      <p:cBhvr>
                                        <p:cTn id="102" dur="500" fill="hold"/>
                                        <p:tgtEl>
                                          <p:spTgt spid="32785"/>
                                        </p:tgtEl>
                                        <p:attrNameLst>
                                          <p:attrName>ppt_y</p:attrName>
                                        </p:attrNameLst>
                                      </p:cBhvr>
                                      <p:tavLst>
                                        <p:tav tm="0">
                                          <p:val>
                                            <p:strVal val="#ppt_y+#ppt_h/2"/>
                                          </p:val>
                                        </p:tav>
                                        <p:tav tm="100000">
                                          <p:val>
                                            <p:strVal val="#ppt_y"/>
                                          </p:val>
                                        </p:tav>
                                      </p:tavLst>
                                    </p:anim>
                                    <p:anim calcmode="lin" valueType="num">
                                      <p:cBhvr>
                                        <p:cTn id="103" dur="500" fill="hold"/>
                                        <p:tgtEl>
                                          <p:spTgt spid="32785"/>
                                        </p:tgtEl>
                                        <p:attrNameLst>
                                          <p:attrName>ppt_w</p:attrName>
                                        </p:attrNameLst>
                                      </p:cBhvr>
                                      <p:tavLst>
                                        <p:tav tm="0">
                                          <p:val>
                                            <p:strVal val="#ppt_w"/>
                                          </p:val>
                                        </p:tav>
                                        <p:tav tm="100000">
                                          <p:val>
                                            <p:strVal val="#ppt_w"/>
                                          </p:val>
                                        </p:tav>
                                      </p:tavLst>
                                    </p:anim>
                                    <p:anim calcmode="lin" valueType="num">
                                      <p:cBhvr>
                                        <p:cTn id="104" dur="500" fill="hold"/>
                                        <p:tgtEl>
                                          <p:spTgt spid="32785"/>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32786"/>
                                        </p:tgtEl>
                                        <p:attrNameLst>
                                          <p:attrName>style.visibility</p:attrName>
                                        </p:attrNameLst>
                                      </p:cBhvr>
                                      <p:to>
                                        <p:strVal val="visible"/>
                                      </p:to>
                                    </p:set>
                                    <p:anim calcmode="lin" valueType="num">
                                      <p:cBhvr>
                                        <p:cTn id="109" dur="500" fill="hold"/>
                                        <p:tgtEl>
                                          <p:spTgt spid="32786"/>
                                        </p:tgtEl>
                                        <p:attrNameLst>
                                          <p:attrName>ppt_w</p:attrName>
                                        </p:attrNameLst>
                                      </p:cBhvr>
                                      <p:tavLst>
                                        <p:tav tm="0">
                                          <p:val>
                                            <p:fltVal val="0"/>
                                          </p:val>
                                        </p:tav>
                                        <p:tav tm="100000">
                                          <p:val>
                                            <p:strVal val="#ppt_w"/>
                                          </p:val>
                                        </p:tav>
                                      </p:tavLst>
                                    </p:anim>
                                    <p:anim calcmode="lin" valueType="num">
                                      <p:cBhvr>
                                        <p:cTn id="110" dur="500" fill="hold"/>
                                        <p:tgtEl>
                                          <p:spTgt spid="32786"/>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3" presetClass="entr" presetSubtype="16" fill="hold" grpId="0" nodeType="clickEffect">
                                  <p:stCondLst>
                                    <p:cond delay="0"/>
                                  </p:stCondLst>
                                  <p:childTnLst>
                                    <p:set>
                                      <p:cBhvr>
                                        <p:cTn id="114" dur="1" fill="hold">
                                          <p:stCondLst>
                                            <p:cond delay="0"/>
                                          </p:stCondLst>
                                        </p:cTn>
                                        <p:tgtEl>
                                          <p:spTgt spid="32787"/>
                                        </p:tgtEl>
                                        <p:attrNameLst>
                                          <p:attrName>style.visibility</p:attrName>
                                        </p:attrNameLst>
                                      </p:cBhvr>
                                      <p:to>
                                        <p:strVal val="visible"/>
                                      </p:to>
                                    </p:set>
                                    <p:anim calcmode="lin" valueType="num">
                                      <p:cBhvr>
                                        <p:cTn id="115" dur="500" fill="hold"/>
                                        <p:tgtEl>
                                          <p:spTgt spid="32787"/>
                                        </p:tgtEl>
                                        <p:attrNameLst>
                                          <p:attrName>ppt_w</p:attrName>
                                        </p:attrNameLst>
                                      </p:cBhvr>
                                      <p:tavLst>
                                        <p:tav tm="0">
                                          <p:val>
                                            <p:fltVal val="0"/>
                                          </p:val>
                                        </p:tav>
                                        <p:tav tm="100000">
                                          <p:val>
                                            <p:strVal val="#ppt_w"/>
                                          </p:val>
                                        </p:tav>
                                      </p:tavLst>
                                    </p:anim>
                                    <p:anim calcmode="lin" valueType="num">
                                      <p:cBhvr>
                                        <p:cTn id="116" dur="500" fill="hold"/>
                                        <p:tgtEl>
                                          <p:spTgt spid="32787"/>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grpId="0" nodeType="clickEffect">
                                  <p:stCondLst>
                                    <p:cond delay="0"/>
                                  </p:stCondLst>
                                  <p:childTnLst>
                                    <p:set>
                                      <p:cBhvr>
                                        <p:cTn id="120" dur="1" fill="hold">
                                          <p:stCondLst>
                                            <p:cond delay="0"/>
                                          </p:stCondLst>
                                        </p:cTn>
                                        <p:tgtEl>
                                          <p:spTgt spid="32788"/>
                                        </p:tgtEl>
                                        <p:attrNameLst>
                                          <p:attrName>style.visibility</p:attrName>
                                        </p:attrNameLst>
                                      </p:cBhvr>
                                      <p:to>
                                        <p:strVal val="visible"/>
                                      </p:to>
                                    </p:set>
                                    <p:anim calcmode="lin" valueType="num">
                                      <p:cBhvr>
                                        <p:cTn id="121" dur="500" fill="hold"/>
                                        <p:tgtEl>
                                          <p:spTgt spid="32788"/>
                                        </p:tgtEl>
                                        <p:attrNameLst>
                                          <p:attrName>ppt_w</p:attrName>
                                        </p:attrNameLst>
                                      </p:cBhvr>
                                      <p:tavLst>
                                        <p:tav tm="0">
                                          <p:val>
                                            <p:fltVal val="0"/>
                                          </p:val>
                                        </p:tav>
                                        <p:tav tm="100000">
                                          <p:val>
                                            <p:strVal val="#ppt_w"/>
                                          </p:val>
                                        </p:tav>
                                      </p:tavLst>
                                    </p:anim>
                                    <p:anim calcmode="lin" valueType="num">
                                      <p:cBhvr>
                                        <p:cTn id="122" dur="500" fill="hold"/>
                                        <p:tgtEl>
                                          <p:spTgt spid="32788"/>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2789"/>
                                        </p:tgtEl>
                                        <p:attrNameLst>
                                          <p:attrName>style.visibility</p:attrName>
                                        </p:attrNameLst>
                                      </p:cBhvr>
                                      <p:to>
                                        <p:strVal val="visible"/>
                                      </p:to>
                                    </p:set>
                                    <p:anim calcmode="lin" valueType="num">
                                      <p:cBhvr additive="base">
                                        <p:cTn id="127" dur="500" fill="hold"/>
                                        <p:tgtEl>
                                          <p:spTgt spid="32789"/>
                                        </p:tgtEl>
                                        <p:attrNameLst>
                                          <p:attrName>ppt_x</p:attrName>
                                        </p:attrNameLst>
                                      </p:cBhvr>
                                      <p:tavLst>
                                        <p:tav tm="0">
                                          <p:val>
                                            <p:strVal val="0-#ppt_w/2"/>
                                          </p:val>
                                        </p:tav>
                                        <p:tav tm="100000">
                                          <p:val>
                                            <p:strVal val="#ppt_x"/>
                                          </p:val>
                                        </p:tav>
                                      </p:tavLst>
                                    </p:anim>
                                    <p:anim calcmode="lin" valueType="num">
                                      <p:cBhvr additive="base">
                                        <p:cTn id="128" dur="500" fill="hold"/>
                                        <p:tgtEl>
                                          <p:spTgt spid="3278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4" fill="hold" grpId="0" nodeType="clickEffect">
                                  <p:stCondLst>
                                    <p:cond delay="0"/>
                                  </p:stCondLst>
                                  <p:childTnLst>
                                    <p:set>
                                      <p:cBhvr>
                                        <p:cTn id="132" dur="1" fill="hold">
                                          <p:stCondLst>
                                            <p:cond delay="0"/>
                                          </p:stCondLst>
                                        </p:cTn>
                                        <p:tgtEl>
                                          <p:spTgt spid="32790"/>
                                        </p:tgtEl>
                                        <p:attrNameLst>
                                          <p:attrName>style.visibility</p:attrName>
                                        </p:attrNameLst>
                                      </p:cBhvr>
                                      <p:to>
                                        <p:strVal val="visible"/>
                                      </p:to>
                                    </p:set>
                                    <p:anim calcmode="lin" valueType="num">
                                      <p:cBhvr>
                                        <p:cTn id="133" dur="500" fill="hold"/>
                                        <p:tgtEl>
                                          <p:spTgt spid="32790"/>
                                        </p:tgtEl>
                                        <p:attrNameLst>
                                          <p:attrName>ppt_x</p:attrName>
                                        </p:attrNameLst>
                                      </p:cBhvr>
                                      <p:tavLst>
                                        <p:tav tm="0">
                                          <p:val>
                                            <p:strVal val="#ppt_x"/>
                                          </p:val>
                                        </p:tav>
                                        <p:tav tm="100000">
                                          <p:val>
                                            <p:strVal val="#ppt_x"/>
                                          </p:val>
                                        </p:tav>
                                      </p:tavLst>
                                    </p:anim>
                                    <p:anim calcmode="lin" valueType="num">
                                      <p:cBhvr>
                                        <p:cTn id="134" dur="500" fill="hold"/>
                                        <p:tgtEl>
                                          <p:spTgt spid="32790"/>
                                        </p:tgtEl>
                                        <p:attrNameLst>
                                          <p:attrName>ppt_y</p:attrName>
                                        </p:attrNameLst>
                                      </p:cBhvr>
                                      <p:tavLst>
                                        <p:tav tm="0">
                                          <p:val>
                                            <p:strVal val="#ppt_y+#ppt_h/2"/>
                                          </p:val>
                                        </p:tav>
                                        <p:tav tm="100000">
                                          <p:val>
                                            <p:strVal val="#ppt_y"/>
                                          </p:val>
                                        </p:tav>
                                      </p:tavLst>
                                    </p:anim>
                                    <p:anim calcmode="lin" valueType="num">
                                      <p:cBhvr>
                                        <p:cTn id="135" dur="500" fill="hold"/>
                                        <p:tgtEl>
                                          <p:spTgt spid="32790"/>
                                        </p:tgtEl>
                                        <p:attrNameLst>
                                          <p:attrName>ppt_w</p:attrName>
                                        </p:attrNameLst>
                                      </p:cBhvr>
                                      <p:tavLst>
                                        <p:tav tm="0">
                                          <p:val>
                                            <p:strVal val="#ppt_w"/>
                                          </p:val>
                                        </p:tav>
                                        <p:tav tm="100000">
                                          <p:val>
                                            <p:strVal val="#ppt_w"/>
                                          </p:val>
                                        </p:tav>
                                      </p:tavLst>
                                    </p:anim>
                                    <p:anim calcmode="lin" valueType="num">
                                      <p:cBhvr>
                                        <p:cTn id="136" dur="500" fill="hold"/>
                                        <p:tgtEl>
                                          <p:spTgt spid="32790"/>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32796"/>
                                        </p:tgtEl>
                                        <p:attrNameLst>
                                          <p:attrName>style.visibility</p:attrName>
                                        </p:attrNameLst>
                                      </p:cBhvr>
                                      <p:to>
                                        <p:strVal val="visible"/>
                                      </p:to>
                                    </p:set>
                                    <p:anim calcmode="lin" valueType="num">
                                      <p:cBhvr additive="base">
                                        <p:cTn id="141" dur="500" fill="hold"/>
                                        <p:tgtEl>
                                          <p:spTgt spid="32796"/>
                                        </p:tgtEl>
                                        <p:attrNameLst>
                                          <p:attrName>ppt_x</p:attrName>
                                        </p:attrNameLst>
                                      </p:cBhvr>
                                      <p:tavLst>
                                        <p:tav tm="0">
                                          <p:val>
                                            <p:strVal val="0-#ppt_w/2"/>
                                          </p:val>
                                        </p:tav>
                                        <p:tav tm="100000">
                                          <p:val>
                                            <p:strVal val="#ppt_x"/>
                                          </p:val>
                                        </p:tav>
                                      </p:tavLst>
                                    </p:anim>
                                    <p:anim calcmode="lin" valueType="num">
                                      <p:cBhvr additive="base">
                                        <p:cTn id="142" dur="500" fill="hold"/>
                                        <p:tgtEl>
                                          <p:spTgt spid="32796"/>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32797"/>
                                        </p:tgtEl>
                                        <p:attrNameLst>
                                          <p:attrName>style.visibility</p:attrName>
                                        </p:attrNameLst>
                                      </p:cBhvr>
                                      <p:to>
                                        <p:strVal val="visible"/>
                                      </p:to>
                                    </p:set>
                                    <p:animEffect transition="in" filter="strips(upRight)">
                                      <p:cBhvr>
                                        <p:cTn id="147" dur="500"/>
                                        <p:tgtEl>
                                          <p:spTgt spid="32797"/>
                                        </p:tgtEl>
                                      </p:cBhvr>
                                    </p:animEffect>
                                  </p:childTnLst>
                                </p:cTn>
                              </p:par>
                            </p:childTnLst>
                          </p:cTn>
                        </p:par>
                      </p:childTnLst>
                    </p:cTn>
                  </p:par>
                  <p:par>
                    <p:cTn id="148" fill="hold">
                      <p:stCondLst>
                        <p:cond delay="indefinite"/>
                      </p:stCondLst>
                      <p:childTnLst>
                        <p:par>
                          <p:cTn id="149" fill="hold">
                            <p:stCondLst>
                              <p:cond delay="0"/>
                            </p:stCondLst>
                            <p:childTnLst>
                              <p:par>
                                <p:cTn id="150" presetID="18" presetClass="entr" presetSubtype="3" fill="hold" grpId="0" nodeType="clickEffect">
                                  <p:stCondLst>
                                    <p:cond delay="0"/>
                                  </p:stCondLst>
                                  <p:childTnLst>
                                    <p:set>
                                      <p:cBhvr>
                                        <p:cTn id="151" dur="1" fill="hold">
                                          <p:stCondLst>
                                            <p:cond delay="0"/>
                                          </p:stCondLst>
                                        </p:cTn>
                                        <p:tgtEl>
                                          <p:spTgt spid="32792"/>
                                        </p:tgtEl>
                                        <p:attrNameLst>
                                          <p:attrName>style.visibility</p:attrName>
                                        </p:attrNameLst>
                                      </p:cBhvr>
                                      <p:to>
                                        <p:strVal val="visible"/>
                                      </p:to>
                                    </p:set>
                                    <p:animEffect transition="in" filter="strips(upRight)">
                                      <p:cBhvr>
                                        <p:cTn id="152" dur="500"/>
                                        <p:tgtEl>
                                          <p:spTgt spid="32792"/>
                                        </p:tgtEl>
                                      </p:cBhvr>
                                    </p:animEffect>
                                  </p:childTnLst>
                                </p:cTn>
                              </p:par>
                            </p:childTnLst>
                          </p:cTn>
                        </p:par>
                      </p:childTnLst>
                    </p:cTn>
                  </p:par>
                  <p:par>
                    <p:cTn id="153" fill="hold">
                      <p:stCondLst>
                        <p:cond delay="indefinite"/>
                      </p:stCondLst>
                      <p:childTnLst>
                        <p:par>
                          <p:cTn id="154" fill="hold">
                            <p:stCondLst>
                              <p:cond delay="0"/>
                            </p:stCondLst>
                            <p:childTnLst>
                              <p:par>
                                <p:cTn id="155" presetID="17" presetClass="entr" presetSubtype="4" fill="hold" grpId="0" nodeType="clickEffect">
                                  <p:stCondLst>
                                    <p:cond delay="0"/>
                                  </p:stCondLst>
                                  <p:childTnLst>
                                    <p:set>
                                      <p:cBhvr>
                                        <p:cTn id="156" dur="1" fill="hold">
                                          <p:stCondLst>
                                            <p:cond delay="0"/>
                                          </p:stCondLst>
                                        </p:cTn>
                                        <p:tgtEl>
                                          <p:spTgt spid="32793"/>
                                        </p:tgtEl>
                                        <p:attrNameLst>
                                          <p:attrName>style.visibility</p:attrName>
                                        </p:attrNameLst>
                                      </p:cBhvr>
                                      <p:to>
                                        <p:strVal val="visible"/>
                                      </p:to>
                                    </p:set>
                                    <p:anim calcmode="lin" valueType="num">
                                      <p:cBhvr>
                                        <p:cTn id="157" dur="500" fill="hold"/>
                                        <p:tgtEl>
                                          <p:spTgt spid="32793"/>
                                        </p:tgtEl>
                                        <p:attrNameLst>
                                          <p:attrName>ppt_x</p:attrName>
                                        </p:attrNameLst>
                                      </p:cBhvr>
                                      <p:tavLst>
                                        <p:tav tm="0">
                                          <p:val>
                                            <p:strVal val="#ppt_x"/>
                                          </p:val>
                                        </p:tav>
                                        <p:tav tm="100000">
                                          <p:val>
                                            <p:strVal val="#ppt_x"/>
                                          </p:val>
                                        </p:tav>
                                      </p:tavLst>
                                    </p:anim>
                                    <p:anim calcmode="lin" valueType="num">
                                      <p:cBhvr>
                                        <p:cTn id="158" dur="500" fill="hold"/>
                                        <p:tgtEl>
                                          <p:spTgt spid="32793"/>
                                        </p:tgtEl>
                                        <p:attrNameLst>
                                          <p:attrName>ppt_y</p:attrName>
                                        </p:attrNameLst>
                                      </p:cBhvr>
                                      <p:tavLst>
                                        <p:tav tm="0">
                                          <p:val>
                                            <p:strVal val="#ppt_y+#ppt_h/2"/>
                                          </p:val>
                                        </p:tav>
                                        <p:tav tm="100000">
                                          <p:val>
                                            <p:strVal val="#ppt_y"/>
                                          </p:val>
                                        </p:tav>
                                      </p:tavLst>
                                    </p:anim>
                                    <p:anim calcmode="lin" valueType="num">
                                      <p:cBhvr>
                                        <p:cTn id="159" dur="500" fill="hold"/>
                                        <p:tgtEl>
                                          <p:spTgt spid="32793"/>
                                        </p:tgtEl>
                                        <p:attrNameLst>
                                          <p:attrName>ppt_w</p:attrName>
                                        </p:attrNameLst>
                                      </p:cBhvr>
                                      <p:tavLst>
                                        <p:tav tm="0">
                                          <p:val>
                                            <p:strVal val="#ppt_w"/>
                                          </p:val>
                                        </p:tav>
                                        <p:tav tm="100000">
                                          <p:val>
                                            <p:strVal val="#ppt_w"/>
                                          </p:val>
                                        </p:tav>
                                      </p:tavLst>
                                    </p:anim>
                                    <p:anim calcmode="lin" valueType="num">
                                      <p:cBhvr>
                                        <p:cTn id="160" dur="500" fill="hold"/>
                                        <p:tgtEl>
                                          <p:spTgt spid="32793"/>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23" presetClass="entr" presetSubtype="16" fill="hold" grpId="0" nodeType="clickEffect">
                                  <p:stCondLst>
                                    <p:cond delay="0"/>
                                  </p:stCondLst>
                                  <p:childTnLst>
                                    <p:set>
                                      <p:cBhvr>
                                        <p:cTn id="164" dur="1" fill="hold">
                                          <p:stCondLst>
                                            <p:cond delay="0"/>
                                          </p:stCondLst>
                                        </p:cTn>
                                        <p:tgtEl>
                                          <p:spTgt spid="32791"/>
                                        </p:tgtEl>
                                        <p:attrNameLst>
                                          <p:attrName>style.visibility</p:attrName>
                                        </p:attrNameLst>
                                      </p:cBhvr>
                                      <p:to>
                                        <p:strVal val="visible"/>
                                      </p:to>
                                    </p:set>
                                    <p:anim calcmode="lin" valueType="num">
                                      <p:cBhvr>
                                        <p:cTn id="165" dur="500" fill="hold"/>
                                        <p:tgtEl>
                                          <p:spTgt spid="32791"/>
                                        </p:tgtEl>
                                        <p:attrNameLst>
                                          <p:attrName>ppt_w</p:attrName>
                                        </p:attrNameLst>
                                      </p:cBhvr>
                                      <p:tavLst>
                                        <p:tav tm="0">
                                          <p:val>
                                            <p:fltVal val="0"/>
                                          </p:val>
                                        </p:tav>
                                        <p:tav tm="100000">
                                          <p:val>
                                            <p:strVal val="#ppt_w"/>
                                          </p:val>
                                        </p:tav>
                                      </p:tavLst>
                                    </p:anim>
                                    <p:anim calcmode="lin" valueType="num">
                                      <p:cBhvr>
                                        <p:cTn id="166" dur="500" fill="hold"/>
                                        <p:tgtEl>
                                          <p:spTgt spid="32791"/>
                                        </p:tgtEl>
                                        <p:attrNameLst>
                                          <p:attrName>ppt_h</p:attrName>
                                        </p:attrNameLst>
                                      </p:cBhvr>
                                      <p:tavLst>
                                        <p:tav tm="0">
                                          <p:val>
                                            <p:fltVal val="0"/>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23" presetClass="entr" presetSubtype="16" fill="hold" grpId="0" nodeType="clickEffect">
                                  <p:stCondLst>
                                    <p:cond delay="0"/>
                                  </p:stCondLst>
                                  <p:childTnLst>
                                    <p:set>
                                      <p:cBhvr>
                                        <p:cTn id="170" dur="1" fill="hold">
                                          <p:stCondLst>
                                            <p:cond delay="0"/>
                                          </p:stCondLst>
                                        </p:cTn>
                                        <p:tgtEl>
                                          <p:spTgt spid="32794"/>
                                        </p:tgtEl>
                                        <p:attrNameLst>
                                          <p:attrName>style.visibility</p:attrName>
                                        </p:attrNameLst>
                                      </p:cBhvr>
                                      <p:to>
                                        <p:strVal val="visible"/>
                                      </p:to>
                                    </p:set>
                                    <p:anim calcmode="lin" valueType="num">
                                      <p:cBhvr>
                                        <p:cTn id="171" dur="500" fill="hold"/>
                                        <p:tgtEl>
                                          <p:spTgt spid="32794"/>
                                        </p:tgtEl>
                                        <p:attrNameLst>
                                          <p:attrName>ppt_w</p:attrName>
                                        </p:attrNameLst>
                                      </p:cBhvr>
                                      <p:tavLst>
                                        <p:tav tm="0">
                                          <p:val>
                                            <p:fltVal val="0"/>
                                          </p:val>
                                        </p:tav>
                                        <p:tav tm="100000">
                                          <p:val>
                                            <p:strVal val="#ppt_w"/>
                                          </p:val>
                                        </p:tav>
                                      </p:tavLst>
                                    </p:anim>
                                    <p:anim calcmode="lin" valueType="num">
                                      <p:cBhvr>
                                        <p:cTn id="172" dur="500" fill="hold"/>
                                        <p:tgtEl>
                                          <p:spTgt spid="32794"/>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23" presetClass="entr" presetSubtype="16" fill="hold" grpId="0" nodeType="clickEffect">
                                  <p:stCondLst>
                                    <p:cond delay="0"/>
                                  </p:stCondLst>
                                  <p:childTnLst>
                                    <p:set>
                                      <p:cBhvr>
                                        <p:cTn id="176" dur="1" fill="hold">
                                          <p:stCondLst>
                                            <p:cond delay="0"/>
                                          </p:stCondLst>
                                        </p:cTn>
                                        <p:tgtEl>
                                          <p:spTgt spid="32795"/>
                                        </p:tgtEl>
                                        <p:attrNameLst>
                                          <p:attrName>style.visibility</p:attrName>
                                        </p:attrNameLst>
                                      </p:cBhvr>
                                      <p:to>
                                        <p:strVal val="visible"/>
                                      </p:to>
                                    </p:set>
                                    <p:anim calcmode="lin" valueType="num">
                                      <p:cBhvr>
                                        <p:cTn id="177" dur="500" fill="hold"/>
                                        <p:tgtEl>
                                          <p:spTgt spid="32795"/>
                                        </p:tgtEl>
                                        <p:attrNameLst>
                                          <p:attrName>ppt_w</p:attrName>
                                        </p:attrNameLst>
                                      </p:cBhvr>
                                      <p:tavLst>
                                        <p:tav tm="0">
                                          <p:val>
                                            <p:fltVal val="0"/>
                                          </p:val>
                                        </p:tav>
                                        <p:tav tm="100000">
                                          <p:val>
                                            <p:strVal val="#ppt_w"/>
                                          </p:val>
                                        </p:tav>
                                      </p:tavLst>
                                    </p:anim>
                                    <p:anim calcmode="lin" valueType="num">
                                      <p:cBhvr>
                                        <p:cTn id="178" dur="500" fill="hold"/>
                                        <p:tgtEl>
                                          <p:spTgt spid="32795"/>
                                        </p:tgtEl>
                                        <p:attrNameLst>
                                          <p:attrName>ppt_h</p:attrName>
                                        </p:attrNameLst>
                                      </p:cBhvr>
                                      <p:tavLst>
                                        <p:tav tm="0">
                                          <p:val>
                                            <p:fltVal val="0"/>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23" presetClass="entr" presetSubtype="16" fill="hold" grpId="0" nodeType="clickEffect">
                                  <p:stCondLst>
                                    <p:cond delay="0"/>
                                  </p:stCondLst>
                                  <p:childTnLst>
                                    <p:set>
                                      <p:cBhvr>
                                        <p:cTn id="182" dur="1" fill="hold">
                                          <p:stCondLst>
                                            <p:cond delay="0"/>
                                          </p:stCondLst>
                                        </p:cTn>
                                        <p:tgtEl>
                                          <p:spTgt spid="32798"/>
                                        </p:tgtEl>
                                        <p:attrNameLst>
                                          <p:attrName>style.visibility</p:attrName>
                                        </p:attrNameLst>
                                      </p:cBhvr>
                                      <p:to>
                                        <p:strVal val="visible"/>
                                      </p:to>
                                    </p:set>
                                    <p:anim calcmode="lin" valueType="num">
                                      <p:cBhvr>
                                        <p:cTn id="183" dur="500" fill="hold"/>
                                        <p:tgtEl>
                                          <p:spTgt spid="32798"/>
                                        </p:tgtEl>
                                        <p:attrNameLst>
                                          <p:attrName>ppt_w</p:attrName>
                                        </p:attrNameLst>
                                      </p:cBhvr>
                                      <p:tavLst>
                                        <p:tav tm="0">
                                          <p:val>
                                            <p:fltVal val="0"/>
                                          </p:val>
                                        </p:tav>
                                        <p:tav tm="100000">
                                          <p:val>
                                            <p:strVal val="#ppt_w"/>
                                          </p:val>
                                        </p:tav>
                                      </p:tavLst>
                                    </p:anim>
                                    <p:anim calcmode="lin" valueType="num">
                                      <p:cBhvr>
                                        <p:cTn id="184" dur="500" fill="hold"/>
                                        <p:tgtEl>
                                          <p:spTgt spid="327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4" grpId="0" animBg="1"/>
      <p:bldP spid="32775" grpId="0" animBg="1"/>
      <p:bldP spid="32776" grpId="0" animBg="1"/>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animBg="1"/>
      <p:bldP spid="32787" grpId="0" animBg="1"/>
      <p:bldP spid="32788" grpId="0" animBg="1"/>
      <p:bldP spid="32789" grpId="0" animBg="1"/>
      <p:bldP spid="32790" grpId="0" animBg="1"/>
      <p:bldP spid="32791" grpId="0" animBg="1"/>
      <p:bldP spid="32792" grpId="0" animBg="1"/>
      <p:bldP spid="32793" grpId="0" animBg="1"/>
      <p:bldP spid="32794" grpId="0" animBg="1"/>
      <p:bldP spid="32795" grpId="0" animBg="1"/>
      <p:bldP spid="32796" grpId="0" animBg="1"/>
      <p:bldP spid="32797" grpId="0" animBg="1"/>
      <p:bldP spid="32798" grpId="0" animBg="1"/>
      <p:bldP spid="32848" grpId="0" animBg="1"/>
      <p:bldP spid="3284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3352800"/>
            <a:ext cx="3581400" cy="1066800"/>
            <a:chOff x="2832" y="2694"/>
            <a:chExt cx="2256" cy="672"/>
          </a:xfrm>
        </p:grpSpPr>
        <p:sp>
          <p:nvSpPr>
            <p:cNvPr id="34930" name="Line 3"/>
            <p:cNvSpPr>
              <a:spLocks noChangeShapeType="1"/>
            </p:cNvSpPr>
            <p:nvPr/>
          </p:nvSpPr>
          <p:spPr bwMode="auto">
            <a:xfrm>
              <a:off x="3120" y="3366"/>
              <a:ext cx="172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4931" name="Line 4"/>
            <p:cNvSpPr>
              <a:spLocks noChangeShapeType="1"/>
            </p:cNvSpPr>
            <p:nvPr/>
          </p:nvSpPr>
          <p:spPr bwMode="auto">
            <a:xfrm flipV="1">
              <a:off x="3936" y="2694"/>
              <a:ext cx="1152" cy="67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4932" name="Line 5"/>
            <p:cNvSpPr>
              <a:spLocks noChangeShapeType="1"/>
            </p:cNvSpPr>
            <p:nvPr/>
          </p:nvSpPr>
          <p:spPr bwMode="auto">
            <a:xfrm flipH="1" flipV="1">
              <a:off x="2832" y="2790"/>
              <a:ext cx="1104" cy="57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5846" name="Line 6"/>
          <p:cNvSpPr>
            <a:spLocks noChangeShapeType="1"/>
          </p:cNvSpPr>
          <p:nvPr/>
        </p:nvSpPr>
        <p:spPr bwMode="auto">
          <a:xfrm flipV="1">
            <a:off x="1981200" y="3048000"/>
            <a:ext cx="0" cy="1371600"/>
          </a:xfrm>
          <a:prstGeom prst="line">
            <a:avLst/>
          </a:prstGeom>
          <a:noFill/>
          <a:ln w="19050">
            <a:solidFill>
              <a:schemeClr val="tx1"/>
            </a:solidFill>
            <a:round/>
            <a:headEnd/>
            <a:tailEnd/>
          </a:ln>
        </p:spPr>
        <p:txBody>
          <a:bodyPr/>
          <a:lstStyle/>
          <a:p>
            <a:endParaRPr lang="en-IN"/>
          </a:p>
        </p:txBody>
      </p:sp>
      <p:sp>
        <p:nvSpPr>
          <p:cNvPr id="35847" name="Line 7"/>
          <p:cNvSpPr>
            <a:spLocks noChangeShapeType="1"/>
          </p:cNvSpPr>
          <p:nvPr/>
        </p:nvSpPr>
        <p:spPr bwMode="auto">
          <a:xfrm flipV="1">
            <a:off x="1981200" y="1905000"/>
            <a:ext cx="1981200" cy="1143000"/>
          </a:xfrm>
          <a:prstGeom prst="line">
            <a:avLst/>
          </a:prstGeom>
          <a:noFill/>
          <a:ln w="19050">
            <a:solidFill>
              <a:schemeClr val="tx1"/>
            </a:solidFill>
            <a:round/>
            <a:headEnd/>
            <a:tailEnd/>
          </a:ln>
        </p:spPr>
        <p:txBody>
          <a:bodyPr/>
          <a:lstStyle/>
          <a:p>
            <a:endParaRPr lang="en-IN"/>
          </a:p>
        </p:txBody>
      </p:sp>
      <p:sp>
        <p:nvSpPr>
          <p:cNvPr id="35848" name="Line 8"/>
          <p:cNvSpPr>
            <a:spLocks noChangeShapeType="1"/>
          </p:cNvSpPr>
          <p:nvPr/>
        </p:nvSpPr>
        <p:spPr bwMode="auto">
          <a:xfrm flipV="1">
            <a:off x="1981200" y="3276600"/>
            <a:ext cx="1981200" cy="1143000"/>
          </a:xfrm>
          <a:prstGeom prst="line">
            <a:avLst/>
          </a:prstGeom>
          <a:noFill/>
          <a:ln w="19050">
            <a:solidFill>
              <a:schemeClr val="tx1"/>
            </a:solidFill>
            <a:round/>
            <a:headEnd/>
            <a:tailEnd/>
          </a:ln>
        </p:spPr>
        <p:txBody>
          <a:bodyPr/>
          <a:lstStyle/>
          <a:p>
            <a:endParaRPr lang="en-IN"/>
          </a:p>
        </p:txBody>
      </p:sp>
      <p:sp>
        <p:nvSpPr>
          <p:cNvPr id="35849" name="Line 9"/>
          <p:cNvSpPr>
            <a:spLocks noChangeShapeType="1"/>
          </p:cNvSpPr>
          <p:nvPr/>
        </p:nvSpPr>
        <p:spPr bwMode="auto">
          <a:xfrm flipV="1">
            <a:off x="3937000" y="1892300"/>
            <a:ext cx="0" cy="1371600"/>
          </a:xfrm>
          <a:prstGeom prst="line">
            <a:avLst/>
          </a:prstGeom>
          <a:noFill/>
          <a:ln w="19050">
            <a:solidFill>
              <a:schemeClr val="tx1"/>
            </a:solidFill>
            <a:round/>
            <a:headEnd/>
            <a:tailEnd/>
          </a:ln>
        </p:spPr>
        <p:txBody>
          <a:bodyPr/>
          <a:lstStyle/>
          <a:p>
            <a:endParaRPr lang="en-IN"/>
          </a:p>
        </p:txBody>
      </p:sp>
      <p:sp>
        <p:nvSpPr>
          <p:cNvPr id="35850" name="Line 10"/>
          <p:cNvSpPr>
            <a:spLocks noChangeShapeType="1"/>
          </p:cNvSpPr>
          <p:nvPr/>
        </p:nvSpPr>
        <p:spPr bwMode="auto">
          <a:xfrm flipH="1" flipV="1">
            <a:off x="838200" y="2438400"/>
            <a:ext cx="1143000" cy="609600"/>
          </a:xfrm>
          <a:prstGeom prst="line">
            <a:avLst/>
          </a:prstGeom>
          <a:noFill/>
          <a:ln w="19050">
            <a:solidFill>
              <a:schemeClr val="tx1"/>
            </a:solidFill>
            <a:round/>
            <a:headEnd/>
            <a:tailEnd/>
          </a:ln>
        </p:spPr>
        <p:txBody>
          <a:bodyPr/>
          <a:lstStyle/>
          <a:p>
            <a:endParaRPr lang="en-IN"/>
          </a:p>
        </p:txBody>
      </p:sp>
      <p:sp>
        <p:nvSpPr>
          <p:cNvPr id="35851" name="Line 11"/>
          <p:cNvSpPr>
            <a:spLocks noChangeShapeType="1"/>
          </p:cNvSpPr>
          <p:nvPr/>
        </p:nvSpPr>
        <p:spPr bwMode="auto">
          <a:xfrm flipV="1">
            <a:off x="869950" y="2451100"/>
            <a:ext cx="0" cy="1371600"/>
          </a:xfrm>
          <a:prstGeom prst="line">
            <a:avLst/>
          </a:prstGeom>
          <a:noFill/>
          <a:ln w="19050">
            <a:solidFill>
              <a:schemeClr val="tx1"/>
            </a:solidFill>
            <a:round/>
            <a:headEnd/>
            <a:tailEnd/>
          </a:ln>
        </p:spPr>
        <p:txBody>
          <a:bodyPr/>
          <a:lstStyle/>
          <a:p>
            <a:endParaRPr lang="en-IN"/>
          </a:p>
        </p:txBody>
      </p:sp>
      <p:sp>
        <p:nvSpPr>
          <p:cNvPr id="35852" name="Line 12"/>
          <p:cNvSpPr>
            <a:spLocks noChangeShapeType="1"/>
          </p:cNvSpPr>
          <p:nvPr/>
        </p:nvSpPr>
        <p:spPr bwMode="auto">
          <a:xfrm flipV="1">
            <a:off x="876300" y="1301750"/>
            <a:ext cx="1981200" cy="1143000"/>
          </a:xfrm>
          <a:prstGeom prst="line">
            <a:avLst/>
          </a:prstGeom>
          <a:noFill/>
          <a:ln w="19050">
            <a:solidFill>
              <a:schemeClr val="tx1"/>
            </a:solidFill>
            <a:round/>
            <a:headEnd/>
            <a:tailEnd/>
          </a:ln>
        </p:spPr>
        <p:txBody>
          <a:bodyPr/>
          <a:lstStyle/>
          <a:p>
            <a:endParaRPr lang="en-IN"/>
          </a:p>
        </p:txBody>
      </p:sp>
      <p:sp>
        <p:nvSpPr>
          <p:cNvPr id="35853" name="Line 13"/>
          <p:cNvSpPr>
            <a:spLocks noChangeShapeType="1"/>
          </p:cNvSpPr>
          <p:nvPr/>
        </p:nvSpPr>
        <p:spPr bwMode="auto">
          <a:xfrm flipH="1" flipV="1">
            <a:off x="2819400" y="1295400"/>
            <a:ext cx="1143000" cy="615950"/>
          </a:xfrm>
          <a:prstGeom prst="line">
            <a:avLst/>
          </a:prstGeom>
          <a:noFill/>
          <a:ln w="19050">
            <a:solidFill>
              <a:schemeClr val="tx1"/>
            </a:solidFill>
            <a:round/>
            <a:headEnd/>
            <a:tailEnd/>
          </a:ln>
        </p:spPr>
        <p:txBody>
          <a:bodyPr/>
          <a:lstStyle/>
          <a:p>
            <a:endParaRPr lang="en-IN"/>
          </a:p>
        </p:txBody>
      </p:sp>
      <p:sp>
        <p:nvSpPr>
          <p:cNvPr id="35854" name="Line 14"/>
          <p:cNvSpPr>
            <a:spLocks noChangeShapeType="1"/>
          </p:cNvSpPr>
          <p:nvPr/>
        </p:nvSpPr>
        <p:spPr bwMode="auto">
          <a:xfrm>
            <a:off x="1143000" y="2590800"/>
            <a:ext cx="228600" cy="914400"/>
          </a:xfrm>
          <a:prstGeom prst="line">
            <a:avLst/>
          </a:prstGeom>
          <a:noFill/>
          <a:ln w="19050">
            <a:solidFill>
              <a:schemeClr val="tx1"/>
            </a:solidFill>
            <a:round/>
            <a:headEnd/>
            <a:tailEnd/>
          </a:ln>
        </p:spPr>
        <p:txBody>
          <a:bodyPr/>
          <a:lstStyle/>
          <a:p>
            <a:endParaRPr lang="en-IN"/>
          </a:p>
        </p:txBody>
      </p:sp>
      <p:sp>
        <p:nvSpPr>
          <p:cNvPr id="35855" name="Line 15"/>
          <p:cNvSpPr>
            <a:spLocks noChangeShapeType="1"/>
          </p:cNvSpPr>
          <p:nvPr/>
        </p:nvSpPr>
        <p:spPr bwMode="auto">
          <a:xfrm flipH="1">
            <a:off x="1371600" y="2895600"/>
            <a:ext cx="381000" cy="609600"/>
          </a:xfrm>
          <a:prstGeom prst="line">
            <a:avLst/>
          </a:prstGeom>
          <a:noFill/>
          <a:ln w="19050">
            <a:solidFill>
              <a:schemeClr val="tx1"/>
            </a:solidFill>
            <a:round/>
            <a:headEnd/>
            <a:tailEnd/>
          </a:ln>
        </p:spPr>
        <p:txBody>
          <a:bodyPr/>
          <a:lstStyle/>
          <a:p>
            <a:endParaRPr lang="en-IN"/>
          </a:p>
        </p:txBody>
      </p:sp>
      <p:sp>
        <p:nvSpPr>
          <p:cNvPr id="35856" name="Line 16"/>
          <p:cNvSpPr>
            <a:spLocks noChangeShapeType="1"/>
          </p:cNvSpPr>
          <p:nvPr/>
        </p:nvSpPr>
        <p:spPr bwMode="auto">
          <a:xfrm flipV="1">
            <a:off x="1143000" y="1981200"/>
            <a:ext cx="1066800" cy="609600"/>
          </a:xfrm>
          <a:prstGeom prst="line">
            <a:avLst/>
          </a:prstGeom>
          <a:noFill/>
          <a:ln w="19050">
            <a:solidFill>
              <a:schemeClr val="tx1"/>
            </a:solidFill>
            <a:round/>
            <a:headEnd/>
            <a:tailEnd/>
          </a:ln>
        </p:spPr>
        <p:txBody>
          <a:bodyPr/>
          <a:lstStyle/>
          <a:p>
            <a:endParaRPr lang="en-IN"/>
          </a:p>
        </p:txBody>
      </p:sp>
      <p:sp>
        <p:nvSpPr>
          <p:cNvPr id="35857" name="Line 17"/>
          <p:cNvSpPr>
            <a:spLocks noChangeShapeType="1"/>
          </p:cNvSpPr>
          <p:nvPr/>
        </p:nvSpPr>
        <p:spPr bwMode="auto">
          <a:xfrm>
            <a:off x="2209800" y="1981200"/>
            <a:ext cx="533400" cy="304800"/>
          </a:xfrm>
          <a:prstGeom prst="line">
            <a:avLst/>
          </a:prstGeom>
          <a:noFill/>
          <a:ln w="19050">
            <a:solidFill>
              <a:schemeClr val="tx1"/>
            </a:solidFill>
            <a:round/>
            <a:headEnd/>
            <a:tailEnd/>
          </a:ln>
        </p:spPr>
        <p:txBody>
          <a:bodyPr/>
          <a:lstStyle/>
          <a:p>
            <a:endParaRPr lang="en-IN"/>
          </a:p>
        </p:txBody>
      </p:sp>
      <p:sp>
        <p:nvSpPr>
          <p:cNvPr id="35858" name="Line 18"/>
          <p:cNvSpPr>
            <a:spLocks noChangeShapeType="1"/>
          </p:cNvSpPr>
          <p:nvPr/>
        </p:nvSpPr>
        <p:spPr bwMode="auto">
          <a:xfrm flipV="1">
            <a:off x="1752600" y="2286000"/>
            <a:ext cx="990600" cy="609600"/>
          </a:xfrm>
          <a:prstGeom prst="line">
            <a:avLst/>
          </a:prstGeom>
          <a:noFill/>
          <a:ln w="19050">
            <a:solidFill>
              <a:schemeClr val="tx1"/>
            </a:solidFill>
            <a:round/>
            <a:headEnd/>
            <a:tailEnd/>
          </a:ln>
        </p:spPr>
        <p:txBody>
          <a:bodyPr/>
          <a:lstStyle/>
          <a:p>
            <a:endParaRPr lang="en-IN"/>
          </a:p>
        </p:txBody>
      </p:sp>
      <p:sp>
        <p:nvSpPr>
          <p:cNvPr id="35859" name="Line 19"/>
          <p:cNvSpPr>
            <a:spLocks noChangeShapeType="1"/>
          </p:cNvSpPr>
          <p:nvPr/>
        </p:nvSpPr>
        <p:spPr bwMode="auto">
          <a:xfrm>
            <a:off x="2209800" y="1981200"/>
            <a:ext cx="152400" cy="533400"/>
          </a:xfrm>
          <a:prstGeom prst="line">
            <a:avLst/>
          </a:prstGeom>
          <a:noFill/>
          <a:ln w="19050">
            <a:solidFill>
              <a:schemeClr val="tx1"/>
            </a:solidFill>
            <a:round/>
            <a:headEnd/>
            <a:tailEnd/>
          </a:ln>
        </p:spPr>
        <p:txBody>
          <a:bodyPr/>
          <a:lstStyle/>
          <a:p>
            <a:endParaRPr lang="en-IN"/>
          </a:p>
        </p:txBody>
      </p:sp>
      <p:sp>
        <p:nvSpPr>
          <p:cNvPr id="35860" name="Oval 20"/>
          <p:cNvSpPr>
            <a:spLocks noChangeArrowheads="1"/>
          </p:cNvSpPr>
          <p:nvPr/>
        </p:nvSpPr>
        <p:spPr bwMode="auto">
          <a:xfrm rot="1873940">
            <a:off x="1139825" y="2676525"/>
            <a:ext cx="623888" cy="152400"/>
          </a:xfrm>
          <a:prstGeom prst="ellipse">
            <a:avLst/>
          </a:prstGeom>
          <a:solidFill>
            <a:schemeClr val="bg1"/>
          </a:solidFill>
          <a:ln w="9525">
            <a:noFill/>
            <a:round/>
            <a:headEnd/>
            <a:tailEnd/>
          </a:ln>
        </p:spPr>
        <p:txBody>
          <a:bodyPr wrap="none" anchor="ctr"/>
          <a:lstStyle/>
          <a:p>
            <a:endParaRPr lang="en-IN"/>
          </a:p>
        </p:txBody>
      </p:sp>
      <p:sp>
        <p:nvSpPr>
          <p:cNvPr id="35861" name="Line 21"/>
          <p:cNvSpPr>
            <a:spLocks noChangeShapeType="1"/>
          </p:cNvSpPr>
          <p:nvPr/>
        </p:nvSpPr>
        <p:spPr bwMode="auto">
          <a:xfrm rot="374344" flipH="1">
            <a:off x="2901950" y="1568450"/>
            <a:ext cx="457200" cy="304800"/>
          </a:xfrm>
          <a:prstGeom prst="line">
            <a:avLst/>
          </a:prstGeom>
          <a:noFill/>
          <a:ln w="19050">
            <a:solidFill>
              <a:schemeClr val="tx1"/>
            </a:solidFill>
            <a:round/>
            <a:headEnd/>
            <a:tailEnd/>
          </a:ln>
        </p:spPr>
        <p:txBody>
          <a:bodyPr/>
          <a:lstStyle/>
          <a:p>
            <a:endParaRPr lang="en-IN"/>
          </a:p>
        </p:txBody>
      </p:sp>
      <p:sp>
        <p:nvSpPr>
          <p:cNvPr id="35862" name="Line 22"/>
          <p:cNvSpPr>
            <a:spLocks noChangeShapeType="1"/>
          </p:cNvSpPr>
          <p:nvPr/>
        </p:nvSpPr>
        <p:spPr bwMode="auto">
          <a:xfrm>
            <a:off x="2387600" y="1543050"/>
            <a:ext cx="533400" cy="304800"/>
          </a:xfrm>
          <a:prstGeom prst="line">
            <a:avLst/>
          </a:prstGeom>
          <a:noFill/>
          <a:ln w="19050">
            <a:solidFill>
              <a:schemeClr val="tx1"/>
            </a:solidFill>
            <a:round/>
            <a:headEnd/>
            <a:tailEnd/>
          </a:ln>
        </p:spPr>
        <p:txBody>
          <a:bodyPr/>
          <a:lstStyle/>
          <a:p>
            <a:endParaRPr lang="en-IN"/>
          </a:p>
        </p:txBody>
      </p:sp>
      <p:sp>
        <p:nvSpPr>
          <p:cNvPr id="35863" name="Line 23"/>
          <p:cNvSpPr>
            <a:spLocks noChangeShapeType="1"/>
          </p:cNvSpPr>
          <p:nvPr/>
        </p:nvSpPr>
        <p:spPr bwMode="auto">
          <a:xfrm flipV="1">
            <a:off x="2413000" y="914400"/>
            <a:ext cx="0" cy="647700"/>
          </a:xfrm>
          <a:prstGeom prst="line">
            <a:avLst/>
          </a:prstGeom>
          <a:noFill/>
          <a:ln w="9525">
            <a:solidFill>
              <a:schemeClr val="tx1"/>
            </a:solidFill>
            <a:round/>
            <a:headEnd/>
            <a:tailEnd/>
          </a:ln>
        </p:spPr>
        <p:txBody>
          <a:bodyPr/>
          <a:lstStyle/>
          <a:p>
            <a:endParaRPr lang="en-IN"/>
          </a:p>
        </p:txBody>
      </p:sp>
      <p:sp>
        <p:nvSpPr>
          <p:cNvPr id="35864" name="Line 24"/>
          <p:cNvSpPr>
            <a:spLocks noChangeShapeType="1"/>
          </p:cNvSpPr>
          <p:nvPr/>
        </p:nvSpPr>
        <p:spPr bwMode="auto">
          <a:xfrm flipV="1">
            <a:off x="3359150" y="939800"/>
            <a:ext cx="0" cy="647700"/>
          </a:xfrm>
          <a:prstGeom prst="line">
            <a:avLst/>
          </a:prstGeom>
          <a:noFill/>
          <a:ln w="19050">
            <a:solidFill>
              <a:schemeClr val="tx1"/>
            </a:solidFill>
            <a:round/>
            <a:headEnd/>
            <a:tailEnd/>
          </a:ln>
        </p:spPr>
        <p:txBody>
          <a:bodyPr/>
          <a:lstStyle/>
          <a:p>
            <a:endParaRPr lang="en-IN"/>
          </a:p>
        </p:txBody>
      </p:sp>
      <p:sp>
        <p:nvSpPr>
          <p:cNvPr id="35865" name="Line 25"/>
          <p:cNvSpPr>
            <a:spLocks noChangeShapeType="1"/>
          </p:cNvSpPr>
          <p:nvPr/>
        </p:nvSpPr>
        <p:spPr bwMode="auto">
          <a:xfrm rot="374344" flipH="1">
            <a:off x="2895600" y="939800"/>
            <a:ext cx="457200" cy="304800"/>
          </a:xfrm>
          <a:prstGeom prst="line">
            <a:avLst/>
          </a:prstGeom>
          <a:noFill/>
          <a:ln w="19050">
            <a:solidFill>
              <a:schemeClr val="tx1"/>
            </a:solidFill>
            <a:round/>
            <a:headEnd/>
            <a:tailEnd/>
          </a:ln>
        </p:spPr>
        <p:txBody>
          <a:bodyPr/>
          <a:lstStyle/>
          <a:p>
            <a:endParaRPr lang="en-IN"/>
          </a:p>
        </p:txBody>
      </p:sp>
      <p:sp>
        <p:nvSpPr>
          <p:cNvPr id="35866" name="Line 26"/>
          <p:cNvSpPr>
            <a:spLocks noChangeShapeType="1"/>
          </p:cNvSpPr>
          <p:nvPr/>
        </p:nvSpPr>
        <p:spPr bwMode="auto">
          <a:xfrm>
            <a:off x="2438400" y="947738"/>
            <a:ext cx="476250" cy="271462"/>
          </a:xfrm>
          <a:prstGeom prst="line">
            <a:avLst/>
          </a:prstGeom>
          <a:noFill/>
          <a:ln w="19050">
            <a:solidFill>
              <a:schemeClr val="tx1"/>
            </a:solidFill>
            <a:round/>
            <a:headEnd/>
            <a:tailEnd/>
          </a:ln>
        </p:spPr>
        <p:txBody>
          <a:bodyPr/>
          <a:lstStyle/>
          <a:p>
            <a:endParaRPr lang="en-IN"/>
          </a:p>
        </p:txBody>
      </p:sp>
      <p:sp>
        <p:nvSpPr>
          <p:cNvPr id="35867" name="Line 27"/>
          <p:cNvSpPr>
            <a:spLocks noChangeShapeType="1"/>
          </p:cNvSpPr>
          <p:nvPr/>
        </p:nvSpPr>
        <p:spPr bwMode="auto">
          <a:xfrm rot="374344" flipH="1">
            <a:off x="2432050" y="660400"/>
            <a:ext cx="457200" cy="304800"/>
          </a:xfrm>
          <a:prstGeom prst="line">
            <a:avLst/>
          </a:prstGeom>
          <a:noFill/>
          <a:ln w="9525">
            <a:solidFill>
              <a:schemeClr val="tx1"/>
            </a:solidFill>
            <a:round/>
            <a:headEnd/>
            <a:tailEnd/>
          </a:ln>
        </p:spPr>
        <p:txBody>
          <a:bodyPr/>
          <a:lstStyle/>
          <a:p>
            <a:endParaRPr lang="en-IN"/>
          </a:p>
        </p:txBody>
      </p:sp>
      <p:sp>
        <p:nvSpPr>
          <p:cNvPr id="35868" name="Line 28"/>
          <p:cNvSpPr>
            <a:spLocks noChangeShapeType="1"/>
          </p:cNvSpPr>
          <p:nvPr/>
        </p:nvSpPr>
        <p:spPr bwMode="auto">
          <a:xfrm>
            <a:off x="2895600" y="685800"/>
            <a:ext cx="457200" cy="261938"/>
          </a:xfrm>
          <a:prstGeom prst="line">
            <a:avLst/>
          </a:prstGeom>
          <a:noFill/>
          <a:ln w="19050">
            <a:solidFill>
              <a:schemeClr val="tx1"/>
            </a:solidFill>
            <a:round/>
            <a:headEnd/>
            <a:tailEnd/>
          </a:ln>
        </p:spPr>
        <p:txBody>
          <a:bodyPr/>
          <a:lstStyle/>
          <a:p>
            <a:endParaRPr lang="en-IN"/>
          </a:p>
        </p:txBody>
      </p:sp>
      <p:sp>
        <p:nvSpPr>
          <p:cNvPr id="35869" name="Line 29"/>
          <p:cNvSpPr>
            <a:spLocks noChangeShapeType="1"/>
          </p:cNvSpPr>
          <p:nvPr/>
        </p:nvSpPr>
        <p:spPr bwMode="auto">
          <a:xfrm flipH="1">
            <a:off x="2400300" y="1066800"/>
            <a:ext cx="266700" cy="533400"/>
          </a:xfrm>
          <a:prstGeom prst="line">
            <a:avLst/>
          </a:prstGeom>
          <a:noFill/>
          <a:ln w="19050">
            <a:solidFill>
              <a:schemeClr val="tx1"/>
            </a:solidFill>
            <a:round/>
            <a:headEnd/>
            <a:tailEnd/>
          </a:ln>
        </p:spPr>
        <p:txBody>
          <a:bodyPr/>
          <a:lstStyle/>
          <a:p>
            <a:endParaRPr lang="en-IN"/>
          </a:p>
        </p:txBody>
      </p:sp>
      <p:sp>
        <p:nvSpPr>
          <p:cNvPr id="35870" name="Line 30"/>
          <p:cNvSpPr>
            <a:spLocks noChangeShapeType="1"/>
          </p:cNvSpPr>
          <p:nvPr/>
        </p:nvSpPr>
        <p:spPr bwMode="auto">
          <a:xfrm flipV="1">
            <a:off x="2667000" y="820738"/>
            <a:ext cx="457200" cy="246062"/>
          </a:xfrm>
          <a:prstGeom prst="line">
            <a:avLst/>
          </a:prstGeom>
          <a:noFill/>
          <a:ln w="19050">
            <a:solidFill>
              <a:schemeClr val="tx1"/>
            </a:solidFill>
            <a:round/>
            <a:headEnd/>
            <a:tailEnd/>
          </a:ln>
        </p:spPr>
        <p:txBody>
          <a:bodyPr/>
          <a:lstStyle/>
          <a:p>
            <a:endParaRPr lang="en-IN"/>
          </a:p>
        </p:txBody>
      </p:sp>
      <p:sp>
        <p:nvSpPr>
          <p:cNvPr id="35871" name="Oval 31"/>
          <p:cNvSpPr>
            <a:spLocks noChangeArrowheads="1"/>
          </p:cNvSpPr>
          <p:nvPr/>
        </p:nvSpPr>
        <p:spPr bwMode="auto">
          <a:xfrm rot="-1708153">
            <a:off x="2406650" y="1384300"/>
            <a:ext cx="533400" cy="76200"/>
          </a:xfrm>
          <a:prstGeom prst="ellipse">
            <a:avLst/>
          </a:prstGeom>
          <a:solidFill>
            <a:schemeClr val="bg1"/>
          </a:solidFill>
          <a:ln w="9525">
            <a:noFill/>
            <a:round/>
            <a:headEnd/>
            <a:tailEnd/>
          </a:ln>
        </p:spPr>
        <p:txBody>
          <a:bodyPr wrap="none" anchor="ctr"/>
          <a:lstStyle/>
          <a:p>
            <a:endParaRPr lang="en-IN"/>
          </a:p>
        </p:txBody>
      </p:sp>
      <p:sp>
        <p:nvSpPr>
          <p:cNvPr id="35872" name="Oval 32"/>
          <p:cNvSpPr>
            <a:spLocks noChangeArrowheads="1"/>
          </p:cNvSpPr>
          <p:nvPr/>
        </p:nvSpPr>
        <p:spPr bwMode="auto">
          <a:xfrm rot="1748884">
            <a:off x="2863850" y="1416050"/>
            <a:ext cx="533400" cy="76200"/>
          </a:xfrm>
          <a:prstGeom prst="ellipse">
            <a:avLst/>
          </a:prstGeom>
          <a:solidFill>
            <a:schemeClr val="bg1"/>
          </a:solidFill>
          <a:ln w="9525">
            <a:noFill/>
            <a:round/>
            <a:headEnd/>
            <a:tailEnd/>
          </a:ln>
        </p:spPr>
        <p:txBody>
          <a:bodyPr wrap="none" anchor="ctr"/>
          <a:lstStyle/>
          <a:p>
            <a:endParaRPr lang="en-IN"/>
          </a:p>
        </p:txBody>
      </p:sp>
      <p:sp>
        <p:nvSpPr>
          <p:cNvPr id="35873" name="Line 33"/>
          <p:cNvSpPr>
            <a:spLocks noChangeShapeType="1"/>
          </p:cNvSpPr>
          <p:nvPr/>
        </p:nvSpPr>
        <p:spPr bwMode="auto">
          <a:xfrm flipV="1">
            <a:off x="2901950" y="1181100"/>
            <a:ext cx="0" cy="647700"/>
          </a:xfrm>
          <a:prstGeom prst="line">
            <a:avLst/>
          </a:prstGeom>
          <a:noFill/>
          <a:ln w="19050">
            <a:solidFill>
              <a:schemeClr val="tx1"/>
            </a:solidFill>
            <a:round/>
            <a:headEnd/>
            <a:tailEnd/>
          </a:ln>
        </p:spPr>
        <p:txBody>
          <a:bodyPr/>
          <a:lstStyle/>
          <a:p>
            <a:endParaRPr lang="en-IN"/>
          </a:p>
        </p:txBody>
      </p:sp>
      <p:sp>
        <p:nvSpPr>
          <p:cNvPr id="35874" name="Rectangle 34"/>
          <p:cNvSpPr>
            <a:spLocks noChangeArrowheads="1"/>
          </p:cNvSpPr>
          <p:nvPr/>
        </p:nvSpPr>
        <p:spPr bwMode="auto">
          <a:xfrm rot="-1839340">
            <a:off x="2260600" y="717550"/>
            <a:ext cx="838200" cy="304800"/>
          </a:xfrm>
          <a:prstGeom prst="rect">
            <a:avLst/>
          </a:prstGeom>
          <a:solidFill>
            <a:schemeClr val="bg1"/>
          </a:solidFill>
          <a:ln w="9525">
            <a:noFill/>
            <a:miter lim="800000"/>
            <a:headEnd/>
            <a:tailEnd/>
          </a:ln>
        </p:spPr>
        <p:txBody>
          <a:bodyPr wrap="none" anchor="ctr"/>
          <a:lstStyle/>
          <a:p>
            <a:endParaRPr lang="en-IN"/>
          </a:p>
        </p:txBody>
      </p:sp>
      <p:sp>
        <p:nvSpPr>
          <p:cNvPr id="35875" name="Rectangle 35"/>
          <p:cNvSpPr>
            <a:spLocks noChangeArrowheads="1"/>
          </p:cNvSpPr>
          <p:nvPr/>
        </p:nvSpPr>
        <p:spPr bwMode="auto">
          <a:xfrm>
            <a:off x="2362200" y="1162050"/>
            <a:ext cx="76200" cy="381000"/>
          </a:xfrm>
          <a:prstGeom prst="rect">
            <a:avLst/>
          </a:prstGeom>
          <a:solidFill>
            <a:schemeClr val="bg1"/>
          </a:solidFill>
          <a:ln w="9525">
            <a:noFill/>
            <a:miter lim="800000"/>
            <a:headEnd/>
            <a:tailEnd/>
          </a:ln>
        </p:spPr>
        <p:txBody>
          <a:bodyPr wrap="none" anchor="ctr"/>
          <a:lstStyle/>
          <a:p>
            <a:endParaRPr lang="en-IN"/>
          </a:p>
        </p:txBody>
      </p:sp>
      <p:sp>
        <p:nvSpPr>
          <p:cNvPr id="35876" name="Line 36"/>
          <p:cNvSpPr>
            <a:spLocks noChangeShapeType="1"/>
          </p:cNvSpPr>
          <p:nvPr/>
        </p:nvSpPr>
        <p:spPr bwMode="auto">
          <a:xfrm flipH="1" flipV="1">
            <a:off x="838200" y="3810000"/>
            <a:ext cx="1143000" cy="609600"/>
          </a:xfrm>
          <a:prstGeom prst="line">
            <a:avLst/>
          </a:prstGeom>
          <a:noFill/>
          <a:ln w="19050">
            <a:solidFill>
              <a:schemeClr val="tx1"/>
            </a:solidFill>
            <a:round/>
            <a:headEnd/>
            <a:tailEnd/>
          </a:ln>
        </p:spPr>
        <p:txBody>
          <a:bodyPr/>
          <a:lstStyle/>
          <a:p>
            <a:endParaRPr lang="en-IN"/>
          </a:p>
        </p:txBody>
      </p:sp>
      <p:sp>
        <p:nvSpPr>
          <p:cNvPr id="35877" name="Text Box 37"/>
          <p:cNvSpPr txBox="1">
            <a:spLocks noChangeArrowheads="1"/>
          </p:cNvSpPr>
          <p:nvPr/>
        </p:nvSpPr>
        <p:spPr bwMode="auto">
          <a:xfrm>
            <a:off x="1828800" y="44196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4851" name="Text Box 38"/>
          <p:cNvSpPr txBox="1">
            <a:spLocks noChangeArrowheads="1"/>
          </p:cNvSpPr>
          <p:nvPr/>
        </p:nvSpPr>
        <p:spPr bwMode="auto">
          <a:xfrm>
            <a:off x="7315200" y="1447800"/>
            <a:ext cx="336550" cy="274638"/>
          </a:xfrm>
          <a:prstGeom prst="rect">
            <a:avLst/>
          </a:prstGeom>
          <a:noFill/>
          <a:ln w="9525">
            <a:noFill/>
            <a:miter lim="800000"/>
            <a:headEnd/>
            <a:tailEnd/>
          </a:ln>
        </p:spPr>
        <p:txBody>
          <a:bodyPr wrap="none">
            <a:spAutoFit/>
          </a:bodyPr>
          <a:lstStyle/>
          <a:p>
            <a:pPr algn="ctr"/>
            <a:r>
              <a:rPr lang="en-US" sz="1200">
                <a:latin typeface="Times New Roman" charset="0"/>
              </a:rPr>
              <a:t>10</a:t>
            </a:r>
          </a:p>
        </p:txBody>
      </p:sp>
      <p:grpSp>
        <p:nvGrpSpPr>
          <p:cNvPr id="3" name="Group 39"/>
          <p:cNvGrpSpPr>
            <a:grpSpLocks/>
          </p:cNvGrpSpPr>
          <p:nvPr/>
        </p:nvGrpSpPr>
        <p:grpSpPr bwMode="auto">
          <a:xfrm>
            <a:off x="3886200" y="1676400"/>
            <a:ext cx="4800600" cy="3668713"/>
            <a:chOff x="2448" y="1056"/>
            <a:chExt cx="3024" cy="2311"/>
          </a:xfrm>
        </p:grpSpPr>
        <p:grpSp>
          <p:nvGrpSpPr>
            <p:cNvPr id="4" name="Group 40"/>
            <p:cNvGrpSpPr>
              <a:grpSpLocks/>
            </p:cNvGrpSpPr>
            <p:nvPr/>
          </p:nvGrpSpPr>
          <p:grpSpPr bwMode="auto">
            <a:xfrm>
              <a:off x="2448" y="1056"/>
              <a:ext cx="3024" cy="2020"/>
              <a:chOff x="2448" y="1056"/>
              <a:chExt cx="3024" cy="2020"/>
            </a:xfrm>
          </p:grpSpPr>
          <p:grpSp>
            <p:nvGrpSpPr>
              <p:cNvPr id="5" name="Group 41"/>
              <p:cNvGrpSpPr>
                <a:grpSpLocks/>
              </p:cNvGrpSpPr>
              <p:nvPr/>
            </p:nvGrpSpPr>
            <p:grpSpPr bwMode="auto">
              <a:xfrm>
                <a:off x="2448" y="1584"/>
                <a:ext cx="2976" cy="1200"/>
                <a:chOff x="2448" y="1584"/>
                <a:chExt cx="2976" cy="1200"/>
              </a:xfrm>
            </p:grpSpPr>
            <p:sp>
              <p:nvSpPr>
                <p:cNvPr id="34915" name="Line 42"/>
                <p:cNvSpPr>
                  <a:spLocks noChangeShapeType="1"/>
                </p:cNvSpPr>
                <p:nvPr/>
              </p:nvSpPr>
              <p:spPr bwMode="auto">
                <a:xfrm>
                  <a:off x="2688" y="2064"/>
                  <a:ext cx="0" cy="720"/>
                </a:xfrm>
                <a:prstGeom prst="line">
                  <a:avLst/>
                </a:prstGeom>
                <a:noFill/>
                <a:ln w="9525">
                  <a:solidFill>
                    <a:schemeClr val="tx1"/>
                  </a:solidFill>
                  <a:round/>
                  <a:headEnd/>
                  <a:tailEnd/>
                </a:ln>
              </p:spPr>
              <p:txBody>
                <a:bodyPr/>
                <a:lstStyle/>
                <a:p>
                  <a:endParaRPr lang="en-IN"/>
                </a:p>
              </p:txBody>
            </p:sp>
            <p:sp>
              <p:nvSpPr>
                <p:cNvPr id="34916" name="Line 43"/>
                <p:cNvSpPr>
                  <a:spLocks noChangeShapeType="1"/>
                </p:cNvSpPr>
                <p:nvPr/>
              </p:nvSpPr>
              <p:spPr bwMode="auto">
                <a:xfrm>
                  <a:off x="2688" y="2064"/>
                  <a:ext cx="1632" cy="0"/>
                </a:xfrm>
                <a:prstGeom prst="line">
                  <a:avLst/>
                </a:prstGeom>
                <a:noFill/>
                <a:ln w="9525">
                  <a:solidFill>
                    <a:schemeClr val="tx1"/>
                  </a:solidFill>
                  <a:round/>
                  <a:headEnd/>
                  <a:tailEnd/>
                </a:ln>
              </p:spPr>
              <p:txBody>
                <a:bodyPr/>
                <a:lstStyle/>
                <a:p>
                  <a:endParaRPr lang="en-IN"/>
                </a:p>
              </p:txBody>
            </p:sp>
            <p:sp>
              <p:nvSpPr>
                <p:cNvPr id="34917" name="Line 44"/>
                <p:cNvSpPr>
                  <a:spLocks noChangeShapeType="1"/>
                </p:cNvSpPr>
                <p:nvPr/>
              </p:nvSpPr>
              <p:spPr bwMode="auto">
                <a:xfrm>
                  <a:off x="2688" y="2784"/>
                  <a:ext cx="1632" cy="0"/>
                </a:xfrm>
                <a:prstGeom prst="line">
                  <a:avLst/>
                </a:prstGeom>
                <a:noFill/>
                <a:ln w="9525">
                  <a:solidFill>
                    <a:schemeClr val="tx1"/>
                  </a:solidFill>
                  <a:round/>
                  <a:headEnd/>
                  <a:tailEnd/>
                </a:ln>
              </p:spPr>
              <p:txBody>
                <a:bodyPr/>
                <a:lstStyle/>
                <a:p>
                  <a:endParaRPr lang="en-IN"/>
                </a:p>
              </p:txBody>
            </p:sp>
            <p:sp>
              <p:nvSpPr>
                <p:cNvPr id="34918" name="Line 45"/>
                <p:cNvSpPr>
                  <a:spLocks noChangeShapeType="1"/>
                </p:cNvSpPr>
                <p:nvPr/>
              </p:nvSpPr>
              <p:spPr bwMode="auto">
                <a:xfrm flipV="1">
                  <a:off x="4320" y="1584"/>
                  <a:ext cx="0" cy="1200"/>
                </a:xfrm>
                <a:prstGeom prst="line">
                  <a:avLst/>
                </a:prstGeom>
                <a:noFill/>
                <a:ln w="9525">
                  <a:solidFill>
                    <a:schemeClr val="tx1"/>
                  </a:solidFill>
                  <a:round/>
                  <a:headEnd/>
                  <a:tailEnd/>
                </a:ln>
              </p:spPr>
              <p:txBody>
                <a:bodyPr/>
                <a:lstStyle/>
                <a:p>
                  <a:endParaRPr lang="en-IN"/>
                </a:p>
              </p:txBody>
            </p:sp>
            <p:sp>
              <p:nvSpPr>
                <p:cNvPr id="34919" name="Line 46"/>
                <p:cNvSpPr>
                  <a:spLocks noChangeShapeType="1"/>
                </p:cNvSpPr>
                <p:nvPr/>
              </p:nvSpPr>
              <p:spPr bwMode="auto">
                <a:xfrm flipH="1">
                  <a:off x="3744" y="1584"/>
                  <a:ext cx="576" cy="0"/>
                </a:xfrm>
                <a:prstGeom prst="line">
                  <a:avLst/>
                </a:prstGeom>
                <a:noFill/>
                <a:ln w="9525">
                  <a:solidFill>
                    <a:schemeClr val="tx1"/>
                  </a:solidFill>
                  <a:round/>
                  <a:headEnd/>
                  <a:tailEnd/>
                </a:ln>
              </p:spPr>
              <p:txBody>
                <a:bodyPr/>
                <a:lstStyle/>
                <a:p>
                  <a:endParaRPr lang="en-IN"/>
                </a:p>
              </p:txBody>
            </p:sp>
            <p:sp>
              <p:nvSpPr>
                <p:cNvPr id="34920" name="Line 47"/>
                <p:cNvSpPr>
                  <a:spLocks noChangeShapeType="1"/>
                </p:cNvSpPr>
                <p:nvPr/>
              </p:nvSpPr>
              <p:spPr bwMode="auto">
                <a:xfrm>
                  <a:off x="3744" y="1584"/>
                  <a:ext cx="0" cy="480"/>
                </a:xfrm>
                <a:prstGeom prst="line">
                  <a:avLst/>
                </a:prstGeom>
                <a:noFill/>
                <a:ln w="9525">
                  <a:solidFill>
                    <a:schemeClr val="tx1"/>
                  </a:solidFill>
                  <a:round/>
                  <a:headEnd/>
                  <a:tailEnd/>
                </a:ln>
              </p:spPr>
              <p:txBody>
                <a:bodyPr/>
                <a:lstStyle/>
                <a:p>
                  <a:endParaRPr lang="en-IN"/>
                </a:p>
              </p:txBody>
            </p:sp>
            <p:sp>
              <p:nvSpPr>
                <p:cNvPr id="34921" name="Line 48"/>
                <p:cNvSpPr>
                  <a:spLocks noChangeShapeType="1"/>
                </p:cNvSpPr>
                <p:nvPr/>
              </p:nvSpPr>
              <p:spPr bwMode="auto">
                <a:xfrm>
                  <a:off x="2688" y="2400"/>
                  <a:ext cx="816" cy="0"/>
                </a:xfrm>
                <a:prstGeom prst="line">
                  <a:avLst/>
                </a:prstGeom>
                <a:noFill/>
                <a:ln w="9525">
                  <a:solidFill>
                    <a:schemeClr val="tx1"/>
                  </a:solidFill>
                  <a:prstDash val="lgDash"/>
                  <a:round/>
                  <a:headEnd/>
                  <a:tailEnd/>
                </a:ln>
              </p:spPr>
              <p:txBody>
                <a:bodyPr/>
                <a:lstStyle/>
                <a:p>
                  <a:endParaRPr lang="en-IN"/>
                </a:p>
              </p:txBody>
            </p:sp>
            <p:sp>
              <p:nvSpPr>
                <p:cNvPr id="34922" name="Line 49"/>
                <p:cNvSpPr>
                  <a:spLocks noChangeShapeType="1"/>
                </p:cNvSpPr>
                <p:nvPr/>
              </p:nvSpPr>
              <p:spPr bwMode="auto">
                <a:xfrm flipV="1">
                  <a:off x="3504" y="2064"/>
                  <a:ext cx="0" cy="336"/>
                </a:xfrm>
                <a:prstGeom prst="line">
                  <a:avLst/>
                </a:prstGeom>
                <a:noFill/>
                <a:ln w="9525">
                  <a:solidFill>
                    <a:schemeClr val="tx1"/>
                  </a:solidFill>
                  <a:prstDash val="lgDash"/>
                  <a:round/>
                  <a:headEnd/>
                  <a:tailEnd/>
                </a:ln>
              </p:spPr>
              <p:txBody>
                <a:bodyPr/>
                <a:lstStyle/>
                <a:p>
                  <a:endParaRPr lang="en-IN"/>
                </a:p>
              </p:txBody>
            </p:sp>
            <p:sp>
              <p:nvSpPr>
                <p:cNvPr id="34923" name="Rectangle 50"/>
                <p:cNvSpPr>
                  <a:spLocks noChangeArrowheads="1"/>
                </p:cNvSpPr>
                <p:nvPr/>
              </p:nvSpPr>
              <p:spPr bwMode="auto">
                <a:xfrm>
                  <a:off x="4464" y="2064"/>
                  <a:ext cx="720" cy="720"/>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4924" name="Line 51"/>
                <p:cNvSpPr>
                  <a:spLocks noChangeShapeType="1"/>
                </p:cNvSpPr>
                <p:nvPr/>
              </p:nvSpPr>
              <p:spPr bwMode="auto">
                <a:xfrm>
                  <a:off x="4608" y="1584"/>
                  <a:ext cx="240" cy="0"/>
                </a:xfrm>
                <a:prstGeom prst="line">
                  <a:avLst/>
                </a:prstGeom>
                <a:noFill/>
                <a:ln w="9525">
                  <a:solidFill>
                    <a:schemeClr val="tx1"/>
                  </a:solidFill>
                  <a:round/>
                  <a:headEnd/>
                  <a:tailEnd/>
                </a:ln>
              </p:spPr>
              <p:txBody>
                <a:bodyPr/>
                <a:lstStyle/>
                <a:p>
                  <a:endParaRPr lang="en-IN"/>
                </a:p>
              </p:txBody>
            </p:sp>
            <p:sp>
              <p:nvSpPr>
                <p:cNvPr id="34925" name="Line 52"/>
                <p:cNvSpPr>
                  <a:spLocks noChangeShapeType="1"/>
                </p:cNvSpPr>
                <p:nvPr/>
              </p:nvSpPr>
              <p:spPr bwMode="auto">
                <a:xfrm flipH="1">
                  <a:off x="4464" y="1584"/>
                  <a:ext cx="144" cy="480"/>
                </a:xfrm>
                <a:prstGeom prst="line">
                  <a:avLst/>
                </a:prstGeom>
                <a:noFill/>
                <a:ln w="9525">
                  <a:solidFill>
                    <a:schemeClr val="tx1"/>
                  </a:solidFill>
                  <a:round/>
                  <a:headEnd/>
                  <a:tailEnd/>
                </a:ln>
              </p:spPr>
              <p:txBody>
                <a:bodyPr/>
                <a:lstStyle/>
                <a:p>
                  <a:endParaRPr lang="en-IN"/>
                </a:p>
              </p:txBody>
            </p:sp>
            <p:sp>
              <p:nvSpPr>
                <p:cNvPr id="34926" name="Line 53"/>
                <p:cNvSpPr>
                  <a:spLocks noChangeShapeType="1"/>
                </p:cNvSpPr>
                <p:nvPr/>
              </p:nvSpPr>
              <p:spPr bwMode="auto">
                <a:xfrm>
                  <a:off x="4848" y="1584"/>
                  <a:ext cx="0" cy="480"/>
                </a:xfrm>
                <a:prstGeom prst="line">
                  <a:avLst/>
                </a:prstGeom>
                <a:noFill/>
                <a:ln w="9525">
                  <a:solidFill>
                    <a:schemeClr val="tx1"/>
                  </a:solidFill>
                  <a:round/>
                  <a:headEnd/>
                  <a:tailEnd/>
                </a:ln>
              </p:spPr>
              <p:txBody>
                <a:bodyPr/>
                <a:lstStyle/>
                <a:p>
                  <a:endParaRPr lang="en-IN"/>
                </a:p>
              </p:txBody>
            </p:sp>
            <p:sp>
              <p:nvSpPr>
                <p:cNvPr id="34927" name="Line 54"/>
                <p:cNvSpPr>
                  <a:spLocks noChangeShapeType="1"/>
                </p:cNvSpPr>
                <p:nvPr/>
              </p:nvSpPr>
              <p:spPr bwMode="auto">
                <a:xfrm>
                  <a:off x="4608" y="2064"/>
                  <a:ext cx="240" cy="384"/>
                </a:xfrm>
                <a:prstGeom prst="line">
                  <a:avLst/>
                </a:prstGeom>
                <a:noFill/>
                <a:ln w="9525">
                  <a:solidFill>
                    <a:schemeClr val="tx1"/>
                  </a:solidFill>
                  <a:round/>
                  <a:headEnd/>
                  <a:tailEnd/>
                </a:ln>
              </p:spPr>
              <p:txBody>
                <a:bodyPr/>
                <a:lstStyle/>
                <a:p>
                  <a:endParaRPr lang="en-IN"/>
                </a:p>
              </p:txBody>
            </p:sp>
            <p:sp>
              <p:nvSpPr>
                <p:cNvPr id="34928" name="Line 55"/>
                <p:cNvSpPr>
                  <a:spLocks noChangeShapeType="1"/>
                </p:cNvSpPr>
                <p:nvPr/>
              </p:nvSpPr>
              <p:spPr bwMode="auto">
                <a:xfrm flipH="1">
                  <a:off x="4848" y="2064"/>
                  <a:ext cx="192" cy="384"/>
                </a:xfrm>
                <a:prstGeom prst="line">
                  <a:avLst/>
                </a:prstGeom>
                <a:noFill/>
                <a:ln w="9525">
                  <a:solidFill>
                    <a:schemeClr val="tx1"/>
                  </a:solidFill>
                  <a:round/>
                  <a:headEnd/>
                  <a:tailEnd/>
                </a:ln>
              </p:spPr>
              <p:txBody>
                <a:bodyPr/>
                <a:lstStyle/>
                <a:p>
                  <a:endParaRPr lang="en-IN"/>
                </a:p>
              </p:txBody>
            </p:sp>
            <p:sp>
              <p:nvSpPr>
                <p:cNvPr id="34929" name="Line 56"/>
                <p:cNvSpPr>
                  <a:spLocks noChangeShapeType="1"/>
                </p:cNvSpPr>
                <p:nvPr/>
              </p:nvSpPr>
              <p:spPr bwMode="auto">
                <a:xfrm>
                  <a:off x="2448" y="2784"/>
                  <a:ext cx="2976" cy="0"/>
                </a:xfrm>
                <a:prstGeom prst="line">
                  <a:avLst/>
                </a:prstGeom>
                <a:noFill/>
                <a:ln w="9525">
                  <a:solidFill>
                    <a:schemeClr val="tx1"/>
                  </a:solidFill>
                  <a:round/>
                  <a:headEnd/>
                  <a:tailEnd/>
                </a:ln>
              </p:spPr>
              <p:txBody>
                <a:bodyPr/>
                <a:lstStyle/>
                <a:p>
                  <a:endParaRPr lang="en-IN"/>
                </a:p>
              </p:txBody>
            </p:sp>
          </p:grpSp>
          <p:sp>
            <p:nvSpPr>
              <p:cNvPr id="34871" name="Text Box 57"/>
              <p:cNvSpPr txBox="1">
                <a:spLocks noChangeArrowheads="1"/>
              </p:cNvSpPr>
              <p:nvPr/>
            </p:nvSpPr>
            <p:spPr bwMode="auto">
              <a:xfrm>
                <a:off x="2488" y="2752"/>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4872" name="Line 58"/>
              <p:cNvSpPr>
                <a:spLocks noChangeShapeType="1"/>
              </p:cNvSpPr>
              <p:nvPr/>
            </p:nvSpPr>
            <p:spPr bwMode="auto">
              <a:xfrm flipV="1">
                <a:off x="2688" y="1776"/>
                <a:ext cx="0" cy="192"/>
              </a:xfrm>
              <a:prstGeom prst="line">
                <a:avLst/>
              </a:prstGeom>
              <a:noFill/>
              <a:ln w="9525">
                <a:solidFill>
                  <a:schemeClr val="tx1"/>
                </a:solidFill>
                <a:round/>
                <a:headEnd/>
                <a:tailEnd/>
              </a:ln>
            </p:spPr>
            <p:txBody>
              <a:bodyPr/>
              <a:lstStyle/>
              <a:p>
                <a:endParaRPr lang="en-IN"/>
              </a:p>
            </p:txBody>
          </p:sp>
          <p:sp>
            <p:nvSpPr>
              <p:cNvPr id="34873" name="Line 59"/>
              <p:cNvSpPr>
                <a:spLocks noChangeShapeType="1"/>
              </p:cNvSpPr>
              <p:nvPr/>
            </p:nvSpPr>
            <p:spPr bwMode="auto">
              <a:xfrm flipV="1">
                <a:off x="3504" y="1824"/>
                <a:ext cx="0" cy="144"/>
              </a:xfrm>
              <a:prstGeom prst="line">
                <a:avLst/>
              </a:prstGeom>
              <a:noFill/>
              <a:ln w="9525">
                <a:solidFill>
                  <a:schemeClr val="tx1"/>
                </a:solidFill>
                <a:round/>
                <a:headEnd/>
                <a:tailEnd/>
              </a:ln>
            </p:spPr>
            <p:txBody>
              <a:bodyPr/>
              <a:lstStyle/>
              <a:p>
                <a:endParaRPr lang="en-IN"/>
              </a:p>
            </p:txBody>
          </p:sp>
          <p:sp>
            <p:nvSpPr>
              <p:cNvPr id="34874" name="Line 60"/>
              <p:cNvSpPr>
                <a:spLocks noChangeShapeType="1"/>
              </p:cNvSpPr>
              <p:nvPr/>
            </p:nvSpPr>
            <p:spPr bwMode="auto">
              <a:xfrm flipV="1">
                <a:off x="3744" y="1296"/>
                <a:ext cx="0" cy="192"/>
              </a:xfrm>
              <a:prstGeom prst="line">
                <a:avLst/>
              </a:prstGeom>
              <a:noFill/>
              <a:ln w="9525">
                <a:solidFill>
                  <a:schemeClr val="tx1"/>
                </a:solidFill>
                <a:round/>
                <a:headEnd/>
                <a:tailEnd/>
              </a:ln>
            </p:spPr>
            <p:txBody>
              <a:bodyPr/>
              <a:lstStyle/>
              <a:p>
                <a:endParaRPr lang="en-IN"/>
              </a:p>
            </p:txBody>
          </p:sp>
          <p:sp>
            <p:nvSpPr>
              <p:cNvPr id="34875" name="Line 61"/>
              <p:cNvSpPr>
                <a:spLocks noChangeShapeType="1"/>
              </p:cNvSpPr>
              <p:nvPr/>
            </p:nvSpPr>
            <p:spPr bwMode="auto">
              <a:xfrm flipV="1">
                <a:off x="4320" y="1296"/>
                <a:ext cx="0" cy="192"/>
              </a:xfrm>
              <a:prstGeom prst="line">
                <a:avLst/>
              </a:prstGeom>
              <a:noFill/>
              <a:ln w="9525">
                <a:solidFill>
                  <a:schemeClr val="tx1"/>
                </a:solidFill>
                <a:round/>
                <a:headEnd/>
                <a:tailEnd/>
              </a:ln>
            </p:spPr>
            <p:txBody>
              <a:bodyPr/>
              <a:lstStyle/>
              <a:p>
                <a:endParaRPr lang="en-IN"/>
              </a:p>
            </p:txBody>
          </p:sp>
          <p:sp>
            <p:nvSpPr>
              <p:cNvPr id="34876" name="Line 62"/>
              <p:cNvSpPr>
                <a:spLocks noChangeShapeType="1"/>
              </p:cNvSpPr>
              <p:nvPr/>
            </p:nvSpPr>
            <p:spPr bwMode="auto">
              <a:xfrm flipV="1">
                <a:off x="4848" y="1344"/>
                <a:ext cx="0" cy="144"/>
              </a:xfrm>
              <a:prstGeom prst="line">
                <a:avLst/>
              </a:prstGeom>
              <a:noFill/>
              <a:ln w="9525">
                <a:solidFill>
                  <a:schemeClr val="tx1"/>
                </a:solidFill>
                <a:round/>
                <a:headEnd/>
                <a:tailEnd/>
              </a:ln>
            </p:spPr>
            <p:txBody>
              <a:bodyPr/>
              <a:lstStyle/>
              <a:p>
                <a:endParaRPr lang="en-IN"/>
              </a:p>
            </p:txBody>
          </p:sp>
          <p:sp>
            <p:nvSpPr>
              <p:cNvPr id="34877" name="Line 63"/>
              <p:cNvSpPr>
                <a:spLocks noChangeShapeType="1"/>
              </p:cNvSpPr>
              <p:nvPr/>
            </p:nvSpPr>
            <p:spPr bwMode="auto">
              <a:xfrm flipV="1">
                <a:off x="4608" y="1344"/>
                <a:ext cx="0" cy="144"/>
              </a:xfrm>
              <a:prstGeom prst="line">
                <a:avLst/>
              </a:prstGeom>
              <a:noFill/>
              <a:ln w="9525">
                <a:solidFill>
                  <a:schemeClr val="tx1"/>
                </a:solidFill>
                <a:round/>
                <a:headEnd/>
                <a:tailEnd/>
              </a:ln>
            </p:spPr>
            <p:txBody>
              <a:bodyPr/>
              <a:lstStyle/>
              <a:p>
                <a:endParaRPr lang="en-IN"/>
              </a:p>
            </p:txBody>
          </p:sp>
          <p:sp>
            <p:nvSpPr>
              <p:cNvPr id="34878" name="Line 64"/>
              <p:cNvSpPr>
                <a:spLocks noChangeShapeType="1"/>
              </p:cNvSpPr>
              <p:nvPr/>
            </p:nvSpPr>
            <p:spPr bwMode="auto">
              <a:xfrm>
                <a:off x="5088" y="1584"/>
                <a:ext cx="288" cy="0"/>
              </a:xfrm>
              <a:prstGeom prst="line">
                <a:avLst/>
              </a:prstGeom>
              <a:noFill/>
              <a:ln w="9525">
                <a:solidFill>
                  <a:schemeClr val="tx1"/>
                </a:solidFill>
                <a:round/>
                <a:headEnd/>
                <a:tailEnd/>
              </a:ln>
            </p:spPr>
            <p:txBody>
              <a:bodyPr/>
              <a:lstStyle/>
              <a:p>
                <a:endParaRPr lang="en-IN"/>
              </a:p>
            </p:txBody>
          </p:sp>
          <p:sp>
            <p:nvSpPr>
              <p:cNvPr id="34879" name="Line 65"/>
              <p:cNvSpPr>
                <a:spLocks noChangeShapeType="1"/>
              </p:cNvSpPr>
              <p:nvPr/>
            </p:nvSpPr>
            <p:spPr bwMode="auto">
              <a:xfrm>
                <a:off x="5232" y="2064"/>
                <a:ext cx="192" cy="0"/>
              </a:xfrm>
              <a:prstGeom prst="line">
                <a:avLst/>
              </a:prstGeom>
              <a:noFill/>
              <a:ln w="9525">
                <a:solidFill>
                  <a:schemeClr val="tx1"/>
                </a:solidFill>
                <a:round/>
                <a:headEnd/>
                <a:tailEnd/>
              </a:ln>
            </p:spPr>
            <p:txBody>
              <a:bodyPr/>
              <a:lstStyle/>
              <a:p>
                <a:endParaRPr lang="en-IN"/>
              </a:p>
            </p:txBody>
          </p:sp>
          <p:sp>
            <p:nvSpPr>
              <p:cNvPr id="34880" name="Line 66"/>
              <p:cNvSpPr>
                <a:spLocks noChangeShapeType="1"/>
              </p:cNvSpPr>
              <p:nvPr/>
            </p:nvSpPr>
            <p:spPr bwMode="auto">
              <a:xfrm>
                <a:off x="4944" y="2448"/>
                <a:ext cx="528" cy="0"/>
              </a:xfrm>
              <a:prstGeom prst="line">
                <a:avLst/>
              </a:prstGeom>
              <a:noFill/>
              <a:ln w="9525">
                <a:solidFill>
                  <a:schemeClr val="tx1"/>
                </a:solidFill>
                <a:round/>
                <a:headEnd/>
                <a:tailEnd/>
              </a:ln>
            </p:spPr>
            <p:txBody>
              <a:bodyPr/>
              <a:lstStyle/>
              <a:p>
                <a:endParaRPr lang="en-IN"/>
              </a:p>
            </p:txBody>
          </p:sp>
          <p:sp>
            <p:nvSpPr>
              <p:cNvPr id="34881" name="Line 67"/>
              <p:cNvSpPr>
                <a:spLocks noChangeShapeType="1"/>
              </p:cNvSpPr>
              <p:nvPr/>
            </p:nvSpPr>
            <p:spPr bwMode="auto">
              <a:xfrm>
                <a:off x="4464" y="2880"/>
                <a:ext cx="0" cy="192"/>
              </a:xfrm>
              <a:prstGeom prst="line">
                <a:avLst/>
              </a:prstGeom>
              <a:noFill/>
              <a:ln w="9525">
                <a:solidFill>
                  <a:schemeClr val="tx1"/>
                </a:solidFill>
                <a:round/>
                <a:headEnd/>
                <a:tailEnd/>
              </a:ln>
            </p:spPr>
            <p:txBody>
              <a:bodyPr/>
              <a:lstStyle/>
              <a:p>
                <a:endParaRPr lang="en-IN"/>
              </a:p>
            </p:txBody>
          </p:sp>
          <p:sp>
            <p:nvSpPr>
              <p:cNvPr id="34882" name="Line 68"/>
              <p:cNvSpPr>
                <a:spLocks noChangeShapeType="1"/>
              </p:cNvSpPr>
              <p:nvPr/>
            </p:nvSpPr>
            <p:spPr bwMode="auto">
              <a:xfrm>
                <a:off x="5184" y="2880"/>
                <a:ext cx="0" cy="192"/>
              </a:xfrm>
              <a:prstGeom prst="line">
                <a:avLst/>
              </a:prstGeom>
              <a:noFill/>
              <a:ln w="9525">
                <a:solidFill>
                  <a:schemeClr val="tx1"/>
                </a:solidFill>
                <a:round/>
                <a:headEnd/>
                <a:tailEnd/>
              </a:ln>
            </p:spPr>
            <p:txBody>
              <a:bodyPr/>
              <a:lstStyle/>
              <a:p>
                <a:endParaRPr lang="en-IN"/>
              </a:p>
            </p:txBody>
          </p:sp>
          <p:sp>
            <p:nvSpPr>
              <p:cNvPr id="34883" name="Line 69"/>
              <p:cNvSpPr>
                <a:spLocks noChangeShapeType="1"/>
              </p:cNvSpPr>
              <p:nvPr/>
            </p:nvSpPr>
            <p:spPr bwMode="auto">
              <a:xfrm>
                <a:off x="4320" y="2928"/>
                <a:ext cx="0" cy="144"/>
              </a:xfrm>
              <a:prstGeom prst="line">
                <a:avLst/>
              </a:prstGeom>
              <a:noFill/>
              <a:ln w="9525">
                <a:solidFill>
                  <a:schemeClr val="tx1"/>
                </a:solidFill>
                <a:round/>
                <a:headEnd/>
                <a:tailEnd/>
              </a:ln>
            </p:spPr>
            <p:txBody>
              <a:bodyPr/>
              <a:lstStyle/>
              <a:p>
                <a:endParaRPr lang="en-IN"/>
              </a:p>
            </p:txBody>
          </p:sp>
          <p:sp>
            <p:nvSpPr>
              <p:cNvPr id="34884" name="Line 70"/>
              <p:cNvSpPr>
                <a:spLocks noChangeShapeType="1"/>
              </p:cNvSpPr>
              <p:nvPr/>
            </p:nvSpPr>
            <p:spPr bwMode="auto">
              <a:xfrm>
                <a:off x="2688" y="2880"/>
                <a:ext cx="0" cy="144"/>
              </a:xfrm>
              <a:prstGeom prst="line">
                <a:avLst/>
              </a:prstGeom>
              <a:noFill/>
              <a:ln w="9525">
                <a:solidFill>
                  <a:schemeClr val="tx1"/>
                </a:solidFill>
                <a:round/>
                <a:headEnd/>
                <a:tailEnd/>
              </a:ln>
            </p:spPr>
            <p:txBody>
              <a:bodyPr/>
              <a:lstStyle/>
              <a:p>
                <a:endParaRPr lang="en-IN"/>
              </a:p>
            </p:txBody>
          </p:sp>
          <p:sp>
            <p:nvSpPr>
              <p:cNvPr id="34885" name="Line 71"/>
              <p:cNvSpPr>
                <a:spLocks noChangeShapeType="1"/>
              </p:cNvSpPr>
              <p:nvPr/>
            </p:nvSpPr>
            <p:spPr bwMode="auto">
              <a:xfrm flipH="1">
                <a:off x="2688" y="1920"/>
                <a:ext cx="288" cy="0"/>
              </a:xfrm>
              <a:prstGeom prst="line">
                <a:avLst/>
              </a:prstGeom>
              <a:noFill/>
              <a:ln w="9525">
                <a:solidFill>
                  <a:schemeClr val="tx1"/>
                </a:solidFill>
                <a:round/>
                <a:headEnd/>
                <a:tailEnd type="triangle" w="med" len="med"/>
              </a:ln>
            </p:spPr>
            <p:txBody>
              <a:bodyPr/>
              <a:lstStyle/>
              <a:p>
                <a:endParaRPr lang="en-IN"/>
              </a:p>
            </p:txBody>
          </p:sp>
          <p:sp>
            <p:nvSpPr>
              <p:cNvPr id="34886" name="Line 72"/>
              <p:cNvSpPr>
                <a:spLocks noChangeShapeType="1"/>
              </p:cNvSpPr>
              <p:nvPr/>
            </p:nvSpPr>
            <p:spPr bwMode="auto">
              <a:xfrm>
                <a:off x="3216" y="1920"/>
                <a:ext cx="288" cy="0"/>
              </a:xfrm>
              <a:prstGeom prst="line">
                <a:avLst/>
              </a:prstGeom>
              <a:noFill/>
              <a:ln w="9525">
                <a:solidFill>
                  <a:schemeClr val="tx1"/>
                </a:solidFill>
                <a:round/>
                <a:headEnd/>
                <a:tailEnd type="triangle" w="med" len="med"/>
              </a:ln>
            </p:spPr>
            <p:txBody>
              <a:bodyPr/>
              <a:lstStyle/>
              <a:p>
                <a:endParaRPr lang="en-IN"/>
              </a:p>
            </p:txBody>
          </p:sp>
          <p:sp>
            <p:nvSpPr>
              <p:cNvPr id="34887" name="Line 73"/>
              <p:cNvSpPr>
                <a:spLocks noChangeShapeType="1"/>
              </p:cNvSpPr>
              <p:nvPr/>
            </p:nvSpPr>
            <p:spPr bwMode="auto">
              <a:xfrm flipH="1">
                <a:off x="3744" y="1392"/>
                <a:ext cx="144" cy="0"/>
              </a:xfrm>
              <a:prstGeom prst="line">
                <a:avLst/>
              </a:prstGeom>
              <a:noFill/>
              <a:ln w="9525">
                <a:solidFill>
                  <a:schemeClr val="tx1"/>
                </a:solidFill>
                <a:round/>
                <a:headEnd/>
                <a:tailEnd type="triangle" w="med" len="med"/>
              </a:ln>
            </p:spPr>
            <p:txBody>
              <a:bodyPr/>
              <a:lstStyle/>
              <a:p>
                <a:endParaRPr lang="en-IN"/>
              </a:p>
            </p:txBody>
          </p:sp>
          <p:sp>
            <p:nvSpPr>
              <p:cNvPr id="34888" name="Line 74"/>
              <p:cNvSpPr>
                <a:spLocks noChangeShapeType="1"/>
              </p:cNvSpPr>
              <p:nvPr/>
            </p:nvSpPr>
            <p:spPr bwMode="auto">
              <a:xfrm>
                <a:off x="4128" y="1392"/>
                <a:ext cx="192" cy="0"/>
              </a:xfrm>
              <a:prstGeom prst="line">
                <a:avLst/>
              </a:prstGeom>
              <a:noFill/>
              <a:ln w="9525">
                <a:solidFill>
                  <a:schemeClr val="tx1"/>
                </a:solidFill>
                <a:round/>
                <a:headEnd/>
                <a:tailEnd type="triangle" w="med" len="med"/>
              </a:ln>
            </p:spPr>
            <p:txBody>
              <a:bodyPr/>
              <a:lstStyle/>
              <a:p>
                <a:endParaRPr lang="en-IN"/>
              </a:p>
            </p:txBody>
          </p:sp>
          <p:sp>
            <p:nvSpPr>
              <p:cNvPr id="34889" name="Line 75"/>
              <p:cNvSpPr>
                <a:spLocks noChangeShapeType="1"/>
              </p:cNvSpPr>
              <p:nvPr/>
            </p:nvSpPr>
            <p:spPr bwMode="auto">
              <a:xfrm>
                <a:off x="4464" y="1392"/>
                <a:ext cx="144" cy="0"/>
              </a:xfrm>
              <a:prstGeom prst="line">
                <a:avLst/>
              </a:prstGeom>
              <a:noFill/>
              <a:ln w="9525">
                <a:solidFill>
                  <a:schemeClr val="tx1"/>
                </a:solidFill>
                <a:round/>
                <a:headEnd type="triangle" w="med" len="med"/>
                <a:tailEnd type="triangle" w="med" len="med"/>
              </a:ln>
            </p:spPr>
            <p:txBody>
              <a:bodyPr/>
              <a:lstStyle/>
              <a:p>
                <a:endParaRPr lang="en-IN"/>
              </a:p>
            </p:txBody>
          </p:sp>
          <p:sp>
            <p:nvSpPr>
              <p:cNvPr id="34890" name="Line 76"/>
              <p:cNvSpPr>
                <a:spLocks noChangeShapeType="1"/>
              </p:cNvSpPr>
              <p:nvPr/>
            </p:nvSpPr>
            <p:spPr bwMode="auto">
              <a:xfrm flipH="1">
                <a:off x="4848" y="1392"/>
                <a:ext cx="144" cy="0"/>
              </a:xfrm>
              <a:prstGeom prst="line">
                <a:avLst/>
              </a:prstGeom>
              <a:noFill/>
              <a:ln w="9525">
                <a:solidFill>
                  <a:schemeClr val="tx1"/>
                </a:solidFill>
                <a:round/>
                <a:headEnd/>
                <a:tailEnd type="triangle" w="med" len="med"/>
              </a:ln>
            </p:spPr>
            <p:txBody>
              <a:bodyPr/>
              <a:lstStyle/>
              <a:p>
                <a:endParaRPr lang="en-IN"/>
              </a:p>
            </p:txBody>
          </p:sp>
          <p:sp>
            <p:nvSpPr>
              <p:cNvPr id="34891" name="Line 77"/>
              <p:cNvSpPr>
                <a:spLocks noChangeShapeType="1"/>
              </p:cNvSpPr>
              <p:nvPr/>
            </p:nvSpPr>
            <p:spPr bwMode="auto">
              <a:xfrm flipH="1">
                <a:off x="2688" y="2976"/>
                <a:ext cx="624" cy="0"/>
              </a:xfrm>
              <a:prstGeom prst="line">
                <a:avLst/>
              </a:prstGeom>
              <a:noFill/>
              <a:ln w="9525">
                <a:solidFill>
                  <a:schemeClr val="tx1"/>
                </a:solidFill>
                <a:round/>
                <a:headEnd/>
                <a:tailEnd type="triangle" w="med" len="med"/>
              </a:ln>
            </p:spPr>
            <p:txBody>
              <a:bodyPr/>
              <a:lstStyle/>
              <a:p>
                <a:endParaRPr lang="en-IN"/>
              </a:p>
            </p:txBody>
          </p:sp>
          <p:sp>
            <p:nvSpPr>
              <p:cNvPr id="34892" name="Line 78"/>
              <p:cNvSpPr>
                <a:spLocks noChangeShapeType="1"/>
              </p:cNvSpPr>
              <p:nvPr/>
            </p:nvSpPr>
            <p:spPr bwMode="auto">
              <a:xfrm>
                <a:off x="3744" y="2976"/>
                <a:ext cx="576" cy="0"/>
              </a:xfrm>
              <a:prstGeom prst="line">
                <a:avLst/>
              </a:prstGeom>
              <a:noFill/>
              <a:ln w="9525">
                <a:solidFill>
                  <a:schemeClr val="tx1"/>
                </a:solidFill>
                <a:round/>
                <a:headEnd/>
                <a:tailEnd type="triangle" w="med" len="med"/>
              </a:ln>
            </p:spPr>
            <p:txBody>
              <a:bodyPr/>
              <a:lstStyle/>
              <a:p>
                <a:endParaRPr lang="en-IN"/>
              </a:p>
            </p:txBody>
          </p:sp>
          <p:sp>
            <p:nvSpPr>
              <p:cNvPr id="34893" name="Line 79"/>
              <p:cNvSpPr>
                <a:spLocks noChangeShapeType="1"/>
              </p:cNvSpPr>
              <p:nvPr/>
            </p:nvSpPr>
            <p:spPr bwMode="auto">
              <a:xfrm flipH="1">
                <a:off x="4464" y="2976"/>
                <a:ext cx="240" cy="0"/>
              </a:xfrm>
              <a:prstGeom prst="line">
                <a:avLst/>
              </a:prstGeom>
              <a:noFill/>
              <a:ln w="9525">
                <a:solidFill>
                  <a:schemeClr val="tx1"/>
                </a:solidFill>
                <a:round/>
                <a:headEnd/>
                <a:tailEnd type="triangle" w="med" len="med"/>
              </a:ln>
            </p:spPr>
            <p:txBody>
              <a:bodyPr/>
              <a:lstStyle/>
              <a:p>
                <a:endParaRPr lang="en-IN"/>
              </a:p>
            </p:txBody>
          </p:sp>
          <p:sp>
            <p:nvSpPr>
              <p:cNvPr id="34894" name="Line 80"/>
              <p:cNvSpPr>
                <a:spLocks noChangeShapeType="1"/>
              </p:cNvSpPr>
              <p:nvPr/>
            </p:nvSpPr>
            <p:spPr bwMode="auto">
              <a:xfrm>
                <a:off x="4944" y="2976"/>
                <a:ext cx="240" cy="0"/>
              </a:xfrm>
              <a:prstGeom prst="line">
                <a:avLst/>
              </a:prstGeom>
              <a:noFill/>
              <a:ln w="9525">
                <a:solidFill>
                  <a:schemeClr val="tx1"/>
                </a:solidFill>
                <a:round/>
                <a:headEnd/>
                <a:tailEnd type="triangle" w="med" len="med"/>
              </a:ln>
            </p:spPr>
            <p:txBody>
              <a:bodyPr/>
              <a:lstStyle/>
              <a:p>
                <a:endParaRPr lang="en-IN"/>
              </a:p>
            </p:txBody>
          </p:sp>
          <p:sp>
            <p:nvSpPr>
              <p:cNvPr id="34895" name="Line 81"/>
              <p:cNvSpPr>
                <a:spLocks noChangeShapeType="1"/>
              </p:cNvSpPr>
              <p:nvPr/>
            </p:nvSpPr>
            <p:spPr bwMode="auto">
              <a:xfrm flipV="1">
                <a:off x="5328" y="2064"/>
                <a:ext cx="0" cy="144"/>
              </a:xfrm>
              <a:prstGeom prst="line">
                <a:avLst/>
              </a:prstGeom>
              <a:noFill/>
              <a:ln w="9525">
                <a:solidFill>
                  <a:schemeClr val="tx1"/>
                </a:solidFill>
                <a:round/>
                <a:headEnd/>
                <a:tailEnd type="triangle" w="med" len="med"/>
              </a:ln>
            </p:spPr>
            <p:txBody>
              <a:bodyPr/>
              <a:lstStyle/>
              <a:p>
                <a:endParaRPr lang="en-IN"/>
              </a:p>
            </p:txBody>
          </p:sp>
          <p:sp>
            <p:nvSpPr>
              <p:cNvPr id="34896" name="Line 82"/>
              <p:cNvSpPr>
                <a:spLocks noChangeShapeType="1"/>
              </p:cNvSpPr>
              <p:nvPr/>
            </p:nvSpPr>
            <p:spPr bwMode="auto">
              <a:xfrm>
                <a:off x="5328" y="2304"/>
                <a:ext cx="0" cy="144"/>
              </a:xfrm>
              <a:prstGeom prst="line">
                <a:avLst/>
              </a:prstGeom>
              <a:noFill/>
              <a:ln w="9525">
                <a:solidFill>
                  <a:schemeClr val="tx1"/>
                </a:solidFill>
                <a:round/>
                <a:headEnd/>
                <a:tailEnd type="triangle" w="med" len="med"/>
              </a:ln>
            </p:spPr>
            <p:txBody>
              <a:bodyPr/>
              <a:lstStyle/>
              <a:p>
                <a:endParaRPr lang="en-IN"/>
              </a:p>
            </p:txBody>
          </p:sp>
          <p:sp>
            <p:nvSpPr>
              <p:cNvPr id="34897" name="Line 83"/>
              <p:cNvSpPr>
                <a:spLocks noChangeShapeType="1"/>
              </p:cNvSpPr>
              <p:nvPr/>
            </p:nvSpPr>
            <p:spPr bwMode="auto">
              <a:xfrm flipV="1">
                <a:off x="5328" y="2448"/>
                <a:ext cx="0" cy="144"/>
              </a:xfrm>
              <a:prstGeom prst="line">
                <a:avLst/>
              </a:prstGeom>
              <a:noFill/>
              <a:ln w="9525">
                <a:solidFill>
                  <a:schemeClr val="tx1"/>
                </a:solidFill>
                <a:round/>
                <a:headEnd/>
                <a:tailEnd type="triangle" w="med" len="med"/>
              </a:ln>
            </p:spPr>
            <p:txBody>
              <a:bodyPr/>
              <a:lstStyle/>
              <a:p>
                <a:endParaRPr lang="en-IN"/>
              </a:p>
            </p:txBody>
          </p:sp>
          <p:sp>
            <p:nvSpPr>
              <p:cNvPr id="34898" name="Line 84"/>
              <p:cNvSpPr>
                <a:spLocks noChangeShapeType="1"/>
              </p:cNvSpPr>
              <p:nvPr/>
            </p:nvSpPr>
            <p:spPr bwMode="auto">
              <a:xfrm>
                <a:off x="5328" y="2688"/>
                <a:ext cx="0" cy="96"/>
              </a:xfrm>
              <a:prstGeom prst="line">
                <a:avLst/>
              </a:prstGeom>
              <a:noFill/>
              <a:ln w="9525">
                <a:solidFill>
                  <a:schemeClr val="tx1"/>
                </a:solidFill>
                <a:round/>
                <a:headEnd/>
                <a:tailEnd type="triangle" w="med" len="med"/>
              </a:ln>
            </p:spPr>
            <p:txBody>
              <a:bodyPr/>
              <a:lstStyle/>
              <a:p>
                <a:endParaRPr lang="en-IN"/>
              </a:p>
            </p:txBody>
          </p:sp>
          <p:sp>
            <p:nvSpPr>
              <p:cNvPr id="34899" name="Line 85"/>
              <p:cNvSpPr>
                <a:spLocks noChangeShapeType="1"/>
              </p:cNvSpPr>
              <p:nvPr/>
            </p:nvSpPr>
            <p:spPr bwMode="auto">
              <a:xfrm flipV="1">
                <a:off x="5328" y="1584"/>
                <a:ext cx="0" cy="144"/>
              </a:xfrm>
              <a:prstGeom prst="line">
                <a:avLst/>
              </a:prstGeom>
              <a:noFill/>
              <a:ln w="9525">
                <a:solidFill>
                  <a:schemeClr val="tx1"/>
                </a:solidFill>
                <a:round/>
                <a:headEnd/>
                <a:tailEnd type="triangle" w="med" len="med"/>
              </a:ln>
            </p:spPr>
            <p:txBody>
              <a:bodyPr/>
              <a:lstStyle/>
              <a:p>
                <a:endParaRPr lang="en-IN"/>
              </a:p>
            </p:txBody>
          </p:sp>
          <p:sp>
            <p:nvSpPr>
              <p:cNvPr id="34900" name="Line 86"/>
              <p:cNvSpPr>
                <a:spLocks noChangeShapeType="1"/>
              </p:cNvSpPr>
              <p:nvPr/>
            </p:nvSpPr>
            <p:spPr bwMode="auto">
              <a:xfrm>
                <a:off x="5328" y="1872"/>
                <a:ext cx="0" cy="192"/>
              </a:xfrm>
              <a:prstGeom prst="line">
                <a:avLst/>
              </a:prstGeom>
              <a:noFill/>
              <a:ln w="9525">
                <a:solidFill>
                  <a:schemeClr val="tx1"/>
                </a:solidFill>
                <a:round/>
                <a:headEnd/>
                <a:tailEnd type="triangle" w="med" len="med"/>
              </a:ln>
            </p:spPr>
            <p:txBody>
              <a:bodyPr/>
              <a:lstStyle/>
              <a:p>
                <a:endParaRPr lang="en-IN"/>
              </a:p>
            </p:txBody>
          </p:sp>
          <p:sp>
            <p:nvSpPr>
              <p:cNvPr id="34901" name="Line 87"/>
              <p:cNvSpPr>
                <a:spLocks noChangeShapeType="1"/>
              </p:cNvSpPr>
              <p:nvPr/>
            </p:nvSpPr>
            <p:spPr bwMode="auto">
              <a:xfrm flipV="1">
                <a:off x="4464" y="1296"/>
                <a:ext cx="0" cy="240"/>
              </a:xfrm>
              <a:prstGeom prst="line">
                <a:avLst/>
              </a:prstGeom>
              <a:noFill/>
              <a:ln w="9525">
                <a:solidFill>
                  <a:schemeClr val="tx1"/>
                </a:solidFill>
                <a:round/>
                <a:headEnd/>
                <a:tailEnd/>
              </a:ln>
            </p:spPr>
            <p:txBody>
              <a:bodyPr/>
              <a:lstStyle/>
              <a:p>
                <a:endParaRPr lang="en-IN"/>
              </a:p>
            </p:txBody>
          </p:sp>
          <p:sp>
            <p:nvSpPr>
              <p:cNvPr id="34902" name="Text Box 88"/>
              <p:cNvSpPr txBox="1">
                <a:spLocks noChangeArrowheads="1"/>
              </p:cNvSpPr>
              <p:nvPr/>
            </p:nvSpPr>
            <p:spPr bwMode="auto">
              <a:xfrm>
                <a:off x="3014" y="1847"/>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4903" name="Text Box 89"/>
              <p:cNvSpPr txBox="1">
                <a:spLocks noChangeArrowheads="1"/>
              </p:cNvSpPr>
              <p:nvPr/>
            </p:nvSpPr>
            <p:spPr bwMode="auto">
              <a:xfrm>
                <a:off x="3916" y="131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4" name="Text Box 90"/>
              <p:cNvSpPr txBox="1">
                <a:spLocks noChangeArrowheads="1"/>
              </p:cNvSpPr>
              <p:nvPr/>
            </p:nvSpPr>
            <p:spPr bwMode="auto">
              <a:xfrm>
                <a:off x="4636" y="13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34905" name="Text Box 91"/>
              <p:cNvSpPr txBox="1">
                <a:spLocks noChangeArrowheads="1"/>
              </p:cNvSpPr>
              <p:nvPr/>
            </p:nvSpPr>
            <p:spPr bwMode="auto">
              <a:xfrm>
                <a:off x="5222" y="171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6" name="Text Box 92"/>
              <p:cNvSpPr txBox="1">
                <a:spLocks noChangeArrowheads="1"/>
              </p:cNvSpPr>
              <p:nvPr/>
            </p:nvSpPr>
            <p:spPr bwMode="auto">
              <a:xfrm>
                <a:off x="5222" y="2175"/>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7" name="Text Box 93"/>
              <p:cNvSpPr txBox="1">
                <a:spLocks noChangeArrowheads="1"/>
              </p:cNvSpPr>
              <p:nvPr/>
            </p:nvSpPr>
            <p:spPr bwMode="auto">
              <a:xfrm>
                <a:off x="5232" y="2559"/>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8" name="Text Box 94"/>
              <p:cNvSpPr txBox="1">
                <a:spLocks noChangeArrowheads="1"/>
              </p:cNvSpPr>
              <p:nvPr/>
            </p:nvSpPr>
            <p:spPr bwMode="auto">
              <a:xfrm>
                <a:off x="4726" y="2903"/>
                <a:ext cx="212" cy="173"/>
              </a:xfrm>
              <a:prstGeom prst="rect">
                <a:avLst/>
              </a:prstGeom>
              <a:noFill/>
              <a:ln w="9525">
                <a:noFill/>
                <a:miter lim="800000"/>
                <a:headEnd/>
                <a:tailEnd/>
              </a:ln>
            </p:spPr>
            <p:txBody>
              <a:bodyPr wrap="none">
                <a:spAutoFit/>
              </a:bodyPr>
              <a:lstStyle/>
              <a:p>
                <a:pPr algn="ctr"/>
                <a:r>
                  <a:rPr lang="en-US" sz="1200">
                    <a:latin typeface="Times New Roman" charset="0"/>
                  </a:rPr>
                  <a:t>25</a:t>
                </a:r>
              </a:p>
            </p:txBody>
          </p:sp>
          <p:sp>
            <p:nvSpPr>
              <p:cNvPr id="34909" name="Text Box 95"/>
              <p:cNvSpPr txBox="1">
                <a:spLocks noChangeArrowheads="1"/>
              </p:cNvSpPr>
              <p:nvPr/>
            </p:nvSpPr>
            <p:spPr bwMode="auto">
              <a:xfrm>
                <a:off x="3446" y="2903"/>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4910" name="Text Box 96"/>
              <p:cNvSpPr txBox="1">
                <a:spLocks noChangeArrowheads="1"/>
              </p:cNvSpPr>
              <p:nvPr/>
            </p:nvSpPr>
            <p:spPr bwMode="auto">
              <a:xfrm>
                <a:off x="5006" y="1887"/>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4911" name="Line 97"/>
              <p:cNvSpPr>
                <a:spLocks noChangeShapeType="1"/>
              </p:cNvSpPr>
              <p:nvPr/>
            </p:nvSpPr>
            <p:spPr bwMode="auto">
              <a:xfrm>
                <a:off x="5040" y="1896"/>
                <a:ext cx="0" cy="144"/>
              </a:xfrm>
              <a:prstGeom prst="line">
                <a:avLst/>
              </a:prstGeom>
              <a:noFill/>
              <a:ln w="9525">
                <a:solidFill>
                  <a:schemeClr val="tx1"/>
                </a:solidFill>
                <a:round/>
                <a:headEnd/>
                <a:tailEnd/>
              </a:ln>
            </p:spPr>
            <p:txBody>
              <a:bodyPr/>
              <a:lstStyle/>
              <a:p>
                <a:endParaRPr lang="en-IN"/>
              </a:p>
            </p:txBody>
          </p:sp>
          <p:sp>
            <p:nvSpPr>
              <p:cNvPr id="34912" name="Line 98"/>
              <p:cNvSpPr>
                <a:spLocks noChangeShapeType="1"/>
              </p:cNvSpPr>
              <p:nvPr/>
            </p:nvSpPr>
            <p:spPr bwMode="auto">
              <a:xfrm flipV="1">
                <a:off x="5184" y="1888"/>
                <a:ext cx="0" cy="144"/>
              </a:xfrm>
              <a:prstGeom prst="line">
                <a:avLst/>
              </a:prstGeom>
              <a:noFill/>
              <a:ln w="9525">
                <a:solidFill>
                  <a:schemeClr val="tx1"/>
                </a:solidFill>
                <a:round/>
                <a:headEnd/>
                <a:tailEnd/>
              </a:ln>
            </p:spPr>
            <p:txBody>
              <a:bodyPr/>
              <a:lstStyle/>
              <a:p>
                <a:endParaRPr lang="en-IN"/>
              </a:p>
            </p:txBody>
          </p:sp>
          <p:sp>
            <p:nvSpPr>
              <p:cNvPr id="34913" name="Line 99"/>
              <p:cNvSpPr>
                <a:spLocks noChangeShapeType="1"/>
              </p:cNvSpPr>
              <p:nvPr/>
            </p:nvSpPr>
            <p:spPr bwMode="auto">
              <a:xfrm flipH="1">
                <a:off x="4560" y="1056"/>
                <a:ext cx="48" cy="288"/>
              </a:xfrm>
              <a:prstGeom prst="line">
                <a:avLst/>
              </a:prstGeom>
              <a:noFill/>
              <a:ln w="9525">
                <a:solidFill>
                  <a:schemeClr val="tx1"/>
                </a:solidFill>
                <a:round/>
                <a:headEnd/>
                <a:tailEnd type="triangle" w="med" len="med"/>
              </a:ln>
            </p:spPr>
            <p:txBody>
              <a:bodyPr/>
              <a:lstStyle/>
              <a:p>
                <a:endParaRPr lang="en-IN"/>
              </a:p>
            </p:txBody>
          </p:sp>
          <p:sp>
            <p:nvSpPr>
              <p:cNvPr id="34914" name="Line 100"/>
              <p:cNvSpPr>
                <a:spLocks noChangeShapeType="1"/>
              </p:cNvSpPr>
              <p:nvPr/>
            </p:nvSpPr>
            <p:spPr bwMode="auto">
              <a:xfrm>
                <a:off x="4608" y="1056"/>
                <a:ext cx="192" cy="0"/>
              </a:xfrm>
              <a:prstGeom prst="line">
                <a:avLst/>
              </a:prstGeom>
              <a:noFill/>
              <a:ln w="9525">
                <a:solidFill>
                  <a:schemeClr val="tx1"/>
                </a:solidFill>
                <a:round/>
                <a:headEnd/>
                <a:tailEnd/>
              </a:ln>
            </p:spPr>
            <p:txBody>
              <a:bodyPr/>
              <a:lstStyle/>
              <a:p>
                <a:endParaRPr lang="en-IN"/>
              </a:p>
            </p:txBody>
          </p:sp>
        </p:grpSp>
        <p:sp>
          <p:nvSpPr>
            <p:cNvPr id="34868" name="Text Box 101"/>
            <p:cNvSpPr txBox="1">
              <a:spLocks noChangeArrowheads="1"/>
            </p:cNvSpPr>
            <p:nvPr/>
          </p:nvSpPr>
          <p:spPr bwMode="auto">
            <a:xfrm>
              <a:off x="3043" y="3155"/>
              <a:ext cx="350" cy="212"/>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4869" name="Text Box 102"/>
            <p:cNvSpPr txBox="1">
              <a:spLocks noChangeArrowheads="1"/>
            </p:cNvSpPr>
            <p:nvPr/>
          </p:nvSpPr>
          <p:spPr bwMode="auto">
            <a:xfrm>
              <a:off x="4724" y="3132"/>
              <a:ext cx="343" cy="212"/>
            </a:xfrm>
            <a:prstGeom prst="rect">
              <a:avLst/>
            </a:prstGeom>
            <a:noFill/>
            <a:ln w="9525">
              <a:noFill/>
              <a:miter lim="800000"/>
              <a:headEnd/>
              <a:tailEnd/>
            </a:ln>
          </p:spPr>
          <p:txBody>
            <a:bodyPr wrap="none">
              <a:spAutoFit/>
            </a:bodyPr>
            <a:lstStyle/>
            <a:p>
              <a:pPr algn="ctr"/>
              <a:r>
                <a:rPr lang="en-US" sz="1600" b="1">
                  <a:latin typeface="Times New Roman" charset="0"/>
                </a:rPr>
                <a:t>S.V.</a:t>
              </a:r>
            </a:p>
          </p:txBody>
        </p:sp>
      </p:grpSp>
      <p:grpSp>
        <p:nvGrpSpPr>
          <p:cNvPr id="6" name="Group 103"/>
          <p:cNvGrpSpPr>
            <a:grpSpLocks/>
          </p:cNvGrpSpPr>
          <p:nvPr/>
        </p:nvGrpSpPr>
        <p:grpSpPr bwMode="auto">
          <a:xfrm>
            <a:off x="1828800" y="228600"/>
            <a:ext cx="6629400" cy="381000"/>
            <a:chOff x="1440" y="288"/>
            <a:chExt cx="4320" cy="240"/>
          </a:xfrm>
        </p:grpSpPr>
        <p:sp>
          <p:nvSpPr>
            <p:cNvPr id="34865" name="Rectangle 104"/>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4866" name="Text Box 105"/>
            <p:cNvSpPr txBox="1">
              <a:spLocks noChangeArrowheads="1"/>
            </p:cNvSpPr>
            <p:nvPr/>
          </p:nvSpPr>
          <p:spPr bwMode="auto">
            <a:xfrm>
              <a:off x="1584" y="288"/>
              <a:ext cx="3282" cy="213"/>
            </a:xfrm>
            <a:prstGeom prst="rect">
              <a:avLst/>
            </a:prstGeom>
            <a:noFill/>
            <a:ln w="9525">
              <a:noFill/>
              <a:miter lim="800000"/>
              <a:headEnd/>
              <a:tailEnd/>
            </a:ln>
          </p:spPr>
          <p:txBody>
            <a:bodyPr wrap="none">
              <a:spAutoFit/>
            </a:bodyPr>
            <a:lstStyle/>
            <a:p>
              <a:r>
                <a:rPr lang="en-US" sz="1600" b="1" dirty="0"/>
                <a:t>F.V. and S.V. of  a solid are given. 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35877"/>
                                        </p:tgtEl>
                                        <p:attrNameLst>
                                          <p:attrName>style.visibility</p:attrName>
                                        </p:attrNameLst>
                                      </p:cBhvr>
                                      <p:to>
                                        <p:strVal val="visible"/>
                                      </p:to>
                                    </p:set>
                                    <p:anim calcmode="lin" valueType="num">
                                      <p:cBhvr>
                                        <p:cTn id="15" dur="500" fill="hold"/>
                                        <p:tgtEl>
                                          <p:spTgt spid="35877"/>
                                        </p:tgtEl>
                                        <p:attrNameLst>
                                          <p:attrName>ppt_w</p:attrName>
                                        </p:attrNameLst>
                                      </p:cBhvr>
                                      <p:tavLst>
                                        <p:tav tm="0">
                                          <p:val>
                                            <p:strVal val="4*#ppt_w"/>
                                          </p:val>
                                        </p:tav>
                                        <p:tav tm="100000">
                                          <p:val>
                                            <p:strVal val="#ppt_w"/>
                                          </p:val>
                                        </p:tav>
                                      </p:tavLst>
                                    </p:anim>
                                    <p:anim calcmode="lin" valueType="num">
                                      <p:cBhvr>
                                        <p:cTn id="16" dur="500" fill="hold"/>
                                        <p:tgtEl>
                                          <p:spTgt spid="35877"/>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35876"/>
                                        </p:tgtEl>
                                        <p:attrNameLst>
                                          <p:attrName>style.visibility</p:attrName>
                                        </p:attrNameLst>
                                      </p:cBhvr>
                                      <p:to>
                                        <p:strVal val="visible"/>
                                      </p:to>
                                    </p:set>
                                    <p:anim calcmode="lin" valueType="num">
                                      <p:cBhvr>
                                        <p:cTn id="21" dur="500" fill="hold"/>
                                        <p:tgtEl>
                                          <p:spTgt spid="35876"/>
                                        </p:tgtEl>
                                        <p:attrNameLst>
                                          <p:attrName>ppt_w</p:attrName>
                                        </p:attrNameLst>
                                      </p:cBhvr>
                                      <p:tavLst>
                                        <p:tav tm="0">
                                          <p:val>
                                            <p:fltVal val="0"/>
                                          </p:val>
                                        </p:tav>
                                        <p:tav tm="100000">
                                          <p:val>
                                            <p:strVal val="#ppt_w"/>
                                          </p:val>
                                        </p:tav>
                                      </p:tavLst>
                                    </p:anim>
                                    <p:anim calcmode="lin" valueType="num">
                                      <p:cBhvr>
                                        <p:cTn id="22" dur="500" fill="hold"/>
                                        <p:tgtEl>
                                          <p:spTgt spid="35876"/>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4" fill="hold" grpId="0" nodeType="clickEffect">
                                  <p:stCondLst>
                                    <p:cond delay="0"/>
                                  </p:stCondLst>
                                  <p:childTnLst>
                                    <p:set>
                                      <p:cBhvr>
                                        <p:cTn id="26" dur="1" fill="hold">
                                          <p:stCondLst>
                                            <p:cond delay="0"/>
                                          </p:stCondLst>
                                        </p:cTn>
                                        <p:tgtEl>
                                          <p:spTgt spid="35846"/>
                                        </p:tgtEl>
                                        <p:attrNameLst>
                                          <p:attrName>style.visibility</p:attrName>
                                        </p:attrNameLst>
                                      </p:cBhvr>
                                      <p:to>
                                        <p:strVal val="visible"/>
                                      </p:to>
                                    </p:set>
                                    <p:anim calcmode="lin" valueType="num">
                                      <p:cBhvr>
                                        <p:cTn id="27" dur="500" fill="hold"/>
                                        <p:tgtEl>
                                          <p:spTgt spid="35846"/>
                                        </p:tgtEl>
                                        <p:attrNameLst>
                                          <p:attrName>ppt_x</p:attrName>
                                        </p:attrNameLst>
                                      </p:cBhvr>
                                      <p:tavLst>
                                        <p:tav tm="0">
                                          <p:val>
                                            <p:strVal val="#ppt_x"/>
                                          </p:val>
                                        </p:tav>
                                        <p:tav tm="100000">
                                          <p:val>
                                            <p:strVal val="#ppt_x"/>
                                          </p:val>
                                        </p:tav>
                                      </p:tavLst>
                                    </p:anim>
                                    <p:anim calcmode="lin" valueType="num">
                                      <p:cBhvr>
                                        <p:cTn id="28" dur="500" fill="hold"/>
                                        <p:tgtEl>
                                          <p:spTgt spid="35846"/>
                                        </p:tgtEl>
                                        <p:attrNameLst>
                                          <p:attrName>ppt_y</p:attrName>
                                        </p:attrNameLst>
                                      </p:cBhvr>
                                      <p:tavLst>
                                        <p:tav tm="0">
                                          <p:val>
                                            <p:strVal val="#ppt_y+#ppt_h/2"/>
                                          </p:val>
                                        </p:tav>
                                        <p:tav tm="100000">
                                          <p:val>
                                            <p:strVal val="#ppt_y"/>
                                          </p:val>
                                        </p:tav>
                                      </p:tavLst>
                                    </p:anim>
                                    <p:anim calcmode="lin" valueType="num">
                                      <p:cBhvr>
                                        <p:cTn id="29" dur="500" fill="hold"/>
                                        <p:tgtEl>
                                          <p:spTgt spid="35846"/>
                                        </p:tgtEl>
                                        <p:attrNameLst>
                                          <p:attrName>ppt_w</p:attrName>
                                        </p:attrNameLst>
                                      </p:cBhvr>
                                      <p:tavLst>
                                        <p:tav tm="0">
                                          <p:val>
                                            <p:strVal val="#ppt_w"/>
                                          </p:val>
                                        </p:tav>
                                        <p:tav tm="100000">
                                          <p:val>
                                            <p:strVal val="#ppt_w"/>
                                          </p:val>
                                        </p:tav>
                                      </p:tavLst>
                                    </p:anim>
                                    <p:anim calcmode="lin" valueType="num">
                                      <p:cBhvr>
                                        <p:cTn id="30" dur="500" fill="hold"/>
                                        <p:tgtEl>
                                          <p:spTgt spid="35846"/>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35848"/>
                                        </p:tgtEl>
                                        <p:attrNameLst>
                                          <p:attrName>style.visibility</p:attrName>
                                        </p:attrNameLst>
                                      </p:cBhvr>
                                      <p:to>
                                        <p:strVal val="visible"/>
                                      </p:to>
                                    </p:set>
                                    <p:anim calcmode="lin" valueType="num">
                                      <p:cBhvr>
                                        <p:cTn id="35" dur="500" fill="hold"/>
                                        <p:tgtEl>
                                          <p:spTgt spid="35848"/>
                                        </p:tgtEl>
                                        <p:attrNameLst>
                                          <p:attrName>ppt_w</p:attrName>
                                        </p:attrNameLst>
                                      </p:cBhvr>
                                      <p:tavLst>
                                        <p:tav tm="0">
                                          <p:val>
                                            <p:fltVal val="0"/>
                                          </p:val>
                                        </p:tav>
                                        <p:tav tm="100000">
                                          <p:val>
                                            <p:strVal val="#ppt_w"/>
                                          </p:val>
                                        </p:tav>
                                      </p:tavLst>
                                    </p:anim>
                                    <p:anim calcmode="lin" valueType="num">
                                      <p:cBhvr>
                                        <p:cTn id="36" dur="500" fill="hold"/>
                                        <p:tgtEl>
                                          <p:spTgt spid="3584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4" fill="hold" grpId="0" nodeType="clickEffect">
                                  <p:stCondLst>
                                    <p:cond delay="0"/>
                                  </p:stCondLst>
                                  <p:childTnLst>
                                    <p:set>
                                      <p:cBhvr>
                                        <p:cTn id="40" dur="1" fill="hold">
                                          <p:stCondLst>
                                            <p:cond delay="0"/>
                                          </p:stCondLst>
                                        </p:cTn>
                                        <p:tgtEl>
                                          <p:spTgt spid="35849"/>
                                        </p:tgtEl>
                                        <p:attrNameLst>
                                          <p:attrName>style.visibility</p:attrName>
                                        </p:attrNameLst>
                                      </p:cBhvr>
                                      <p:to>
                                        <p:strVal val="visible"/>
                                      </p:to>
                                    </p:set>
                                    <p:anim calcmode="lin" valueType="num">
                                      <p:cBhvr>
                                        <p:cTn id="41" dur="500" fill="hold"/>
                                        <p:tgtEl>
                                          <p:spTgt spid="35849"/>
                                        </p:tgtEl>
                                        <p:attrNameLst>
                                          <p:attrName>ppt_x</p:attrName>
                                        </p:attrNameLst>
                                      </p:cBhvr>
                                      <p:tavLst>
                                        <p:tav tm="0">
                                          <p:val>
                                            <p:strVal val="#ppt_x"/>
                                          </p:val>
                                        </p:tav>
                                        <p:tav tm="100000">
                                          <p:val>
                                            <p:strVal val="#ppt_x"/>
                                          </p:val>
                                        </p:tav>
                                      </p:tavLst>
                                    </p:anim>
                                    <p:anim calcmode="lin" valueType="num">
                                      <p:cBhvr>
                                        <p:cTn id="42" dur="500" fill="hold"/>
                                        <p:tgtEl>
                                          <p:spTgt spid="35849"/>
                                        </p:tgtEl>
                                        <p:attrNameLst>
                                          <p:attrName>ppt_y</p:attrName>
                                        </p:attrNameLst>
                                      </p:cBhvr>
                                      <p:tavLst>
                                        <p:tav tm="0">
                                          <p:val>
                                            <p:strVal val="#ppt_y+#ppt_h/2"/>
                                          </p:val>
                                        </p:tav>
                                        <p:tav tm="100000">
                                          <p:val>
                                            <p:strVal val="#ppt_y"/>
                                          </p:val>
                                        </p:tav>
                                      </p:tavLst>
                                    </p:anim>
                                    <p:anim calcmode="lin" valueType="num">
                                      <p:cBhvr>
                                        <p:cTn id="43" dur="500" fill="hold"/>
                                        <p:tgtEl>
                                          <p:spTgt spid="35849"/>
                                        </p:tgtEl>
                                        <p:attrNameLst>
                                          <p:attrName>ppt_w</p:attrName>
                                        </p:attrNameLst>
                                      </p:cBhvr>
                                      <p:tavLst>
                                        <p:tav tm="0">
                                          <p:val>
                                            <p:strVal val="#ppt_w"/>
                                          </p:val>
                                        </p:tav>
                                        <p:tav tm="100000">
                                          <p:val>
                                            <p:strVal val="#ppt_w"/>
                                          </p:val>
                                        </p:tav>
                                      </p:tavLst>
                                    </p:anim>
                                    <p:anim calcmode="lin" valueType="num">
                                      <p:cBhvr>
                                        <p:cTn id="44" dur="500" fill="hold"/>
                                        <p:tgtEl>
                                          <p:spTgt spid="35849"/>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4" fill="hold" grpId="0" nodeType="clickEffect">
                                  <p:stCondLst>
                                    <p:cond delay="0"/>
                                  </p:stCondLst>
                                  <p:childTnLst>
                                    <p:set>
                                      <p:cBhvr>
                                        <p:cTn id="48" dur="1" fill="hold">
                                          <p:stCondLst>
                                            <p:cond delay="0"/>
                                          </p:stCondLst>
                                        </p:cTn>
                                        <p:tgtEl>
                                          <p:spTgt spid="35851"/>
                                        </p:tgtEl>
                                        <p:attrNameLst>
                                          <p:attrName>style.visibility</p:attrName>
                                        </p:attrNameLst>
                                      </p:cBhvr>
                                      <p:to>
                                        <p:strVal val="visible"/>
                                      </p:to>
                                    </p:set>
                                    <p:anim calcmode="lin" valueType="num">
                                      <p:cBhvr>
                                        <p:cTn id="49" dur="500" fill="hold"/>
                                        <p:tgtEl>
                                          <p:spTgt spid="35851"/>
                                        </p:tgtEl>
                                        <p:attrNameLst>
                                          <p:attrName>ppt_x</p:attrName>
                                        </p:attrNameLst>
                                      </p:cBhvr>
                                      <p:tavLst>
                                        <p:tav tm="0">
                                          <p:val>
                                            <p:strVal val="#ppt_x"/>
                                          </p:val>
                                        </p:tav>
                                        <p:tav tm="100000">
                                          <p:val>
                                            <p:strVal val="#ppt_x"/>
                                          </p:val>
                                        </p:tav>
                                      </p:tavLst>
                                    </p:anim>
                                    <p:anim calcmode="lin" valueType="num">
                                      <p:cBhvr>
                                        <p:cTn id="50" dur="500" fill="hold"/>
                                        <p:tgtEl>
                                          <p:spTgt spid="35851"/>
                                        </p:tgtEl>
                                        <p:attrNameLst>
                                          <p:attrName>ppt_y</p:attrName>
                                        </p:attrNameLst>
                                      </p:cBhvr>
                                      <p:tavLst>
                                        <p:tav tm="0">
                                          <p:val>
                                            <p:strVal val="#ppt_y+#ppt_h/2"/>
                                          </p:val>
                                        </p:tav>
                                        <p:tav tm="100000">
                                          <p:val>
                                            <p:strVal val="#ppt_y"/>
                                          </p:val>
                                        </p:tav>
                                      </p:tavLst>
                                    </p:anim>
                                    <p:anim calcmode="lin" valueType="num">
                                      <p:cBhvr>
                                        <p:cTn id="51" dur="500" fill="hold"/>
                                        <p:tgtEl>
                                          <p:spTgt spid="35851"/>
                                        </p:tgtEl>
                                        <p:attrNameLst>
                                          <p:attrName>ppt_w</p:attrName>
                                        </p:attrNameLst>
                                      </p:cBhvr>
                                      <p:tavLst>
                                        <p:tav tm="0">
                                          <p:val>
                                            <p:strVal val="#ppt_w"/>
                                          </p:val>
                                        </p:tav>
                                        <p:tav tm="100000">
                                          <p:val>
                                            <p:strVal val="#ppt_w"/>
                                          </p:val>
                                        </p:tav>
                                      </p:tavLst>
                                    </p:anim>
                                    <p:anim calcmode="lin" valueType="num">
                                      <p:cBhvr>
                                        <p:cTn id="52" dur="500" fill="hold"/>
                                        <p:tgtEl>
                                          <p:spTgt spid="35851"/>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35850"/>
                                        </p:tgtEl>
                                        <p:attrNameLst>
                                          <p:attrName>style.visibility</p:attrName>
                                        </p:attrNameLst>
                                      </p:cBhvr>
                                      <p:to>
                                        <p:strVal val="visible"/>
                                      </p:to>
                                    </p:set>
                                    <p:anim calcmode="lin" valueType="num">
                                      <p:cBhvr>
                                        <p:cTn id="57" dur="500" fill="hold"/>
                                        <p:tgtEl>
                                          <p:spTgt spid="35850"/>
                                        </p:tgtEl>
                                        <p:attrNameLst>
                                          <p:attrName>ppt_w</p:attrName>
                                        </p:attrNameLst>
                                      </p:cBhvr>
                                      <p:tavLst>
                                        <p:tav tm="0">
                                          <p:val>
                                            <p:fltVal val="0"/>
                                          </p:val>
                                        </p:tav>
                                        <p:tav tm="100000">
                                          <p:val>
                                            <p:strVal val="#ppt_w"/>
                                          </p:val>
                                        </p:tav>
                                      </p:tavLst>
                                    </p:anim>
                                    <p:anim calcmode="lin" valueType="num">
                                      <p:cBhvr>
                                        <p:cTn id="58" dur="500" fill="hold"/>
                                        <p:tgtEl>
                                          <p:spTgt spid="3585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grpId="0" nodeType="clickEffect">
                                  <p:stCondLst>
                                    <p:cond delay="0"/>
                                  </p:stCondLst>
                                  <p:childTnLst>
                                    <p:set>
                                      <p:cBhvr>
                                        <p:cTn id="62" dur="1" fill="hold">
                                          <p:stCondLst>
                                            <p:cond delay="0"/>
                                          </p:stCondLst>
                                        </p:cTn>
                                        <p:tgtEl>
                                          <p:spTgt spid="35847"/>
                                        </p:tgtEl>
                                        <p:attrNameLst>
                                          <p:attrName>style.visibility</p:attrName>
                                        </p:attrNameLst>
                                      </p:cBhvr>
                                      <p:to>
                                        <p:strVal val="visible"/>
                                      </p:to>
                                    </p:set>
                                    <p:anim calcmode="lin" valueType="num">
                                      <p:cBhvr>
                                        <p:cTn id="63" dur="500" fill="hold"/>
                                        <p:tgtEl>
                                          <p:spTgt spid="35847"/>
                                        </p:tgtEl>
                                        <p:attrNameLst>
                                          <p:attrName>ppt_w</p:attrName>
                                        </p:attrNameLst>
                                      </p:cBhvr>
                                      <p:tavLst>
                                        <p:tav tm="0">
                                          <p:val>
                                            <p:fltVal val="0"/>
                                          </p:val>
                                        </p:tav>
                                        <p:tav tm="100000">
                                          <p:val>
                                            <p:strVal val="#ppt_w"/>
                                          </p:val>
                                        </p:tav>
                                      </p:tavLst>
                                    </p:anim>
                                    <p:anim calcmode="lin" valueType="num">
                                      <p:cBhvr>
                                        <p:cTn id="64" dur="500" fill="hold"/>
                                        <p:tgtEl>
                                          <p:spTgt spid="35847"/>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grpId="0" nodeType="clickEffect">
                                  <p:stCondLst>
                                    <p:cond delay="0"/>
                                  </p:stCondLst>
                                  <p:childTnLst>
                                    <p:set>
                                      <p:cBhvr>
                                        <p:cTn id="68" dur="1" fill="hold">
                                          <p:stCondLst>
                                            <p:cond delay="0"/>
                                          </p:stCondLst>
                                        </p:cTn>
                                        <p:tgtEl>
                                          <p:spTgt spid="35853"/>
                                        </p:tgtEl>
                                        <p:attrNameLst>
                                          <p:attrName>style.visibility</p:attrName>
                                        </p:attrNameLst>
                                      </p:cBhvr>
                                      <p:to>
                                        <p:strVal val="visible"/>
                                      </p:to>
                                    </p:set>
                                    <p:anim calcmode="lin" valueType="num">
                                      <p:cBhvr>
                                        <p:cTn id="69" dur="500" fill="hold"/>
                                        <p:tgtEl>
                                          <p:spTgt spid="35853"/>
                                        </p:tgtEl>
                                        <p:attrNameLst>
                                          <p:attrName>ppt_w</p:attrName>
                                        </p:attrNameLst>
                                      </p:cBhvr>
                                      <p:tavLst>
                                        <p:tav tm="0">
                                          <p:val>
                                            <p:fltVal val="0"/>
                                          </p:val>
                                        </p:tav>
                                        <p:tav tm="100000">
                                          <p:val>
                                            <p:strVal val="#ppt_w"/>
                                          </p:val>
                                        </p:tav>
                                      </p:tavLst>
                                    </p:anim>
                                    <p:anim calcmode="lin" valueType="num">
                                      <p:cBhvr>
                                        <p:cTn id="70" dur="500" fill="hold"/>
                                        <p:tgtEl>
                                          <p:spTgt spid="35853"/>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grpId="0" nodeType="clickEffect">
                                  <p:stCondLst>
                                    <p:cond delay="0"/>
                                  </p:stCondLst>
                                  <p:childTnLst>
                                    <p:set>
                                      <p:cBhvr>
                                        <p:cTn id="74" dur="1" fill="hold">
                                          <p:stCondLst>
                                            <p:cond delay="0"/>
                                          </p:stCondLst>
                                        </p:cTn>
                                        <p:tgtEl>
                                          <p:spTgt spid="35852"/>
                                        </p:tgtEl>
                                        <p:attrNameLst>
                                          <p:attrName>style.visibility</p:attrName>
                                        </p:attrNameLst>
                                      </p:cBhvr>
                                      <p:to>
                                        <p:strVal val="visible"/>
                                      </p:to>
                                    </p:set>
                                    <p:anim calcmode="lin" valueType="num">
                                      <p:cBhvr>
                                        <p:cTn id="75" dur="500" fill="hold"/>
                                        <p:tgtEl>
                                          <p:spTgt spid="35852"/>
                                        </p:tgtEl>
                                        <p:attrNameLst>
                                          <p:attrName>ppt_w</p:attrName>
                                        </p:attrNameLst>
                                      </p:cBhvr>
                                      <p:tavLst>
                                        <p:tav tm="0">
                                          <p:val>
                                            <p:fltVal val="0"/>
                                          </p:val>
                                        </p:tav>
                                        <p:tav tm="100000">
                                          <p:val>
                                            <p:strVal val="#ppt_w"/>
                                          </p:val>
                                        </p:tav>
                                      </p:tavLst>
                                    </p:anim>
                                    <p:anim calcmode="lin" valueType="num">
                                      <p:cBhvr>
                                        <p:cTn id="76" dur="500" fill="hold"/>
                                        <p:tgtEl>
                                          <p:spTgt spid="35852"/>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35854"/>
                                        </p:tgtEl>
                                        <p:attrNameLst>
                                          <p:attrName>style.visibility</p:attrName>
                                        </p:attrNameLst>
                                      </p:cBhvr>
                                      <p:to>
                                        <p:strVal val="visible"/>
                                      </p:to>
                                    </p:set>
                                    <p:animEffect transition="in" filter="strips(downRight)">
                                      <p:cBhvr>
                                        <p:cTn id="81" dur="500"/>
                                        <p:tgtEl>
                                          <p:spTgt spid="35854"/>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6" fill="hold" grpId="0" nodeType="clickEffect">
                                  <p:stCondLst>
                                    <p:cond delay="0"/>
                                  </p:stCondLst>
                                  <p:childTnLst>
                                    <p:set>
                                      <p:cBhvr>
                                        <p:cTn id="85" dur="1" fill="hold">
                                          <p:stCondLst>
                                            <p:cond delay="0"/>
                                          </p:stCondLst>
                                        </p:cTn>
                                        <p:tgtEl>
                                          <p:spTgt spid="35855"/>
                                        </p:tgtEl>
                                        <p:attrNameLst>
                                          <p:attrName>style.visibility</p:attrName>
                                        </p:attrNameLst>
                                      </p:cBhvr>
                                      <p:to>
                                        <p:strVal val="visible"/>
                                      </p:to>
                                    </p:set>
                                    <p:animEffect transition="in" filter="strips(downRight)">
                                      <p:cBhvr>
                                        <p:cTn id="86" dur="500"/>
                                        <p:tgtEl>
                                          <p:spTgt spid="35855"/>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35856"/>
                                        </p:tgtEl>
                                        <p:attrNameLst>
                                          <p:attrName>style.visibility</p:attrName>
                                        </p:attrNameLst>
                                      </p:cBhvr>
                                      <p:to>
                                        <p:strVal val="visible"/>
                                      </p:to>
                                    </p:set>
                                    <p:animEffect transition="in" filter="strips(upRight)">
                                      <p:cBhvr>
                                        <p:cTn id="91" dur="500"/>
                                        <p:tgtEl>
                                          <p:spTgt spid="35856"/>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3" fill="hold" grpId="0" nodeType="clickEffect">
                                  <p:stCondLst>
                                    <p:cond delay="0"/>
                                  </p:stCondLst>
                                  <p:childTnLst>
                                    <p:set>
                                      <p:cBhvr>
                                        <p:cTn id="95" dur="1" fill="hold">
                                          <p:stCondLst>
                                            <p:cond delay="0"/>
                                          </p:stCondLst>
                                        </p:cTn>
                                        <p:tgtEl>
                                          <p:spTgt spid="35858"/>
                                        </p:tgtEl>
                                        <p:attrNameLst>
                                          <p:attrName>style.visibility</p:attrName>
                                        </p:attrNameLst>
                                      </p:cBhvr>
                                      <p:to>
                                        <p:strVal val="visible"/>
                                      </p:to>
                                    </p:set>
                                    <p:animEffect transition="in" filter="strips(upRight)">
                                      <p:cBhvr>
                                        <p:cTn id="96" dur="500"/>
                                        <p:tgtEl>
                                          <p:spTgt spid="35858"/>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35857"/>
                                        </p:tgtEl>
                                        <p:attrNameLst>
                                          <p:attrName>style.visibility</p:attrName>
                                        </p:attrNameLst>
                                      </p:cBhvr>
                                      <p:to>
                                        <p:strVal val="visible"/>
                                      </p:to>
                                    </p:set>
                                    <p:animEffect transition="in" filter="strips(downRight)">
                                      <p:cBhvr>
                                        <p:cTn id="101" dur="500"/>
                                        <p:tgtEl>
                                          <p:spTgt spid="35857"/>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grpId="0" nodeType="clickEffect">
                                  <p:stCondLst>
                                    <p:cond delay="0"/>
                                  </p:stCondLst>
                                  <p:childTnLst>
                                    <p:set>
                                      <p:cBhvr>
                                        <p:cTn id="105" dur="1" fill="hold">
                                          <p:stCondLst>
                                            <p:cond delay="0"/>
                                          </p:stCondLst>
                                        </p:cTn>
                                        <p:tgtEl>
                                          <p:spTgt spid="35859"/>
                                        </p:tgtEl>
                                        <p:attrNameLst>
                                          <p:attrName>style.visibility</p:attrName>
                                        </p:attrNameLst>
                                      </p:cBhvr>
                                      <p:to>
                                        <p:strVal val="visible"/>
                                      </p:to>
                                    </p:set>
                                    <p:animEffect transition="in" filter="strips(downRight)">
                                      <p:cBhvr>
                                        <p:cTn id="106" dur="500"/>
                                        <p:tgtEl>
                                          <p:spTgt spid="35859"/>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35860"/>
                                        </p:tgtEl>
                                        <p:attrNameLst>
                                          <p:attrName>style.visibility</p:attrName>
                                        </p:attrNameLst>
                                      </p:cBhvr>
                                      <p:to>
                                        <p:strVal val="visible"/>
                                      </p:to>
                                    </p:set>
                                    <p:anim calcmode="lin" valueType="num">
                                      <p:cBhvr>
                                        <p:cTn id="111" dur="500" fill="hold"/>
                                        <p:tgtEl>
                                          <p:spTgt spid="35860"/>
                                        </p:tgtEl>
                                        <p:attrNameLst>
                                          <p:attrName>ppt_w</p:attrName>
                                        </p:attrNameLst>
                                      </p:cBhvr>
                                      <p:tavLst>
                                        <p:tav tm="0">
                                          <p:val>
                                            <p:fltVal val="0"/>
                                          </p:val>
                                        </p:tav>
                                        <p:tav tm="100000">
                                          <p:val>
                                            <p:strVal val="#ppt_w"/>
                                          </p:val>
                                        </p:tav>
                                      </p:tavLst>
                                    </p:anim>
                                    <p:anim calcmode="lin" valueType="num">
                                      <p:cBhvr>
                                        <p:cTn id="112" dur="500" fill="hold"/>
                                        <p:tgtEl>
                                          <p:spTgt spid="35860"/>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4" fill="hold" grpId="0" nodeType="clickEffect">
                                  <p:stCondLst>
                                    <p:cond delay="0"/>
                                  </p:stCondLst>
                                  <p:childTnLst>
                                    <p:set>
                                      <p:cBhvr>
                                        <p:cTn id="116" dur="1" fill="hold">
                                          <p:stCondLst>
                                            <p:cond delay="0"/>
                                          </p:stCondLst>
                                        </p:cTn>
                                        <p:tgtEl>
                                          <p:spTgt spid="35862"/>
                                        </p:tgtEl>
                                        <p:attrNameLst>
                                          <p:attrName>style.visibility</p:attrName>
                                        </p:attrNameLst>
                                      </p:cBhvr>
                                      <p:to>
                                        <p:strVal val="visible"/>
                                      </p:to>
                                    </p:set>
                                    <p:anim calcmode="lin" valueType="num">
                                      <p:cBhvr>
                                        <p:cTn id="117" dur="500" fill="hold"/>
                                        <p:tgtEl>
                                          <p:spTgt spid="35862"/>
                                        </p:tgtEl>
                                        <p:attrNameLst>
                                          <p:attrName>ppt_x</p:attrName>
                                        </p:attrNameLst>
                                      </p:cBhvr>
                                      <p:tavLst>
                                        <p:tav tm="0">
                                          <p:val>
                                            <p:strVal val="#ppt_x"/>
                                          </p:val>
                                        </p:tav>
                                        <p:tav tm="100000">
                                          <p:val>
                                            <p:strVal val="#ppt_x"/>
                                          </p:val>
                                        </p:tav>
                                      </p:tavLst>
                                    </p:anim>
                                    <p:anim calcmode="lin" valueType="num">
                                      <p:cBhvr>
                                        <p:cTn id="118" dur="500" fill="hold"/>
                                        <p:tgtEl>
                                          <p:spTgt spid="35862"/>
                                        </p:tgtEl>
                                        <p:attrNameLst>
                                          <p:attrName>ppt_y</p:attrName>
                                        </p:attrNameLst>
                                      </p:cBhvr>
                                      <p:tavLst>
                                        <p:tav tm="0">
                                          <p:val>
                                            <p:strVal val="#ppt_y+#ppt_h/2"/>
                                          </p:val>
                                        </p:tav>
                                        <p:tav tm="100000">
                                          <p:val>
                                            <p:strVal val="#ppt_y"/>
                                          </p:val>
                                        </p:tav>
                                      </p:tavLst>
                                    </p:anim>
                                    <p:anim calcmode="lin" valueType="num">
                                      <p:cBhvr>
                                        <p:cTn id="119" dur="500" fill="hold"/>
                                        <p:tgtEl>
                                          <p:spTgt spid="35862"/>
                                        </p:tgtEl>
                                        <p:attrNameLst>
                                          <p:attrName>ppt_w</p:attrName>
                                        </p:attrNameLst>
                                      </p:cBhvr>
                                      <p:tavLst>
                                        <p:tav tm="0">
                                          <p:val>
                                            <p:strVal val="#ppt_w"/>
                                          </p:val>
                                        </p:tav>
                                        <p:tav tm="100000">
                                          <p:val>
                                            <p:strVal val="#ppt_w"/>
                                          </p:val>
                                        </p:tav>
                                      </p:tavLst>
                                    </p:anim>
                                    <p:anim calcmode="lin" valueType="num">
                                      <p:cBhvr>
                                        <p:cTn id="120" dur="500" fill="hold"/>
                                        <p:tgtEl>
                                          <p:spTgt spid="35862"/>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4" fill="hold" grpId="0" nodeType="clickEffect">
                                  <p:stCondLst>
                                    <p:cond delay="0"/>
                                  </p:stCondLst>
                                  <p:childTnLst>
                                    <p:set>
                                      <p:cBhvr>
                                        <p:cTn id="124" dur="1" fill="hold">
                                          <p:stCondLst>
                                            <p:cond delay="0"/>
                                          </p:stCondLst>
                                        </p:cTn>
                                        <p:tgtEl>
                                          <p:spTgt spid="35861"/>
                                        </p:tgtEl>
                                        <p:attrNameLst>
                                          <p:attrName>style.visibility</p:attrName>
                                        </p:attrNameLst>
                                      </p:cBhvr>
                                      <p:to>
                                        <p:strVal val="visible"/>
                                      </p:to>
                                    </p:set>
                                    <p:anim calcmode="lin" valueType="num">
                                      <p:cBhvr>
                                        <p:cTn id="125" dur="500" fill="hold"/>
                                        <p:tgtEl>
                                          <p:spTgt spid="35861"/>
                                        </p:tgtEl>
                                        <p:attrNameLst>
                                          <p:attrName>ppt_x</p:attrName>
                                        </p:attrNameLst>
                                      </p:cBhvr>
                                      <p:tavLst>
                                        <p:tav tm="0">
                                          <p:val>
                                            <p:strVal val="#ppt_x"/>
                                          </p:val>
                                        </p:tav>
                                        <p:tav tm="100000">
                                          <p:val>
                                            <p:strVal val="#ppt_x"/>
                                          </p:val>
                                        </p:tav>
                                      </p:tavLst>
                                    </p:anim>
                                    <p:anim calcmode="lin" valueType="num">
                                      <p:cBhvr>
                                        <p:cTn id="126" dur="500" fill="hold"/>
                                        <p:tgtEl>
                                          <p:spTgt spid="35861"/>
                                        </p:tgtEl>
                                        <p:attrNameLst>
                                          <p:attrName>ppt_y</p:attrName>
                                        </p:attrNameLst>
                                      </p:cBhvr>
                                      <p:tavLst>
                                        <p:tav tm="0">
                                          <p:val>
                                            <p:strVal val="#ppt_y+#ppt_h/2"/>
                                          </p:val>
                                        </p:tav>
                                        <p:tav tm="100000">
                                          <p:val>
                                            <p:strVal val="#ppt_y"/>
                                          </p:val>
                                        </p:tav>
                                      </p:tavLst>
                                    </p:anim>
                                    <p:anim calcmode="lin" valueType="num">
                                      <p:cBhvr>
                                        <p:cTn id="127" dur="500" fill="hold"/>
                                        <p:tgtEl>
                                          <p:spTgt spid="35861"/>
                                        </p:tgtEl>
                                        <p:attrNameLst>
                                          <p:attrName>ppt_w</p:attrName>
                                        </p:attrNameLst>
                                      </p:cBhvr>
                                      <p:tavLst>
                                        <p:tav tm="0">
                                          <p:val>
                                            <p:strVal val="#ppt_w"/>
                                          </p:val>
                                        </p:tav>
                                        <p:tav tm="100000">
                                          <p:val>
                                            <p:strVal val="#ppt_w"/>
                                          </p:val>
                                        </p:tav>
                                      </p:tavLst>
                                    </p:anim>
                                    <p:anim calcmode="lin" valueType="num">
                                      <p:cBhvr>
                                        <p:cTn id="128" dur="500" fill="hold"/>
                                        <p:tgtEl>
                                          <p:spTgt spid="35861"/>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4" fill="hold" grpId="0" nodeType="clickEffect">
                                  <p:stCondLst>
                                    <p:cond delay="0"/>
                                  </p:stCondLst>
                                  <p:childTnLst>
                                    <p:set>
                                      <p:cBhvr>
                                        <p:cTn id="132" dur="1" fill="hold">
                                          <p:stCondLst>
                                            <p:cond delay="0"/>
                                          </p:stCondLst>
                                        </p:cTn>
                                        <p:tgtEl>
                                          <p:spTgt spid="35864"/>
                                        </p:tgtEl>
                                        <p:attrNameLst>
                                          <p:attrName>style.visibility</p:attrName>
                                        </p:attrNameLst>
                                      </p:cBhvr>
                                      <p:to>
                                        <p:strVal val="visible"/>
                                      </p:to>
                                    </p:set>
                                    <p:anim calcmode="lin" valueType="num">
                                      <p:cBhvr>
                                        <p:cTn id="133" dur="500" fill="hold"/>
                                        <p:tgtEl>
                                          <p:spTgt spid="35864"/>
                                        </p:tgtEl>
                                        <p:attrNameLst>
                                          <p:attrName>ppt_x</p:attrName>
                                        </p:attrNameLst>
                                      </p:cBhvr>
                                      <p:tavLst>
                                        <p:tav tm="0">
                                          <p:val>
                                            <p:strVal val="#ppt_x"/>
                                          </p:val>
                                        </p:tav>
                                        <p:tav tm="100000">
                                          <p:val>
                                            <p:strVal val="#ppt_x"/>
                                          </p:val>
                                        </p:tav>
                                      </p:tavLst>
                                    </p:anim>
                                    <p:anim calcmode="lin" valueType="num">
                                      <p:cBhvr>
                                        <p:cTn id="134" dur="500" fill="hold"/>
                                        <p:tgtEl>
                                          <p:spTgt spid="35864"/>
                                        </p:tgtEl>
                                        <p:attrNameLst>
                                          <p:attrName>ppt_y</p:attrName>
                                        </p:attrNameLst>
                                      </p:cBhvr>
                                      <p:tavLst>
                                        <p:tav tm="0">
                                          <p:val>
                                            <p:strVal val="#ppt_y+#ppt_h/2"/>
                                          </p:val>
                                        </p:tav>
                                        <p:tav tm="100000">
                                          <p:val>
                                            <p:strVal val="#ppt_y"/>
                                          </p:val>
                                        </p:tav>
                                      </p:tavLst>
                                    </p:anim>
                                    <p:anim calcmode="lin" valueType="num">
                                      <p:cBhvr>
                                        <p:cTn id="135" dur="500" fill="hold"/>
                                        <p:tgtEl>
                                          <p:spTgt spid="35864"/>
                                        </p:tgtEl>
                                        <p:attrNameLst>
                                          <p:attrName>ppt_w</p:attrName>
                                        </p:attrNameLst>
                                      </p:cBhvr>
                                      <p:tavLst>
                                        <p:tav tm="0">
                                          <p:val>
                                            <p:strVal val="#ppt_w"/>
                                          </p:val>
                                        </p:tav>
                                        <p:tav tm="100000">
                                          <p:val>
                                            <p:strVal val="#ppt_w"/>
                                          </p:val>
                                        </p:tav>
                                      </p:tavLst>
                                    </p:anim>
                                    <p:anim calcmode="lin" valueType="num">
                                      <p:cBhvr>
                                        <p:cTn id="136" dur="500" fill="hold"/>
                                        <p:tgtEl>
                                          <p:spTgt spid="35864"/>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4" fill="hold" grpId="0" nodeType="clickEffect">
                                  <p:stCondLst>
                                    <p:cond delay="0"/>
                                  </p:stCondLst>
                                  <p:childTnLst>
                                    <p:set>
                                      <p:cBhvr>
                                        <p:cTn id="140" dur="1" fill="hold">
                                          <p:stCondLst>
                                            <p:cond delay="0"/>
                                          </p:stCondLst>
                                        </p:cTn>
                                        <p:tgtEl>
                                          <p:spTgt spid="35873"/>
                                        </p:tgtEl>
                                        <p:attrNameLst>
                                          <p:attrName>style.visibility</p:attrName>
                                        </p:attrNameLst>
                                      </p:cBhvr>
                                      <p:to>
                                        <p:strVal val="visible"/>
                                      </p:to>
                                    </p:set>
                                    <p:anim calcmode="lin" valueType="num">
                                      <p:cBhvr>
                                        <p:cTn id="141" dur="500" fill="hold"/>
                                        <p:tgtEl>
                                          <p:spTgt spid="35873"/>
                                        </p:tgtEl>
                                        <p:attrNameLst>
                                          <p:attrName>ppt_x</p:attrName>
                                        </p:attrNameLst>
                                      </p:cBhvr>
                                      <p:tavLst>
                                        <p:tav tm="0">
                                          <p:val>
                                            <p:strVal val="#ppt_x"/>
                                          </p:val>
                                        </p:tav>
                                        <p:tav tm="100000">
                                          <p:val>
                                            <p:strVal val="#ppt_x"/>
                                          </p:val>
                                        </p:tav>
                                      </p:tavLst>
                                    </p:anim>
                                    <p:anim calcmode="lin" valueType="num">
                                      <p:cBhvr>
                                        <p:cTn id="142" dur="500" fill="hold"/>
                                        <p:tgtEl>
                                          <p:spTgt spid="35873"/>
                                        </p:tgtEl>
                                        <p:attrNameLst>
                                          <p:attrName>ppt_y</p:attrName>
                                        </p:attrNameLst>
                                      </p:cBhvr>
                                      <p:tavLst>
                                        <p:tav tm="0">
                                          <p:val>
                                            <p:strVal val="#ppt_y+#ppt_h/2"/>
                                          </p:val>
                                        </p:tav>
                                        <p:tav tm="100000">
                                          <p:val>
                                            <p:strVal val="#ppt_y"/>
                                          </p:val>
                                        </p:tav>
                                      </p:tavLst>
                                    </p:anim>
                                    <p:anim calcmode="lin" valueType="num">
                                      <p:cBhvr>
                                        <p:cTn id="143" dur="500" fill="hold"/>
                                        <p:tgtEl>
                                          <p:spTgt spid="35873"/>
                                        </p:tgtEl>
                                        <p:attrNameLst>
                                          <p:attrName>ppt_w</p:attrName>
                                        </p:attrNameLst>
                                      </p:cBhvr>
                                      <p:tavLst>
                                        <p:tav tm="0">
                                          <p:val>
                                            <p:strVal val="#ppt_w"/>
                                          </p:val>
                                        </p:tav>
                                        <p:tav tm="100000">
                                          <p:val>
                                            <p:strVal val="#ppt_w"/>
                                          </p:val>
                                        </p:tav>
                                      </p:tavLst>
                                    </p:anim>
                                    <p:anim calcmode="lin" valueType="num">
                                      <p:cBhvr>
                                        <p:cTn id="144" dur="500" fill="hold"/>
                                        <p:tgtEl>
                                          <p:spTgt spid="35873"/>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17" presetClass="entr" presetSubtype="4" fill="hold" grpId="0" nodeType="clickEffect">
                                  <p:stCondLst>
                                    <p:cond delay="0"/>
                                  </p:stCondLst>
                                  <p:childTnLst>
                                    <p:set>
                                      <p:cBhvr>
                                        <p:cTn id="148" dur="1" fill="hold">
                                          <p:stCondLst>
                                            <p:cond delay="0"/>
                                          </p:stCondLst>
                                        </p:cTn>
                                        <p:tgtEl>
                                          <p:spTgt spid="35866"/>
                                        </p:tgtEl>
                                        <p:attrNameLst>
                                          <p:attrName>style.visibility</p:attrName>
                                        </p:attrNameLst>
                                      </p:cBhvr>
                                      <p:to>
                                        <p:strVal val="visible"/>
                                      </p:to>
                                    </p:set>
                                    <p:anim calcmode="lin" valueType="num">
                                      <p:cBhvr>
                                        <p:cTn id="149" dur="500" fill="hold"/>
                                        <p:tgtEl>
                                          <p:spTgt spid="35866"/>
                                        </p:tgtEl>
                                        <p:attrNameLst>
                                          <p:attrName>ppt_x</p:attrName>
                                        </p:attrNameLst>
                                      </p:cBhvr>
                                      <p:tavLst>
                                        <p:tav tm="0">
                                          <p:val>
                                            <p:strVal val="#ppt_x"/>
                                          </p:val>
                                        </p:tav>
                                        <p:tav tm="100000">
                                          <p:val>
                                            <p:strVal val="#ppt_x"/>
                                          </p:val>
                                        </p:tav>
                                      </p:tavLst>
                                    </p:anim>
                                    <p:anim calcmode="lin" valueType="num">
                                      <p:cBhvr>
                                        <p:cTn id="150" dur="500" fill="hold"/>
                                        <p:tgtEl>
                                          <p:spTgt spid="35866"/>
                                        </p:tgtEl>
                                        <p:attrNameLst>
                                          <p:attrName>ppt_y</p:attrName>
                                        </p:attrNameLst>
                                      </p:cBhvr>
                                      <p:tavLst>
                                        <p:tav tm="0">
                                          <p:val>
                                            <p:strVal val="#ppt_y+#ppt_h/2"/>
                                          </p:val>
                                        </p:tav>
                                        <p:tav tm="100000">
                                          <p:val>
                                            <p:strVal val="#ppt_y"/>
                                          </p:val>
                                        </p:tav>
                                      </p:tavLst>
                                    </p:anim>
                                    <p:anim calcmode="lin" valueType="num">
                                      <p:cBhvr>
                                        <p:cTn id="151" dur="500" fill="hold"/>
                                        <p:tgtEl>
                                          <p:spTgt spid="35866"/>
                                        </p:tgtEl>
                                        <p:attrNameLst>
                                          <p:attrName>ppt_w</p:attrName>
                                        </p:attrNameLst>
                                      </p:cBhvr>
                                      <p:tavLst>
                                        <p:tav tm="0">
                                          <p:val>
                                            <p:strVal val="#ppt_w"/>
                                          </p:val>
                                        </p:tav>
                                        <p:tav tm="100000">
                                          <p:val>
                                            <p:strVal val="#ppt_w"/>
                                          </p:val>
                                        </p:tav>
                                      </p:tavLst>
                                    </p:anim>
                                    <p:anim calcmode="lin" valueType="num">
                                      <p:cBhvr>
                                        <p:cTn id="152" dur="500" fill="hold"/>
                                        <p:tgtEl>
                                          <p:spTgt spid="35866"/>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4" fill="hold" grpId="0" nodeType="clickEffect">
                                  <p:stCondLst>
                                    <p:cond delay="0"/>
                                  </p:stCondLst>
                                  <p:childTnLst>
                                    <p:set>
                                      <p:cBhvr>
                                        <p:cTn id="156" dur="1" fill="hold">
                                          <p:stCondLst>
                                            <p:cond delay="0"/>
                                          </p:stCondLst>
                                        </p:cTn>
                                        <p:tgtEl>
                                          <p:spTgt spid="35865"/>
                                        </p:tgtEl>
                                        <p:attrNameLst>
                                          <p:attrName>style.visibility</p:attrName>
                                        </p:attrNameLst>
                                      </p:cBhvr>
                                      <p:to>
                                        <p:strVal val="visible"/>
                                      </p:to>
                                    </p:set>
                                    <p:anim calcmode="lin" valueType="num">
                                      <p:cBhvr>
                                        <p:cTn id="157" dur="500" fill="hold"/>
                                        <p:tgtEl>
                                          <p:spTgt spid="35865"/>
                                        </p:tgtEl>
                                        <p:attrNameLst>
                                          <p:attrName>ppt_x</p:attrName>
                                        </p:attrNameLst>
                                      </p:cBhvr>
                                      <p:tavLst>
                                        <p:tav tm="0">
                                          <p:val>
                                            <p:strVal val="#ppt_x"/>
                                          </p:val>
                                        </p:tav>
                                        <p:tav tm="100000">
                                          <p:val>
                                            <p:strVal val="#ppt_x"/>
                                          </p:val>
                                        </p:tav>
                                      </p:tavLst>
                                    </p:anim>
                                    <p:anim calcmode="lin" valueType="num">
                                      <p:cBhvr>
                                        <p:cTn id="158" dur="500" fill="hold"/>
                                        <p:tgtEl>
                                          <p:spTgt spid="35865"/>
                                        </p:tgtEl>
                                        <p:attrNameLst>
                                          <p:attrName>ppt_y</p:attrName>
                                        </p:attrNameLst>
                                      </p:cBhvr>
                                      <p:tavLst>
                                        <p:tav tm="0">
                                          <p:val>
                                            <p:strVal val="#ppt_y+#ppt_h/2"/>
                                          </p:val>
                                        </p:tav>
                                        <p:tav tm="100000">
                                          <p:val>
                                            <p:strVal val="#ppt_y"/>
                                          </p:val>
                                        </p:tav>
                                      </p:tavLst>
                                    </p:anim>
                                    <p:anim calcmode="lin" valueType="num">
                                      <p:cBhvr>
                                        <p:cTn id="159" dur="500" fill="hold"/>
                                        <p:tgtEl>
                                          <p:spTgt spid="35865"/>
                                        </p:tgtEl>
                                        <p:attrNameLst>
                                          <p:attrName>ppt_w</p:attrName>
                                        </p:attrNameLst>
                                      </p:cBhvr>
                                      <p:tavLst>
                                        <p:tav tm="0">
                                          <p:val>
                                            <p:strVal val="#ppt_w"/>
                                          </p:val>
                                        </p:tav>
                                        <p:tav tm="100000">
                                          <p:val>
                                            <p:strVal val="#ppt_w"/>
                                          </p:val>
                                        </p:tav>
                                      </p:tavLst>
                                    </p:anim>
                                    <p:anim calcmode="lin" valueType="num">
                                      <p:cBhvr>
                                        <p:cTn id="160" dur="500" fill="hold"/>
                                        <p:tgtEl>
                                          <p:spTgt spid="35865"/>
                                        </p:tgtEl>
                                        <p:attrNameLst>
                                          <p:attrName>ppt_h</p:attrName>
                                        </p:attrNameLst>
                                      </p:cBhvr>
                                      <p:tavLst>
                                        <p:tav tm="0">
                                          <p:val>
                                            <p:fltVal val="0"/>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4" fill="hold" grpId="0" nodeType="clickEffect">
                                  <p:stCondLst>
                                    <p:cond delay="0"/>
                                  </p:stCondLst>
                                  <p:childTnLst>
                                    <p:set>
                                      <p:cBhvr>
                                        <p:cTn id="164" dur="1" fill="hold">
                                          <p:stCondLst>
                                            <p:cond delay="0"/>
                                          </p:stCondLst>
                                        </p:cTn>
                                        <p:tgtEl>
                                          <p:spTgt spid="35868"/>
                                        </p:tgtEl>
                                        <p:attrNameLst>
                                          <p:attrName>style.visibility</p:attrName>
                                        </p:attrNameLst>
                                      </p:cBhvr>
                                      <p:to>
                                        <p:strVal val="visible"/>
                                      </p:to>
                                    </p:set>
                                    <p:anim calcmode="lin" valueType="num">
                                      <p:cBhvr>
                                        <p:cTn id="165" dur="500" fill="hold"/>
                                        <p:tgtEl>
                                          <p:spTgt spid="35868"/>
                                        </p:tgtEl>
                                        <p:attrNameLst>
                                          <p:attrName>ppt_x</p:attrName>
                                        </p:attrNameLst>
                                      </p:cBhvr>
                                      <p:tavLst>
                                        <p:tav tm="0">
                                          <p:val>
                                            <p:strVal val="#ppt_x"/>
                                          </p:val>
                                        </p:tav>
                                        <p:tav tm="100000">
                                          <p:val>
                                            <p:strVal val="#ppt_x"/>
                                          </p:val>
                                        </p:tav>
                                      </p:tavLst>
                                    </p:anim>
                                    <p:anim calcmode="lin" valueType="num">
                                      <p:cBhvr>
                                        <p:cTn id="166" dur="500" fill="hold"/>
                                        <p:tgtEl>
                                          <p:spTgt spid="35868"/>
                                        </p:tgtEl>
                                        <p:attrNameLst>
                                          <p:attrName>ppt_y</p:attrName>
                                        </p:attrNameLst>
                                      </p:cBhvr>
                                      <p:tavLst>
                                        <p:tav tm="0">
                                          <p:val>
                                            <p:strVal val="#ppt_y+#ppt_h/2"/>
                                          </p:val>
                                        </p:tav>
                                        <p:tav tm="100000">
                                          <p:val>
                                            <p:strVal val="#ppt_y"/>
                                          </p:val>
                                        </p:tav>
                                      </p:tavLst>
                                    </p:anim>
                                    <p:anim calcmode="lin" valueType="num">
                                      <p:cBhvr>
                                        <p:cTn id="167" dur="500" fill="hold"/>
                                        <p:tgtEl>
                                          <p:spTgt spid="35868"/>
                                        </p:tgtEl>
                                        <p:attrNameLst>
                                          <p:attrName>ppt_w</p:attrName>
                                        </p:attrNameLst>
                                      </p:cBhvr>
                                      <p:tavLst>
                                        <p:tav tm="0">
                                          <p:val>
                                            <p:strVal val="#ppt_w"/>
                                          </p:val>
                                        </p:tav>
                                        <p:tav tm="100000">
                                          <p:val>
                                            <p:strVal val="#ppt_w"/>
                                          </p:val>
                                        </p:tav>
                                      </p:tavLst>
                                    </p:anim>
                                    <p:anim calcmode="lin" valueType="num">
                                      <p:cBhvr>
                                        <p:cTn id="168" dur="500" fill="hold"/>
                                        <p:tgtEl>
                                          <p:spTgt spid="35868"/>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4" fill="hold" grpId="0" nodeType="clickEffect">
                                  <p:stCondLst>
                                    <p:cond delay="0"/>
                                  </p:stCondLst>
                                  <p:childTnLst>
                                    <p:set>
                                      <p:cBhvr>
                                        <p:cTn id="172" dur="1" fill="hold">
                                          <p:stCondLst>
                                            <p:cond delay="0"/>
                                          </p:stCondLst>
                                        </p:cTn>
                                        <p:tgtEl>
                                          <p:spTgt spid="35867"/>
                                        </p:tgtEl>
                                        <p:attrNameLst>
                                          <p:attrName>style.visibility</p:attrName>
                                        </p:attrNameLst>
                                      </p:cBhvr>
                                      <p:to>
                                        <p:strVal val="visible"/>
                                      </p:to>
                                    </p:set>
                                    <p:anim calcmode="lin" valueType="num">
                                      <p:cBhvr>
                                        <p:cTn id="173" dur="500" fill="hold"/>
                                        <p:tgtEl>
                                          <p:spTgt spid="35867"/>
                                        </p:tgtEl>
                                        <p:attrNameLst>
                                          <p:attrName>ppt_x</p:attrName>
                                        </p:attrNameLst>
                                      </p:cBhvr>
                                      <p:tavLst>
                                        <p:tav tm="0">
                                          <p:val>
                                            <p:strVal val="#ppt_x"/>
                                          </p:val>
                                        </p:tav>
                                        <p:tav tm="100000">
                                          <p:val>
                                            <p:strVal val="#ppt_x"/>
                                          </p:val>
                                        </p:tav>
                                      </p:tavLst>
                                    </p:anim>
                                    <p:anim calcmode="lin" valueType="num">
                                      <p:cBhvr>
                                        <p:cTn id="174" dur="500" fill="hold"/>
                                        <p:tgtEl>
                                          <p:spTgt spid="35867"/>
                                        </p:tgtEl>
                                        <p:attrNameLst>
                                          <p:attrName>ppt_y</p:attrName>
                                        </p:attrNameLst>
                                      </p:cBhvr>
                                      <p:tavLst>
                                        <p:tav tm="0">
                                          <p:val>
                                            <p:strVal val="#ppt_y+#ppt_h/2"/>
                                          </p:val>
                                        </p:tav>
                                        <p:tav tm="100000">
                                          <p:val>
                                            <p:strVal val="#ppt_y"/>
                                          </p:val>
                                        </p:tav>
                                      </p:tavLst>
                                    </p:anim>
                                    <p:anim calcmode="lin" valueType="num">
                                      <p:cBhvr>
                                        <p:cTn id="175" dur="500" fill="hold"/>
                                        <p:tgtEl>
                                          <p:spTgt spid="35867"/>
                                        </p:tgtEl>
                                        <p:attrNameLst>
                                          <p:attrName>ppt_w</p:attrName>
                                        </p:attrNameLst>
                                      </p:cBhvr>
                                      <p:tavLst>
                                        <p:tav tm="0">
                                          <p:val>
                                            <p:strVal val="#ppt_w"/>
                                          </p:val>
                                        </p:tav>
                                        <p:tav tm="100000">
                                          <p:val>
                                            <p:strVal val="#ppt_w"/>
                                          </p:val>
                                        </p:tav>
                                      </p:tavLst>
                                    </p:anim>
                                    <p:anim calcmode="lin" valueType="num">
                                      <p:cBhvr>
                                        <p:cTn id="176" dur="500" fill="hold"/>
                                        <p:tgtEl>
                                          <p:spTgt spid="35867"/>
                                        </p:tgtEl>
                                        <p:attrNameLst>
                                          <p:attrName>ppt_h</p:attrName>
                                        </p:attrNameLst>
                                      </p:cBhvr>
                                      <p:tavLst>
                                        <p:tav tm="0">
                                          <p:val>
                                            <p:fltVal val="0"/>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7" presetClass="entr" presetSubtype="4" fill="hold" grpId="0" nodeType="clickEffect">
                                  <p:stCondLst>
                                    <p:cond delay="0"/>
                                  </p:stCondLst>
                                  <p:childTnLst>
                                    <p:set>
                                      <p:cBhvr>
                                        <p:cTn id="180" dur="1" fill="hold">
                                          <p:stCondLst>
                                            <p:cond delay="0"/>
                                          </p:stCondLst>
                                        </p:cTn>
                                        <p:tgtEl>
                                          <p:spTgt spid="35863"/>
                                        </p:tgtEl>
                                        <p:attrNameLst>
                                          <p:attrName>style.visibility</p:attrName>
                                        </p:attrNameLst>
                                      </p:cBhvr>
                                      <p:to>
                                        <p:strVal val="visible"/>
                                      </p:to>
                                    </p:set>
                                    <p:anim calcmode="lin" valueType="num">
                                      <p:cBhvr>
                                        <p:cTn id="181" dur="500" fill="hold"/>
                                        <p:tgtEl>
                                          <p:spTgt spid="35863"/>
                                        </p:tgtEl>
                                        <p:attrNameLst>
                                          <p:attrName>ppt_x</p:attrName>
                                        </p:attrNameLst>
                                      </p:cBhvr>
                                      <p:tavLst>
                                        <p:tav tm="0">
                                          <p:val>
                                            <p:strVal val="#ppt_x"/>
                                          </p:val>
                                        </p:tav>
                                        <p:tav tm="100000">
                                          <p:val>
                                            <p:strVal val="#ppt_x"/>
                                          </p:val>
                                        </p:tav>
                                      </p:tavLst>
                                    </p:anim>
                                    <p:anim calcmode="lin" valueType="num">
                                      <p:cBhvr>
                                        <p:cTn id="182" dur="500" fill="hold"/>
                                        <p:tgtEl>
                                          <p:spTgt spid="35863"/>
                                        </p:tgtEl>
                                        <p:attrNameLst>
                                          <p:attrName>ppt_y</p:attrName>
                                        </p:attrNameLst>
                                      </p:cBhvr>
                                      <p:tavLst>
                                        <p:tav tm="0">
                                          <p:val>
                                            <p:strVal val="#ppt_y+#ppt_h/2"/>
                                          </p:val>
                                        </p:tav>
                                        <p:tav tm="100000">
                                          <p:val>
                                            <p:strVal val="#ppt_y"/>
                                          </p:val>
                                        </p:tav>
                                      </p:tavLst>
                                    </p:anim>
                                    <p:anim calcmode="lin" valueType="num">
                                      <p:cBhvr>
                                        <p:cTn id="183" dur="500" fill="hold"/>
                                        <p:tgtEl>
                                          <p:spTgt spid="35863"/>
                                        </p:tgtEl>
                                        <p:attrNameLst>
                                          <p:attrName>ppt_w</p:attrName>
                                        </p:attrNameLst>
                                      </p:cBhvr>
                                      <p:tavLst>
                                        <p:tav tm="0">
                                          <p:val>
                                            <p:strVal val="#ppt_w"/>
                                          </p:val>
                                        </p:tav>
                                        <p:tav tm="100000">
                                          <p:val>
                                            <p:strVal val="#ppt_w"/>
                                          </p:val>
                                        </p:tav>
                                      </p:tavLst>
                                    </p:anim>
                                    <p:anim calcmode="lin" valueType="num">
                                      <p:cBhvr>
                                        <p:cTn id="184" dur="500" fill="hold"/>
                                        <p:tgtEl>
                                          <p:spTgt spid="35863"/>
                                        </p:tgtEl>
                                        <p:attrNameLst>
                                          <p:attrName>ppt_h</p:attrName>
                                        </p:attrNameLst>
                                      </p:cBhvr>
                                      <p:tavLst>
                                        <p:tav tm="0">
                                          <p:val>
                                            <p:fltVal val="0"/>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8" presetClass="entr" presetSubtype="3" fill="hold" grpId="0" nodeType="clickEffect">
                                  <p:stCondLst>
                                    <p:cond delay="0"/>
                                  </p:stCondLst>
                                  <p:childTnLst>
                                    <p:set>
                                      <p:cBhvr>
                                        <p:cTn id="188" dur="1" fill="hold">
                                          <p:stCondLst>
                                            <p:cond delay="0"/>
                                          </p:stCondLst>
                                        </p:cTn>
                                        <p:tgtEl>
                                          <p:spTgt spid="35869"/>
                                        </p:tgtEl>
                                        <p:attrNameLst>
                                          <p:attrName>style.visibility</p:attrName>
                                        </p:attrNameLst>
                                      </p:cBhvr>
                                      <p:to>
                                        <p:strVal val="visible"/>
                                      </p:to>
                                    </p:set>
                                    <p:animEffect transition="in" filter="strips(upRight)">
                                      <p:cBhvr>
                                        <p:cTn id="189" dur="500"/>
                                        <p:tgtEl>
                                          <p:spTgt spid="35869"/>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3" fill="hold" grpId="0" nodeType="clickEffect">
                                  <p:stCondLst>
                                    <p:cond delay="0"/>
                                  </p:stCondLst>
                                  <p:childTnLst>
                                    <p:set>
                                      <p:cBhvr>
                                        <p:cTn id="193" dur="1" fill="hold">
                                          <p:stCondLst>
                                            <p:cond delay="0"/>
                                          </p:stCondLst>
                                        </p:cTn>
                                        <p:tgtEl>
                                          <p:spTgt spid="35870"/>
                                        </p:tgtEl>
                                        <p:attrNameLst>
                                          <p:attrName>style.visibility</p:attrName>
                                        </p:attrNameLst>
                                      </p:cBhvr>
                                      <p:to>
                                        <p:strVal val="visible"/>
                                      </p:to>
                                    </p:set>
                                    <p:animEffect transition="in" filter="strips(upRight)">
                                      <p:cBhvr>
                                        <p:cTn id="194" dur="500"/>
                                        <p:tgtEl>
                                          <p:spTgt spid="35870"/>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grpId="0" nodeType="clickEffect">
                                  <p:stCondLst>
                                    <p:cond delay="0"/>
                                  </p:stCondLst>
                                  <p:childTnLst>
                                    <p:set>
                                      <p:cBhvr>
                                        <p:cTn id="198" dur="1" fill="hold">
                                          <p:stCondLst>
                                            <p:cond delay="0"/>
                                          </p:stCondLst>
                                        </p:cTn>
                                        <p:tgtEl>
                                          <p:spTgt spid="35871"/>
                                        </p:tgtEl>
                                        <p:attrNameLst>
                                          <p:attrName>style.visibility</p:attrName>
                                        </p:attrNameLst>
                                      </p:cBhvr>
                                      <p:to>
                                        <p:strVal val="visible"/>
                                      </p:to>
                                    </p:set>
                                    <p:animEffect transition="in" filter="wipe(up)">
                                      <p:cBhvr>
                                        <p:cTn id="199" dur="500"/>
                                        <p:tgtEl>
                                          <p:spTgt spid="3587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grpId="0" nodeType="clickEffect">
                                  <p:stCondLst>
                                    <p:cond delay="0"/>
                                  </p:stCondLst>
                                  <p:childTnLst>
                                    <p:set>
                                      <p:cBhvr>
                                        <p:cTn id="203" dur="1" fill="hold">
                                          <p:stCondLst>
                                            <p:cond delay="0"/>
                                          </p:stCondLst>
                                        </p:cTn>
                                        <p:tgtEl>
                                          <p:spTgt spid="35872"/>
                                        </p:tgtEl>
                                        <p:attrNameLst>
                                          <p:attrName>style.visibility</p:attrName>
                                        </p:attrNameLst>
                                      </p:cBhvr>
                                      <p:to>
                                        <p:strVal val="visible"/>
                                      </p:to>
                                    </p:set>
                                    <p:animEffect transition="in" filter="wipe(up)">
                                      <p:cBhvr>
                                        <p:cTn id="204" dur="500"/>
                                        <p:tgtEl>
                                          <p:spTgt spid="35872"/>
                                        </p:tgtEl>
                                      </p:cBhvr>
                                    </p:animEffect>
                                  </p:childTnLst>
                                </p:cTn>
                              </p:par>
                            </p:childTnLst>
                          </p:cTn>
                        </p:par>
                      </p:childTnLst>
                    </p:cTn>
                  </p:par>
                  <p:par>
                    <p:cTn id="205" fill="hold">
                      <p:stCondLst>
                        <p:cond delay="indefinite"/>
                      </p:stCondLst>
                      <p:childTnLst>
                        <p:par>
                          <p:cTn id="206" fill="hold">
                            <p:stCondLst>
                              <p:cond delay="0"/>
                            </p:stCondLst>
                            <p:childTnLst>
                              <p:par>
                                <p:cTn id="207" presetID="23" presetClass="entr" presetSubtype="16" fill="hold" grpId="0" nodeType="clickEffect">
                                  <p:stCondLst>
                                    <p:cond delay="0"/>
                                  </p:stCondLst>
                                  <p:childTnLst>
                                    <p:set>
                                      <p:cBhvr>
                                        <p:cTn id="208" dur="1" fill="hold">
                                          <p:stCondLst>
                                            <p:cond delay="0"/>
                                          </p:stCondLst>
                                        </p:cTn>
                                        <p:tgtEl>
                                          <p:spTgt spid="35874"/>
                                        </p:tgtEl>
                                        <p:attrNameLst>
                                          <p:attrName>style.visibility</p:attrName>
                                        </p:attrNameLst>
                                      </p:cBhvr>
                                      <p:to>
                                        <p:strVal val="visible"/>
                                      </p:to>
                                    </p:set>
                                    <p:anim calcmode="lin" valueType="num">
                                      <p:cBhvr>
                                        <p:cTn id="209" dur="500" fill="hold"/>
                                        <p:tgtEl>
                                          <p:spTgt spid="35874"/>
                                        </p:tgtEl>
                                        <p:attrNameLst>
                                          <p:attrName>ppt_w</p:attrName>
                                        </p:attrNameLst>
                                      </p:cBhvr>
                                      <p:tavLst>
                                        <p:tav tm="0">
                                          <p:val>
                                            <p:fltVal val="0"/>
                                          </p:val>
                                        </p:tav>
                                        <p:tav tm="100000">
                                          <p:val>
                                            <p:strVal val="#ppt_w"/>
                                          </p:val>
                                        </p:tav>
                                      </p:tavLst>
                                    </p:anim>
                                    <p:anim calcmode="lin" valueType="num">
                                      <p:cBhvr>
                                        <p:cTn id="210" dur="500" fill="hold"/>
                                        <p:tgtEl>
                                          <p:spTgt spid="35874"/>
                                        </p:tgtEl>
                                        <p:attrNameLst>
                                          <p:attrName>ppt_h</p:attrName>
                                        </p:attrNameLst>
                                      </p:cBhvr>
                                      <p:tavLst>
                                        <p:tav tm="0">
                                          <p:val>
                                            <p:fltVal val="0"/>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23" presetClass="entr" presetSubtype="16" fill="hold" grpId="0" nodeType="clickEffect">
                                  <p:stCondLst>
                                    <p:cond delay="0"/>
                                  </p:stCondLst>
                                  <p:childTnLst>
                                    <p:set>
                                      <p:cBhvr>
                                        <p:cTn id="214" dur="1" fill="hold">
                                          <p:stCondLst>
                                            <p:cond delay="0"/>
                                          </p:stCondLst>
                                        </p:cTn>
                                        <p:tgtEl>
                                          <p:spTgt spid="35875"/>
                                        </p:tgtEl>
                                        <p:attrNameLst>
                                          <p:attrName>style.visibility</p:attrName>
                                        </p:attrNameLst>
                                      </p:cBhvr>
                                      <p:to>
                                        <p:strVal val="visible"/>
                                      </p:to>
                                    </p:set>
                                    <p:anim calcmode="lin" valueType="num">
                                      <p:cBhvr>
                                        <p:cTn id="215" dur="500" fill="hold"/>
                                        <p:tgtEl>
                                          <p:spTgt spid="35875"/>
                                        </p:tgtEl>
                                        <p:attrNameLst>
                                          <p:attrName>ppt_w</p:attrName>
                                        </p:attrNameLst>
                                      </p:cBhvr>
                                      <p:tavLst>
                                        <p:tav tm="0">
                                          <p:val>
                                            <p:fltVal val="0"/>
                                          </p:val>
                                        </p:tav>
                                        <p:tav tm="100000">
                                          <p:val>
                                            <p:strVal val="#ppt_w"/>
                                          </p:val>
                                        </p:tav>
                                      </p:tavLst>
                                    </p:anim>
                                    <p:anim calcmode="lin" valueType="num">
                                      <p:cBhvr>
                                        <p:cTn id="216" dur="500" fill="hold"/>
                                        <p:tgtEl>
                                          <p:spTgt spid="35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7" grpId="0" animBg="1"/>
      <p:bldP spid="35848" grpId="0" animBg="1"/>
      <p:bldP spid="35849" grpId="0" animBg="1"/>
      <p:bldP spid="35850" grpId="0" animBg="1"/>
      <p:bldP spid="35851" grpId="0" animBg="1"/>
      <p:bldP spid="35852" grpId="0" animBg="1"/>
      <p:bldP spid="35853" grpId="0" animBg="1"/>
      <p:bldP spid="35854" grpId="0" animBg="1"/>
      <p:bldP spid="35855" grpId="0" animBg="1"/>
      <p:bldP spid="35856" grpId="0" animBg="1"/>
      <p:bldP spid="35857" grpId="0" animBg="1"/>
      <p:bldP spid="35858" grpId="0" animBg="1"/>
      <p:bldP spid="35859" grpId="0" animBg="1"/>
      <p:bldP spid="35860" grpId="0" animBg="1"/>
      <p:bldP spid="35861" grpId="0" animBg="1"/>
      <p:bldP spid="35862" grpId="0" animBg="1"/>
      <p:bldP spid="35863" grpId="0" animBg="1"/>
      <p:bldP spid="35864" grpId="0" animBg="1"/>
      <p:bldP spid="35865" grpId="0" animBg="1"/>
      <p:bldP spid="35866" grpId="0" animBg="1"/>
      <p:bldP spid="35867" grpId="0" animBg="1"/>
      <p:bldP spid="35868" grpId="0" animBg="1"/>
      <p:bldP spid="35869" grpId="0" animBg="1"/>
      <p:bldP spid="35870" grpId="0" animBg="1"/>
      <p:bldP spid="35871" grpId="0" animBg="1"/>
      <p:bldP spid="35872" grpId="0" animBg="1"/>
      <p:bldP spid="35873" grpId="0" animBg="1"/>
      <p:bldP spid="35874" grpId="0" animBg="1"/>
      <p:bldP spid="35875" grpId="0" animBg="1"/>
      <p:bldP spid="35876" grpId="0" animBg="1"/>
      <p:bldP spid="3587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1371600" y="6019800"/>
            <a:ext cx="2743200" cy="0"/>
          </a:xfrm>
          <a:prstGeom prst="line">
            <a:avLst/>
          </a:prstGeom>
          <a:noFill/>
          <a:ln w="9525">
            <a:solidFill>
              <a:schemeClr val="tx1"/>
            </a:solidFill>
            <a:round/>
            <a:headEnd/>
            <a:tailEnd/>
          </a:ln>
        </p:spPr>
        <p:txBody>
          <a:bodyPr/>
          <a:lstStyle/>
          <a:p>
            <a:endParaRPr lang="en-IN"/>
          </a:p>
        </p:txBody>
      </p:sp>
      <p:sp>
        <p:nvSpPr>
          <p:cNvPr id="36867" name="Line 3"/>
          <p:cNvSpPr>
            <a:spLocks noChangeShapeType="1"/>
          </p:cNvSpPr>
          <p:nvPr/>
        </p:nvSpPr>
        <p:spPr bwMode="auto">
          <a:xfrm flipV="1">
            <a:off x="2667000" y="4873625"/>
            <a:ext cx="1927225" cy="1146175"/>
          </a:xfrm>
          <a:prstGeom prst="line">
            <a:avLst/>
          </a:prstGeom>
          <a:noFill/>
          <a:ln w="28575">
            <a:solidFill>
              <a:schemeClr val="tx1"/>
            </a:solidFill>
            <a:round/>
            <a:headEnd/>
            <a:tailEnd/>
          </a:ln>
        </p:spPr>
        <p:txBody>
          <a:bodyPr/>
          <a:lstStyle/>
          <a:p>
            <a:endParaRPr lang="en-IN"/>
          </a:p>
        </p:txBody>
      </p:sp>
      <p:sp>
        <p:nvSpPr>
          <p:cNvPr id="36868" name="Line 4"/>
          <p:cNvSpPr>
            <a:spLocks noChangeShapeType="1"/>
          </p:cNvSpPr>
          <p:nvPr/>
        </p:nvSpPr>
        <p:spPr bwMode="auto">
          <a:xfrm flipH="1" flipV="1">
            <a:off x="825500" y="4953000"/>
            <a:ext cx="1828800" cy="1066800"/>
          </a:xfrm>
          <a:prstGeom prst="line">
            <a:avLst/>
          </a:prstGeom>
          <a:noFill/>
          <a:ln w="9525">
            <a:solidFill>
              <a:schemeClr val="tx1"/>
            </a:solidFill>
            <a:round/>
            <a:headEnd/>
            <a:tailEnd/>
          </a:ln>
        </p:spPr>
        <p:txBody>
          <a:bodyPr/>
          <a:lstStyle/>
          <a:p>
            <a:endParaRPr lang="en-IN"/>
          </a:p>
        </p:txBody>
      </p:sp>
      <p:sp>
        <p:nvSpPr>
          <p:cNvPr id="36869" name="Line 5"/>
          <p:cNvSpPr>
            <a:spLocks noChangeShapeType="1"/>
          </p:cNvSpPr>
          <p:nvPr/>
        </p:nvSpPr>
        <p:spPr bwMode="auto">
          <a:xfrm flipV="1">
            <a:off x="2667000" y="4267200"/>
            <a:ext cx="0" cy="1752600"/>
          </a:xfrm>
          <a:prstGeom prst="line">
            <a:avLst/>
          </a:prstGeom>
          <a:noFill/>
          <a:ln w="28575">
            <a:solidFill>
              <a:schemeClr val="tx1"/>
            </a:solidFill>
            <a:round/>
            <a:headEnd/>
            <a:tailEnd/>
          </a:ln>
        </p:spPr>
        <p:txBody>
          <a:bodyPr/>
          <a:lstStyle/>
          <a:p>
            <a:endParaRPr lang="en-IN"/>
          </a:p>
        </p:txBody>
      </p:sp>
      <p:sp>
        <p:nvSpPr>
          <p:cNvPr id="36870" name="Line 6"/>
          <p:cNvSpPr>
            <a:spLocks noChangeShapeType="1"/>
          </p:cNvSpPr>
          <p:nvPr/>
        </p:nvSpPr>
        <p:spPr bwMode="auto">
          <a:xfrm flipV="1">
            <a:off x="1219200" y="3429000"/>
            <a:ext cx="0" cy="1752600"/>
          </a:xfrm>
          <a:prstGeom prst="line">
            <a:avLst/>
          </a:prstGeom>
          <a:noFill/>
          <a:ln w="28575">
            <a:solidFill>
              <a:schemeClr val="tx1"/>
            </a:solidFill>
            <a:round/>
            <a:headEnd/>
            <a:tailEnd/>
          </a:ln>
        </p:spPr>
        <p:txBody>
          <a:bodyPr/>
          <a:lstStyle/>
          <a:p>
            <a:endParaRPr lang="en-IN"/>
          </a:p>
        </p:txBody>
      </p:sp>
      <p:sp>
        <p:nvSpPr>
          <p:cNvPr id="36871" name="Line 7"/>
          <p:cNvSpPr>
            <a:spLocks noChangeShapeType="1"/>
          </p:cNvSpPr>
          <p:nvPr/>
        </p:nvSpPr>
        <p:spPr bwMode="auto">
          <a:xfrm flipV="1">
            <a:off x="4597400" y="3048000"/>
            <a:ext cx="0" cy="1828800"/>
          </a:xfrm>
          <a:prstGeom prst="line">
            <a:avLst/>
          </a:prstGeom>
          <a:noFill/>
          <a:ln w="9525">
            <a:solidFill>
              <a:schemeClr val="tx1"/>
            </a:solidFill>
            <a:round/>
            <a:headEnd/>
            <a:tailEnd/>
          </a:ln>
        </p:spPr>
        <p:txBody>
          <a:bodyPr/>
          <a:lstStyle/>
          <a:p>
            <a:endParaRPr lang="en-IN"/>
          </a:p>
        </p:txBody>
      </p:sp>
      <p:sp>
        <p:nvSpPr>
          <p:cNvPr id="36872" name="Line 8"/>
          <p:cNvSpPr>
            <a:spLocks noChangeShapeType="1"/>
          </p:cNvSpPr>
          <p:nvPr/>
        </p:nvSpPr>
        <p:spPr bwMode="auto">
          <a:xfrm>
            <a:off x="4038600" y="3505200"/>
            <a:ext cx="533400" cy="1371600"/>
          </a:xfrm>
          <a:prstGeom prst="line">
            <a:avLst/>
          </a:prstGeom>
          <a:noFill/>
          <a:ln w="28575">
            <a:solidFill>
              <a:schemeClr val="tx1"/>
            </a:solidFill>
            <a:round/>
            <a:headEnd/>
            <a:tailEnd/>
          </a:ln>
        </p:spPr>
        <p:txBody>
          <a:bodyPr/>
          <a:lstStyle/>
          <a:p>
            <a:endParaRPr lang="en-IN"/>
          </a:p>
        </p:txBody>
      </p:sp>
      <p:grpSp>
        <p:nvGrpSpPr>
          <p:cNvPr id="2" name="Group 9"/>
          <p:cNvGrpSpPr>
            <a:grpSpLocks/>
          </p:cNvGrpSpPr>
          <p:nvPr/>
        </p:nvGrpSpPr>
        <p:grpSpPr bwMode="auto">
          <a:xfrm>
            <a:off x="1219200" y="2286000"/>
            <a:ext cx="3429000" cy="1993900"/>
            <a:chOff x="768" y="1440"/>
            <a:chExt cx="2160" cy="1256"/>
          </a:xfrm>
        </p:grpSpPr>
        <p:sp>
          <p:nvSpPr>
            <p:cNvPr id="35937" name="Line 10"/>
            <p:cNvSpPr>
              <a:spLocks noChangeShapeType="1"/>
            </p:cNvSpPr>
            <p:nvPr/>
          </p:nvSpPr>
          <p:spPr bwMode="auto">
            <a:xfrm flipH="1" flipV="1">
              <a:off x="1968" y="1440"/>
              <a:ext cx="912" cy="528"/>
            </a:xfrm>
            <a:prstGeom prst="line">
              <a:avLst/>
            </a:prstGeom>
            <a:noFill/>
            <a:ln w="9525">
              <a:solidFill>
                <a:schemeClr val="tx1"/>
              </a:solidFill>
              <a:round/>
              <a:headEnd/>
              <a:tailEnd/>
            </a:ln>
          </p:spPr>
          <p:txBody>
            <a:bodyPr/>
            <a:lstStyle/>
            <a:p>
              <a:endParaRPr lang="en-IN"/>
            </a:p>
          </p:txBody>
        </p:sp>
        <p:sp>
          <p:nvSpPr>
            <p:cNvPr id="35938" name="Line 11"/>
            <p:cNvSpPr>
              <a:spLocks noChangeShapeType="1"/>
            </p:cNvSpPr>
            <p:nvPr/>
          </p:nvSpPr>
          <p:spPr bwMode="auto">
            <a:xfrm flipV="1">
              <a:off x="768" y="1440"/>
              <a:ext cx="1296" cy="720"/>
            </a:xfrm>
            <a:prstGeom prst="line">
              <a:avLst/>
            </a:prstGeom>
            <a:noFill/>
            <a:ln w="28575">
              <a:solidFill>
                <a:schemeClr val="tx1"/>
              </a:solidFill>
              <a:round/>
              <a:headEnd/>
              <a:tailEnd/>
            </a:ln>
          </p:spPr>
          <p:txBody>
            <a:bodyPr/>
            <a:lstStyle/>
            <a:p>
              <a:endParaRPr lang="en-IN"/>
            </a:p>
          </p:txBody>
        </p:sp>
        <p:sp>
          <p:nvSpPr>
            <p:cNvPr id="35939" name="Line 12"/>
            <p:cNvSpPr>
              <a:spLocks noChangeShapeType="1"/>
            </p:cNvSpPr>
            <p:nvPr/>
          </p:nvSpPr>
          <p:spPr bwMode="auto">
            <a:xfrm flipV="1">
              <a:off x="1680" y="1968"/>
              <a:ext cx="1248" cy="728"/>
            </a:xfrm>
            <a:prstGeom prst="line">
              <a:avLst/>
            </a:prstGeom>
            <a:noFill/>
            <a:ln w="9525">
              <a:solidFill>
                <a:schemeClr val="tx1"/>
              </a:solidFill>
              <a:round/>
              <a:headEnd/>
              <a:tailEnd/>
            </a:ln>
          </p:spPr>
          <p:txBody>
            <a:bodyPr/>
            <a:lstStyle/>
            <a:p>
              <a:endParaRPr lang="en-IN"/>
            </a:p>
          </p:txBody>
        </p:sp>
        <p:sp>
          <p:nvSpPr>
            <p:cNvPr id="35940" name="Line 13"/>
            <p:cNvSpPr>
              <a:spLocks noChangeShapeType="1"/>
            </p:cNvSpPr>
            <p:nvPr/>
          </p:nvSpPr>
          <p:spPr bwMode="auto">
            <a:xfrm flipH="1" flipV="1">
              <a:off x="768" y="2160"/>
              <a:ext cx="912" cy="528"/>
            </a:xfrm>
            <a:prstGeom prst="line">
              <a:avLst/>
            </a:prstGeom>
            <a:noFill/>
            <a:ln w="28575">
              <a:solidFill>
                <a:schemeClr val="tx1"/>
              </a:solidFill>
              <a:round/>
              <a:headEnd/>
              <a:tailEnd/>
            </a:ln>
          </p:spPr>
          <p:txBody>
            <a:bodyPr/>
            <a:lstStyle/>
            <a:p>
              <a:endParaRPr lang="en-IN"/>
            </a:p>
          </p:txBody>
        </p:sp>
      </p:grpSp>
      <p:sp>
        <p:nvSpPr>
          <p:cNvPr id="36878" name="Line 14"/>
          <p:cNvSpPr>
            <a:spLocks noChangeShapeType="1"/>
          </p:cNvSpPr>
          <p:nvPr/>
        </p:nvSpPr>
        <p:spPr bwMode="auto">
          <a:xfrm flipH="1" flipV="1">
            <a:off x="2603500" y="2654300"/>
            <a:ext cx="1435100" cy="836613"/>
          </a:xfrm>
          <a:prstGeom prst="line">
            <a:avLst/>
          </a:prstGeom>
          <a:noFill/>
          <a:ln w="28575">
            <a:solidFill>
              <a:schemeClr val="tx1"/>
            </a:solidFill>
            <a:round/>
            <a:headEnd/>
            <a:tailEnd/>
          </a:ln>
        </p:spPr>
        <p:txBody>
          <a:bodyPr/>
          <a:lstStyle/>
          <a:p>
            <a:endParaRPr lang="en-IN"/>
          </a:p>
        </p:txBody>
      </p:sp>
      <p:sp>
        <p:nvSpPr>
          <p:cNvPr id="36879" name="Oval 15"/>
          <p:cNvSpPr>
            <a:spLocks noChangeArrowheads="1"/>
          </p:cNvSpPr>
          <p:nvPr/>
        </p:nvSpPr>
        <p:spPr bwMode="auto">
          <a:xfrm>
            <a:off x="1903413" y="3048000"/>
            <a:ext cx="1435100" cy="835025"/>
          </a:xfrm>
          <a:prstGeom prst="ellipse">
            <a:avLst/>
          </a:prstGeom>
          <a:solidFill>
            <a:schemeClr val="bg1"/>
          </a:solidFill>
          <a:ln w="28575">
            <a:solidFill>
              <a:schemeClr val="tx1"/>
            </a:solidFill>
            <a:round/>
            <a:headEnd/>
            <a:tailEnd/>
          </a:ln>
        </p:spPr>
        <p:txBody>
          <a:bodyPr wrap="none" anchor="ctr"/>
          <a:lstStyle/>
          <a:p>
            <a:endParaRPr lang="en-IN"/>
          </a:p>
        </p:txBody>
      </p:sp>
      <p:grpSp>
        <p:nvGrpSpPr>
          <p:cNvPr id="3" name="Group 16"/>
          <p:cNvGrpSpPr>
            <a:grpSpLocks/>
          </p:cNvGrpSpPr>
          <p:nvPr/>
        </p:nvGrpSpPr>
        <p:grpSpPr bwMode="auto">
          <a:xfrm>
            <a:off x="1600200" y="2844800"/>
            <a:ext cx="2057400" cy="1231900"/>
            <a:chOff x="1008" y="1792"/>
            <a:chExt cx="1296" cy="776"/>
          </a:xfrm>
        </p:grpSpPr>
        <p:sp>
          <p:nvSpPr>
            <p:cNvPr id="35933" name="Line 17"/>
            <p:cNvSpPr>
              <a:spLocks noChangeShapeType="1"/>
            </p:cNvSpPr>
            <p:nvPr/>
          </p:nvSpPr>
          <p:spPr bwMode="auto">
            <a:xfrm flipV="1">
              <a:off x="1064" y="1824"/>
              <a:ext cx="576" cy="336"/>
            </a:xfrm>
            <a:prstGeom prst="line">
              <a:avLst/>
            </a:prstGeom>
            <a:noFill/>
            <a:ln w="9525">
              <a:solidFill>
                <a:schemeClr val="tx1"/>
              </a:solidFill>
              <a:round/>
              <a:headEnd/>
              <a:tailEnd/>
            </a:ln>
          </p:spPr>
          <p:txBody>
            <a:bodyPr/>
            <a:lstStyle/>
            <a:p>
              <a:endParaRPr lang="en-IN"/>
            </a:p>
          </p:txBody>
        </p:sp>
        <p:sp>
          <p:nvSpPr>
            <p:cNvPr id="35934" name="Line 18"/>
            <p:cNvSpPr>
              <a:spLocks noChangeShapeType="1"/>
            </p:cNvSpPr>
            <p:nvPr/>
          </p:nvSpPr>
          <p:spPr bwMode="auto">
            <a:xfrm flipV="1">
              <a:off x="1712" y="2200"/>
              <a:ext cx="576" cy="336"/>
            </a:xfrm>
            <a:prstGeom prst="line">
              <a:avLst/>
            </a:prstGeom>
            <a:noFill/>
            <a:ln w="9525">
              <a:solidFill>
                <a:schemeClr val="tx1"/>
              </a:solidFill>
              <a:round/>
              <a:headEnd/>
              <a:tailEnd/>
            </a:ln>
          </p:spPr>
          <p:txBody>
            <a:bodyPr/>
            <a:lstStyle/>
            <a:p>
              <a:endParaRPr lang="en-IN"/>
            </a:p>
          </p:txBody>
        </p:sp>
        <p:sp>
          <p:nvSpPr>
            <p:cNvPr id="35935" name="Line 19"/>
            <p:cNvSpPr>
              <a:spLocks noChangeShapeType="1"/>
            </p:cNvSpPr>
            <p:nvPr/>
          </p:nvSpPr>
          <p:spPr bwMode="auto">
            <a:xfrm flipH="1" flipV="1">
              <a:off x="1008" y="2176"/>
              <a:ext cx="672" cy="392"/>
            </a:xfrm>
            <a:prstGeom prst="line">
              <a:avLst/>
            </a:prstGeom>
            <a:noFill/>
            <a:ln w="9525">
              <a:solidFill>
                <a:schemeClr val="tx1"/>
              </a:solidFill>
              <a:round/>
              <a:headEnd/>
              <a:tailEnd/>
            </a:ln>
          </p:spPr>
          <p:txBody>
            <a:bodyPr/>
            <a:lstStyle/>
            <a:p>
              <a:endParaRPr lang="en-IN"/>
            </a:p>
          </p:txBody>
        </p:sp>
        <p:sp>
          <p:nvSpPr>
            <p:cNvPr id="35936" name="Line 20"/>
            <p:cNvSpPr>
              <a:spLocks noChangeShapeType="1"/>
            </p:cNvSpPr>
            <p:nvPr/>
          </p:nvSpPr>
          <p:spPr bwMode="auto">
            <a:xfrm flipH="1" flipV="1">
              <a:off x="1632" y="1792"/>
              <a:ext cx="672" cy="392"/>
            </a:xfrm>
            <a:prstGeom prst="line">
              <a:avLst/>
            </a:prstGeom>
            <a:noFill/>
            <a:ln w="9525">
              <a:solidFill>
                <a:schemeClr val="tx1"/>
              </a:solidFill>
              <a:round/>
              <a:headEnd/>
              <a:tailEnd/>
            </a:ln>
          </p:spPr>
          <p:txBody>
            <a:bodyPr/>
            <a:lstStyle/>
            <a:p>
              <a:endParaRPr lang="en-IN"/>
            </a:p>
          </p:txBody>
        </p:sp>
      </p:grpSp>
      <p:grpSp>
        <p:nvGrpSpPr>
          <p:cNvPr id="4" name="Group 21"/>
          <p:cNvGrpSpPr>
            <a:grpSpLocks/>
          </p:cNvGrpSpPr>
          <p:nvPr/>
        </p:nvGrpSpPr>
        <p:grpSpPr bwMode="auto">
          <a:xfrm>
            <a:off x="1651000" y="1244600"/>
            <a:ext cx="2006600" cy="2794000"/>
            <a:chOff x="1040" y="784"/>
            <a:chExt cx="1264" cy="1760"/>
          </a:xfrm>
        </p:grpSpPr>
        <p:sp>
          <p:nvSpPr>
            <p:cNvPr id="35930" name="Line 22"/>
            <p:cNvSpPr>
              <a:spLocks noChangeShapeType="1"/>
            </p:cNvSpPr>
            <p:nvPr/>
          </p:nvSpPr>
          <p:spPr bwMode="auto">
            <a:xfrm flipV="1">
              <a:off x="1040" y="784"/>
              <a:ext cx="0" cy="1392"/>
            </a:xfrm>
            <a:prstGeom prst="line">
              <a:avLst/>
            </a:prstGeom>
            <a:noFill/>
            <a:ln w="9525">
              <a:solidFill>
                <a:schemeClr val="tx1"/>
              </a:solidFill>
              <a:round/>
              <a:headEnd/>
              <a:tailEnd/>
            </a:ln>
          </p:spPr>
          <p:txBody>
            <a:bodyPr/>
            <a:lstStyle/>
            <a:p>
              <a:endParaRPr lang="en-IN"/>
            </a:p>
          </p:txBody>
        </p:sp>
        <p:sp>
          <p:nvSpPr>
            <p:cNvPr id="35931" name="Line 23"/>
            <p:cNvSpPr>
              <a:spLocks noChangeShapeType="1"/>
            </p:cNvSpPr>
            <p:nvPr/>
          </p:nvSpPr>
          <p:spPr bwMode="auto">
            <a:xfrm flipV="1">
              <a:off x="1680" y="1152"/>
              <a:ext cx="0" cy="1392"/>
            </a:xfrm>
            <a:prstGeom prst="line">
              <a:avLst/>
            </a:prstGeom>
            <a:noFill/>
            <a:ln w="9525">
              <a:solidFill>
                <a:schemeClr val="tx1"/>
              </a:solidFill>
              <a:round/>
              <a:headEnd/>
              <a:tailEnd/>
            </a:ln>
          </p:spPr>
          <p:txBody>
            <a:bodyPr/>
            <a:lstStyle/>
            <a:p>
              <a:endParaRPr lang="en-IN"/>
            </a:p>
          </p:txBody>
        </p:sp>
        <p:sp>
          <p:nvSpPr>
            <p:cNvPr id="35932" name="Line 24"/>
            <p:cNvSpPr>
              <a:spLocks noChangeShapeType="1"/>
            </p:cNvSpPr>
            <p:nvPr/>
          </p:nvSpPr>
          <p:spPr bwMode="auto">
            <a:xfrm flipV="1">
              <a:off x="2304" y="816"/>
              <a:ext cx="0" cy="1392"/>
            </a:xfrm>
            <a:prstGeom prst="line">
              <a:avLst/>
            </a:prstGeom>
            <a:noFill/>
            <a:ln w="9525">
              <a:solidFill>
                <a:schemeClr val="tx1"/>
              </a:solidFill>
              <a:round/>
              <a:headEnd/>
              <a:tailEnd/>
            </a:ln>
          </p:spPr>
          <p:txBody>
            <a:bodyPr/>
            <a:lstStyle/>
            <a:p>
              <a:endParaRPr lang="en-IN"/>
            </a:p>
          </p:txBody>
        </p:sp>
      </p:grpSp>
      <p:sp>
        <p:nvSpPr>
          <p:cNvPr id="36889" name="Line 25"/>
          <p:cNvSpPr>
            <a:spLocks noChangeShapeType="1"/>
          </p:cNvSpPr>
          <p:nvPr/>
        </p:nvSpPr>
        <p:spPr bwMode="auto">
          <a:xfrm flipV="1">
            <a:off x="2667000" y="3505200"/>
            <a:ext cx="1371600" cy="762000"/>
          </a:xfrm>
          <a:prstGeom prst="line">
            <a:avLst/>
          </a:prstGeom>
          <a:noFill/>
          <a:ln w="28575">
            <a:solidFill>
              <a:schemeClr val="tx1"/>
            </a:solidFill>
            <a:round/>
            <a:headEnd/>
            <a:tailEnd/>
          </a:ln>
        </p:spPr>
        <p:txBody>
          <a:bodyPr/>
          <a:lstStyle/>
          <a:p>
            <a:endParaRPr lang="en-IN"/>
          </a:p>
        </p:txBody>
      </p:sp>
      <p:grpSp>
        <p:nvGrpSpPr>
          <p:cNvPr id="5" name="Group 26"/>
          <p:cNvGrpSpPr>
            <a:grpSpLocks/>
          </p:cNvGrpSpPr>
          <p:nvPr/>
        </p:nvGrpSpPr>
        <p:grpSpPr bwMode="auto">
          <a:xfrm>
            <a:off x="1600200" y="671513"/>
            <a:ext cx="2120900" cy="1182687"/>
            <a:chOff x="1008" y="423"/>
            <a:chExt cx="1336" cy="745"/>
          </a:xfrm>
        </p:grpSpPr>
        <p:sp>
          <p:nvSpPr>
            <p:cNvPr id="35926" name="Line 27"/>
            <p:cNvSpPr>
              <a:spLocks noChangeShapeType="1"/>
            </p:cNvSpPr>
            <p:nvPr/>
          </p:nvSpPr>
          <p:spPr bwMode="auto">
            <a:xfrm flipH="1" flipV="1">
              <a:off x="1008" y="768"/>
              <a:ext cx="672" cy="392"/>
            </a:xfrm>
            <a:prstGeom prst="line">
              <a:avLst/>
            </a:prstGeom>
            <a:noFill/>
            <a:ln w="9525">
              <a:solidFill>
                <a:schemeClr val="tx1"/>
              </a:solidFill>
              <a:round/>
              <a:headEnd/>
              <a:tailEnd/>
            </a:ln>
          </p:spPr>
          <p:txBody>
            <a:bodyPr/>
            <a:lstStyle/>
            <a:p>
              <a:endParaRPr lang="en-IN"/>
            </a:p>
          </p:txBody>
        </p:sp>
        <p:sp>
          <p:nvSpPr>
            <p:cNvPr id="35927" name="Line 28"/>
            <p:cNvSpPr>
              <a:spLocks noChangeShapeType="1"/>
            </p:cNvSpPr>
            <p:nvPr/>
          </p:nvSpPr>
          <p:spPr bwMode="auto">
            <a:xfrm flipH="1" flipV="1">
              <a:off x="1672" y="440"/>
              <a:ext cx="672" cy="392"/>
            </a:xfrm>
            <a:prstGeom prst="line">
              <a:avLst/>
            </a:prstGeom>
            <a:noFill/>
            <a:ln w="9525">
              <a:solidFill>
                <a:schemeClr val="tx1"/>
              </a:solidFill>
              <a:round/>
              <a:headEnd/>
              <a:tailEnd/>
            </a:ln>
          </p:spPr>
          <p:txBody>
            <a:bodyPr/>
            <a:lstStyle/>
            <a:p>
              <a:endParaRPr lang="en-IN"/>
            </a:p>
          </p:txBody>
        </p:sp>
        <p:sp>
          <p:nvSpPr>
            <p:cNvPr id="35928" name="Line 29"/>
            <p:cNvSpPr>
              <a:spLocks noChangeShapeType="1"/>
            </p:cNvSpPr>
            <p:nvPr/>
          </p:nvSpPr>
          <p:spPr bwMode="auto">
            <a:xfrm flipV="1">
              <a:off x="1688" y="816"/>
              <a:ext cx="616" cy="352"/>
            </a:xfrm>
            <a:prstGeom prst="line">
              <a:avLst/>
            </a:prstGeom>
            <a:noFill/>
            <a:ln w="9525">
              <a:solidFill>
                <a:schemeClr val="tx1"/>
              </a:solidFill>
              <a:round/>
              <a:headEnd/>
              <a:tailEnd/>
            </a:ln>
          </p:spPr>
          <p:txBody>
            <a:bodyPr/>
            <a:lstStyle/>
            <a:p>
              <a:endParaRPr lang="en-IN"/>
            </a:p>
          </p:txBody>
        </p:sp>
        <p:sp>
          <p:nvSpPr>
            <p:cNvPr id="35929" name="Line 30"/>
            <p:cNvSpPr>
              <a:spLocks noChangeShapeType="1"/>
            </p:cNvSpPr>
            <p:nvPr/>
          </p:nvSpPr>
          <p:spPr bwMode="auto">
            <a:xfrm flipV="1">
              <a:off x="1048" y="423"/>
              <a:ext cx="632" cy="369"/>
            </a:xfrm>
            <a:prstGeom prst="line">
              <a:avLst/>
            </a:prstGeom>
            <a:noFill/>
            <a:ln w="9525">
              <a:solidFill>
                <a:schemeClr val="tx1"/>
              </a:solidFill>
              <a:round/>
              <a:headEnd/>
              <a:tailEnd/>
            </a:ln>
          </p:spPr>
          <p:txBody>
            <a:bodyPr/>
            <a:lstStyle/>
            <a:p>
              <a:endParaRPr lang="en-IN"/>
            </a:p>
          </p:txBody>
        </p:sp>
      </p:grpSp>
      <p:sp>
        <p:nvSpPr>
          <p:cNvPr id="36895" name="Line 31"/>
          <p:cNvSpPr>
            <a:spLocks noChangeShapeType="1"/>
          </p:cNvSpPr>
          <p:nvPr/>
        </p:nvSpPr>
        <p:spPr bwMode="auto">
          <a:xfrm flipH="1">
            <a:off x="1676400" y="685800"/>
            <a:ext cx="914400" cy="1676400"/>
          </a:xfrm>
          <a:prstGeom prst="line">
            <a:avLst/>
          </a:prstGeom>
          <a:noFill/>
          <a:ln w="9525">
            <a:solidFill>
              <a:schemeClr val="tx1"/>
            </a:solidFill>
            <a:round/>
            <a:headEnd/>
            <a:tailEnd/>
          </a:ln>
        </p:spPr>
        <p:txBody>
          <a:bodyPr/>
          <a:lstStyle/>
          <a:p>
            <a:endParaRPr lang="en-IN"/>
          </a:p>
        </p:txBody>
      </p:sp>
      <p:sp>
        <p:nvSpPr>
          <p:cNvPr id="36896" name="Line 32"/>
          <p:cNvSpPr>
            <a:spLocks noChangeShapeType="1"/>
          </p:cNvSpPr>
          <p:nvPr/>
        </p:nvSpPr>
        <p:spPr bwMode="auto">
          <a:xfrm>
            <a:off x="1219200" y="5181600"/>
            <a:ext cx="1447800" cy="838200"/>
          </a:xfrm>
          <a:prstGeom prst="line">
            <a:avLst/>
          </a:prstGeom>
          <a:noFill/>
          <a:ln w="28575">
            <a:solidFill>
              <a:schemeClr val="tx1"/>
            </a:solidFill>
            <a:round/>
            <a:headEnd/>
            <a:tailEnd/>
          </a:ln>
        </p:spPr>
        <p:txBody>
          <a:bodyPr/>
          <a:lstStyle/>
          <a:p>
            <a:endParaRPr lang="en-IN"/>
          </a:p>
        </p:txBody>
      </p:sp>
      <p:sp>
        <p:nvSpPr>
          <p:cNvPr id="36897" name="Rectangle 33"/>
          <p:cNvSpPr>
            <a:spLocks noChangeArrowheads="1"/>
          </p:cNvSpPr>
          <p:nvPr/>
        </p:nvSpPr>
        <p:spPr bwMode="auto">
          <a:xfrm>
            <a:off x="1905000" y="2743200"/>
            <a:ext cx="1447800" cy="762000"/>
          </a:xfrm>
          <a:prstGeom prst="rect">
            <a:avLst/>
          </a:prstGeom>
          <a:solidFill>
            <a:schemeClr val="bg1"/>
          </a:solidFill>
          <a:ln w="9525">
            <a:noFill/>
            <a:miter lim="800000"/>
            <a:headEnd/>
            <a:tailEnd/>
          </a:ln>
        </p:spPr>
        <p:txBody>
          <a:bodyPr wrap="none" anchor="ctr"/>
          <a:lstStyle/>
          <a:p>
            <a:endParaRPr lang="en-IN"/>
          </a:p>
        </p:txBody>
      </p:sp>
      <p:sp>
        <p:nvSpPr>
          <p:cNvPr id="36898" name="Oval 34"/>
          <p:cNvSpPr>
            <a:spLocks noChangeArrowheads="1"/>
          </p:cNvSpPr>
          <p:nvPr/>
        </p:nvSpPr>
        <p:spPr bwMode="auto">
          <a:xfrm rot="-2990556">
            <a:off x="2378869" y="2220119"/>
            <a:ext cx="971550" cy="503238"/>
          </a:xfrm>
          <a:prstGeom prst="ellipse">
            <a:avLst/>
          </a:prstGeom>
          <a:solidFill>
            <a:schemeClr val="bg1"/>
          </a:solidFill>
          <a:ln w="9525">
            <a:noFill/>
            <a:round/>
            <a:headEnd/>
            <a:tailEnd/>
          </a:ln>
        </p:spPr>
        <p:txBody>
          <a:bodyPr wrap="none" anchor="ctr"/>
          <a:lstStyle/>
          <a:p>
            <a:endParaRPr lang="en-IN"/>
          </a:p>
        </p:txBody>
      </p:sp>
      <p:sp>
        <p:nvSpPr>
          <p:cNvPr id="36899" name="Line 35"/>
          <p:cNvSpPr>
            <a:spLocks noChangeShapeType="1"/>
          </p:cNvSpPr>
          <p:nvPr/>
        </p:nvSpPr>
        <p:spPr bwMode="auto">
          <a:xfrm>
            <a:off x="1676400" y="2362200"/>
            <a:ext cx="1066800" cy="609600"/>
          </a:xfrm>
          <a:prstGeom prst="line">
            <a:avLst/>
          </a:prstGeom>
          <a:noFill/>
          <a:ln w="9525">
            <a:solidFill>
              <a:schemeClr val="tx1"/>
            </a:solidFill>
            <a:round/>
            <a:headEnd/>
            <a:tailEnd/>
          </a:ln>
        </p:spPr>
        <p:txBody>
          <a:bodyPr/>
          <a:lstStyle/>
          <a:p>
            <a:endParaRPr lang="en-IN"/>
          </a:p>
        </p:txBody>
      </p:sp>
      <p:sp>
        <p:nvSpPr>
          <p:cNvPr id="36900" name="Line 36"/>
          <p:cNvSpPr>
            <a:spLocks noChangeShapeType="1"/>
          </p:cNvSpPr>
          <p:nvPr/>
        </p:nvSpPr>
        <p:spPr bwMode="auto">
          <a:xfrm flipH="1">
            <a:off x="2692400" y="1308100"/>
            <a:ext cx="914400" cy="1676400"/>
          </a:xfrm>
          <a:prstGeom prst="line">
            <a:avLst/>
          </a:prstGeom>
          <a:noFill/>
          <a:ln w="9525">
            <a:solidFill>
              <a:schemeClr val="tx1"/>
            </a:solidFill>
            <a:round/>
            <a:headEnd/>
            <a:tailEnd/>
          </a:ln>
        </p:spPr>
        <p:txBody>
          <a:bodyPr/>
          <a:lstStyle/>
          <a:p>
            <a:endParaRPr lang="en-IN"/>
          </a:p>
        </p:txBody>
      </p:sp>
      <p:sp>
        <p:nvSpPr>
          <p:cNvPr id="36901" name="Oval 37"/>
          <p:cNvSpPr>
            <a:spLocks noChangeArrowheads="1"/>
          </p:cNvSpPr>
          <p:nvPr/>
        </p:nvSpPr>
        <p:spPr bwMode="auto">
          <a:xfrm rot="-3654505">
            <a:off x="1665287" y="1200151"/>
            <a:ext cx="1922463" cy="1211262"/>
          </a:xfrm>
          <a:prstGeom prst="ellipse">
            <a:avLst/>
          </a:prstGeom>
          <a:solidFill>
            <a:schemeClr val="bg1"/>
          </a:solidFill>
          <a:ln w="28575">
            <a:solidFill>
              <a:schemeClr val="tx1"/>
            </a:solidFill>
            <a:round/>
            <a:headEnd/>
            <a:tailEnd/>
          </a:ln>
        </p:spPr>
        <p:txBody>
          <a:bodyPr wrap="none" anchor="ctr"/>
          <a:lstStyle/>
          <a:p>
            <a:endParaRPr lang="en-IN"/>
          </a:p>
        </p:txBody>
      </p:sp>
      <p:sp>
        <p:nvSpPr>
          <p:cNvPr id="36902" name="Line 38"/>
          <p:cNvSpPr>
            <a:spLocks noChangeShapeType="1"/>
          </p:cNvSpPr>
          <p:nvPr/>
        </p:nvSpPr>
        <p:spPr bwMode="auto">
          <a:xfrm>
            <a:off x="1905000" y="2171700"/>
            <a:ext cx="0" cy="1371600"/>
          </a:xfrm>
          <a:prstGeom prst="line">
            <a:avLst/>
          </a:prstGeom>
          <a:noFill/>
          <a:ln w="28575">
            <a:solidFill>
              <a:schemeClr val="tx1"/>
            </a:solidFill>
            <a:round/>
            <a:headEnd/>
            <a:tailEnd/>
          </a:ln>
        </p:spPr>
        <p:txBody>
          <a:bodyPr/>
          <a:lstStyle/>
          <a:p>
            <a:endParaRPr lang="en-IN"/>
          </a:p>
        </p:txBody>
      </p:sp>
      <p:sp>
        <p:nvSpPr>
          <p:cNvPr id="36903" name="Line 39"/>
          <p:cNvSpPr>
            <a:spLocks noChangeShapeType="1"/>
          </p:cNvSpPr>
          <p:nvPr/>
        </p:nvSpPr>
        <p:spPr bwMode="auto">
          <a:xfrm>
            <a:off x="3332163" y="1447800"/>
            <a:ext cx="0" cy="2139950"/>
          </a:xfrm>
          <a:prstGeom prst="line">
            <a:avLst/>
          </a:prstGeom>
          <a:noFill/>
          <a:ln w="28575">
            <a:solidFill>
              <a:schemeClr val="tx1"/>
            </a:solidFill>
            <a:round/>
            <a:headEnd/>
            <a:tailEnd/>
          </a:ln>
        </p:spPr>
        <p:txBody>
          <a:bodyPr/>
          <a:lstStyle/>
          <a:p>
            <a:endParaRPr lang="en-IN"/>
          </a:p>
        </p:txBody>
      </p:sp>
      <p:sp>
        <p:nvSpPr>
          <p:cNvPr id="36904" name="Text Box 40"/>
          <p:cNvSpPr txBox="1">
            <a:spLocks noChangeArrowheads="1"/>
          </p:cNvSpPr>
          <p:nvPr/>
        </p:nvSpPr>
        <p:spPr bwMode="auto">
          <a:xfrm>
            <a:off x="2667000" y="6019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6" name="Group 41"/>
          <p:cNvGrpSpPr>
            <a:grpSpLocks/>
          </p:cNvGrpSpPr>
          <p:nvPr/>
        </p:nvGrpSpPr>
        <p:grpSpPr bwMode="auto">
          <a:xfrm>
            <a:off x="4876800" y="914400"/>
            <a:ext cx="3614738" cy="5334000"/>
            <a:chOff x="3072" y="576"/>
            <a:chExt cx="2277" cy="3360"/>
          </a:xfrm>
        </p:grpSpPr>
        <p:grpSp>
          <p:nvGrpSpPr>
            <p:cNvPr id="7" name="Group 42"/>
            <p:cNvGrpSpPr>
              <a:grpSpLocks/>
            </p:cNvGrpSpPr>
            <p:nvPr/>
          </p:nvGrpSpPr>
          <p:grpSpPr bwMode="auto">
            <a:xfrm>
              <a:off x="3072" y="576"/>
              <a:ext cx="2277" cy="3360"/>
              <a:chOff x="3072" y="576"/>
              <a:chExt cx="2277" cy="3360"/>
            </a:xfrm>
          </p:grpSpPr>
          <p:sp>
            <p:nvSpPr>
              <p:cNvPr id="35883" name="Line 43"/>
              <p:cNvSpPr>
                <a:spLocks noChangeShapeType="1"/>
              </p:cNvSpPr>
              <p:nvPr/>
            </p:nvSpPr>
            <p:spPr bwMode="auto">
              <a:xfrm>
                <a:off x="3650" y="1500"/>
                <a:ext cx="0" cy="92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84" name="Line 44"/>
              <p:cNvSpPr>
                <a:spLocks noChangeShapeType="1"/>
              </p:cNvSpPr>
              <p:nvPr/>
            </p:nvSpPr>
            <p:spPr bwMode="auto">
              <a:xfrm>
                <a:off x="3650" y="1500"/>
                <a:ext cx="924" cy="0"/>
              </a:xfrm>
              <a:prstGeom prst="line">
                <a:avLst/>
              </a:prstGeom>
              <a:noFill/>
              <a:ln w="9525">
                <a:solidFill>
                  <a:schemeClr val="tx1"/>
                </a:solidFill>
                <a:round/>
                <a:headEnd/>
                <a:tailEnd/>
              </a:ln>
            </p:spPr>
            <p:txBody>
              <a:bodyPr/>
              <a:lstStyle/>
              <a:p>
                <a:endParaRPr lang="en-IN"/>
              </a:p>
            </p:txBody>
          </p:sp>
          <p:sp>
            <p:nvSpPr>
              <p:cNvPr id="35885" name="Line 45"/>
              <p:cNvSpPr>
                <a:spLocks noChangeShapeType="1"/>
              </p:cNvSpPr>
              <p:nvPr/>
            </p:nvSpPr>
            <p:spPr bwMode="auto">
              <a:xfrm>
                <a:off x="4574" y="1500"/>
                <a:ext cx="462" cy="924"/>
              </a:xfrm>
              <a:prstGeom prst="line">
                <a:avLst/>
              </a:prstGeom>
              <a:noFill/>
              <a:ln w="9525">
                <a:solidFill>
                  <a:schemeClr val="tx1"/>
                </a:solidFill>
                <a:round/>
                <a:headEnd/>
                <a:tailEnd/>
              </a:ln>
            </p:spPr>
            <p:txBody>
              <a:bodyPr/>
              <a:lstStyle/>
              <a:p>
                <a:endParaRPr lang="en-IN"/>
              </a:p>
            </p:txBody>
          </p:sp>
          <p:sp>
            <p:nvSpPr>
              <p:cNvPr id="35886" name="Line 46"/>
              <p:cNvSpPr>
                <a:spLocks noChangeShapeType="1"/>
              </p:cNvSpPr>
              <p:nvPr/>
            </p:nvSpPr>
            <p:spPr bwMode="auto">
              <a:xfrm>
                <a:off x="3650" y="2403"/>
                <a:ext cx="1428" cy="0"/>
              </a:xfrm>
              <a:prstGeom prst="line">
                <a:avLst/>
              </a:prstGeom>
              <a:noFill/>
              <a:ln w="9525">
                <a:solidFill>
                  <a:schemeClr val="tx1"/>
                </a:solidFill>
                <a:round/>
                <a:headEnd/>
                <a:tailEnd/>
              </a:ln>
            </p:spPr>
            <p:txBody>
              <a:bodyPr/>
              <a:lstStyle/>
              <a:p>
                <a:endParaRPr lang="en-IN"/>
              </a:p>
            </p:txBody>
          </p:sp>
          <p:sp>
            <p:nvSpPr>
              <p:cNvPr id="35887" name="Line 47"/>
              <p:cNvSpPr>
                <a:spLocks noChangeShapeType="1"/>
              </p:cNvSpPr>
              <p:nvPr/>
            </p:nvSpPr>
            <p:spPr bwMode="auto">
              <a:xfrm>
                <a:off x="3818" y="1080"/>
                <a:ext cx="0" cy="420"/>
              </a:xfrm>
              <a:prstGeom prst="line">
                <a:avLst/>
              </a:prstGeom>
              <a:noFill/>
              <a:ln w="9525">
                <a:solidFill>
                  <a:schemeClr val="tx1"/>
                </a:solidFill>
                <a:round/>
                <a:headEnd/>
                <a:tailEnd/>
              </a:ln>
            </p:spPr>
            <p:txBody>
              <a:bodyPr/>
              <a:lstStyle/>
              <a:p>
                <a:endParaRPr lang="en-IN"/>
              </a:p>
            </p:txBody>
          </p:sp>
          <p:sp>
            <p:nvSpPr>
              <p:cNvPr id="35888" name="Line 48"/>
              <p:cNvSpPr>
                <a:spLocks noChangeShapeType="1"/>
              </p:cNvSpPr>
              <p:nvPr/>
            </p:nvSpPr>
            <p:spPr bwMode="auto">
              <a:xfrm>
                <a:off x="4406" y="576"/>
                <a:ext cx="0" cy="924"/>
              </a:xfrm>
              <a:prstGeom prst="line">
                <a:avLst/>
              </a:prstGeom>
              <a:noFill/>
              <a:ln w="9525">
                <a:solidFill>
                  <a:schemeClr val="tx1"/>
                </a:solidFill>
                <a:round/>
                <a:headEnd/>
                <a:tailEnd/>
              </a:ln>
            </p:spPr>
            <p:txBody>
              <a:bodyPr/>
              <a:lstStyle/>
              <a:p>
                <a:endParaRPr lang="en-IN"/>
              </a:p>
            </p:txBody>
          </p:sp>
          <p:sp>
            <p:nvSpPr>
              <p:cNvPr id="35889" name="Line 49"/>
              <p:cNvSpPr>
                <a:spLocks noChangeShapeType="1"/>
              </p:cNvSpPr>
              <p:nvPr/>
            </p:nvSpPr>
            <p:spPr bwMode="auto">
              <a:xfrm flipH="1">
                <a:off x="3818" y="576"/>
                <a:ext cx="588" cy="504"/>
              </a:xfrm>
              <a:prstGeom prst="line">
                <a:avLst/>
              </a:prstGeom>
              <a:noFill/>
              <a:ln w="9525">
                <a:solidFill>
                  <a:schemeClr val="tx1"/>
                </a:solidFill>
                <a:round/>
                <a:headEnd/>
                <a:tailEnd/>
              </a:ln>
            </p:spPr>
            <p:txBody>
              <a:bodyPr/>
              <a:lstStyle/>
              <a:p>
                <a:endParaRPr lang="en-IN"/>
              </a:p>
            </p:txBody>
          </p:sp>
          <p:sp>
            <p:nvSpPr>
              <p:cNvPr id="35890" name="Line 50"/>
              <p:cNvSpPr>
                <a:spLocks noChangeShapeType="1"/>
              </p:cNvSpPr>
              <p:nvPr/>
            </p:nvSpPr>
            <p:spPr bwMode="auto">
              <a:xfrm>
                <a:off x="3072" y="2403"/>
                <a:ext cx="2268" cy="0"/>
              </a:xfrm>
              <a:prstGeom prst="line">
                <a:avLst/>
              </a:prstGeom>
              <a:noFill/>
              <a:ln w="9525">
                <a:solidFill>
                  <a:schemeClr val="tx1"/>
                </a:solidFill>
                <a:round/>
                <a:headEnd/>
                <a:tailEnd/>
              </a:ln>
            </p:spPr>
            <p:txBody>
              <a:bodyPr/>
              <a:lstStyle/>
              <a:p>
                <a:endParaRPr lang="en-IN"/>
              </a:p>
            </p:txBody>
          </p:sp>
          <p:sp>
            <p:nvSpPr>
              <p:cNvPr id="35891" name="Line 51"/>
              <p:cNvSpPr>
                <a:spLocks noChangeShapeType="1"/>
              </p:cNvSpPr>
              <p:nvPr/>
            </p:nvSpPr>
            <p:spPr bwMode="auto">
              <a:xfrm>
                <a:off x="3650" y="2844"/>
                <a:ext cx="1344" cy="0"/>
              </a:xfrm>
              <a:prstGeom prst="line">
                <a:avLst/>
              </a:prstGeom>
              <a:noFill/>
              <a:ln w="9525">
                <a:solidFill>
                  <a:schemeClr val="tx1"/>
                </a:solidFill>
                <a:round/>
                <a:headEnd/>
                <a:tailEnd/>
              </a:ln>
            </p:spPr>
            <p:txBody>
              <a:bodyPr/>
              <a:lstStyle/>
              <a:p>
                <a:endParaRPr lang="en-IN"/>
              </a:p>
            </p:txBody>
          </p:sp>
          <p:sp>
            <p:nvSpPr>
              <p:cNvPr id="35892" name="Line 52"/>
              <p:cNvSpPr>
                <a:spLocks noChangeShapeType="1"/>
              </p:cNvSpPr>
              <p:nvPr/>
            </p:nvSpPr>
            <p:spPr bwMode="auto">
              <a:xfrm>
                <a:off x="3671" y="2844"/>
                <a:ext cx="0" cy="756"/>
              </a:xfrm>
              <a:prstGeom prst="line">
                <a:avLst/>
              </a:prstGeom>
              <a:noFill/>
              <a:ln w="9525">
                <a:solidFill>
                  <a:schemeClr val="tx1"/>
                </a:solidFill>
                <a:round/>
                <a:headEnd/>
                <a:tailEnd/>
              </a:ln>
            </p:spPr>
            <p:txBody>
              <a:bodyPr/>
              <a:lstStyle/>
              <a:p>
                <a:endParaRPr lang="en-IN"/>
              </a:p>
            </p:txBody>
          </p:sp>
          <p:sp>
            <p:nvSpPr>
              <p:cNvPr id="35893" name="Line 53"/>
              <p:cNvSpPr>
                <a:spLocks noChangeShapeType="1"/>
              </p:cNvSpPr>
              <p:nvPr/>
            </p:nvSpPr>
            <p:spPr bwMode="auto">
              <a:xfrm>
                <a:off x="3650" y="3600"/>
                <a:ext cx="1344"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94" name="Line 54"/>
              <p:cNvSpPr>
                <a:spLocks noChangeShapeType="1"/>
              </p:cNvSpPr>
              <p:nvPr/>
            </p:nvSpPr>
            <p:spPr bwMode="auto">
              <a:xfrm>
                <a:off x="4574" y="2844"/>
                <a:ext cx="0" cy="756"/>
              </a:xfrm>
              <a:prstGeom prst="line">
                <a:avLst/>
              </a:prstGeom>
              <a:noFill/>
              <a:ln w="9525">
                <a:solidFill>
                  <a:schemeClr val="tx1"/>
                </a:solidFill>
                <a:round/>
                <a:headEnd/>
                <a:tailEnd/>
              </a:ln>
            </p:spPr>
            <p:txBody>
              <a:bodyPr/>
              <a:lstStyle/>
              <a:p>
                <a:endParaRPr lang="en-IN"/>
              </a:p>
            </p:txBody>
          </p:sp>
          <p:sp>
            <p:nvSpPr>
              <p:cNvPr id="35895" name="Line 55"/>
              <p:cNvSpPr>
                <a:spLocks noChangeShapeType="1"/>
              </p:cNvSpPr>
              <p:nvPr/>
            </p:nvSpPr>
            <p:spPr bwMode="auto">
              <a:xfrm>
                <a:off x="4994" y="2844"/>
                <a:ext cx="0" cy="756"/>
              </a:xfrm>
              <a:prstGeom prst="line">
                <a:avLst/>
              </a:prstGeom>
              <a:noFill/>
              <a:ln w="9525">
                <a:solidFill>
                  <a:schemeClr val="tx1"/>
                </a:solidFill>
                <a:round/>
                <a:headEnd/>
                <a:tailEnd/>
              </a:ln>
            </p:spPr>
            <p:txBody>
              <a:bodyPr/>
              <a:lstStyle/>
              <a:p>
                <a:endParaRPr lang="en-IN"/>
              </a:p>
            </p:txBody>
          </p:sp>
          <p:sp>
            <p:nvSpPr>
              <p:cNvPr id="35896" name="Line 56"/>
              <p:cNvSpPr>
                <a:spLocks noChangeShapeType="1"/>
              </p:cNvSpPr>
              <p:nvPr/>
            </p:nvSpPr>
            <p:spPr bwMode="auto">
              <a:xfrm>
                <a:off x="3818" y="1091"/>
                <a:ext cx="42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897" name="Oval 57"/>
              <p:cNvSpPr>
                <a:spLocks noChangeArrowheads="1"/>
              </p:cNvSpPr>
              <p:nvPr/>
            </p:nvSpPr>
            <p:spPr bwMode="auto">
              <a:xfrm>
                <a:off x="3818" y="2928"/>
                <a:ext cx="588" cy="588"/>
              </a:xfrm>
              <a:prstGeom prst="ellipse">
                <a:avLst/>
              </a:prstGeom>
              <a:solidFill>
                <a:schemeClr val="bg1"/>
              </a:solidFill>
              <a:ln w="9525">
                <a:solidFill>
                  <a:schemeClr val="tx1"/>
                </a:solidFill>
                <a:round/>
                <a:headEnd/>
                <a:tailEnd/>
              </a:ln>
            </p:spPr>
            <p:txBody>
              <a:bodyPr wrap="none" anchor="ctr"/>
              <a:lstStyle/>
              <a:p>
                <a:endParaRPr lang="en-IN"/>
              </a:p>
            </p:txBody>
          </p:sp>
          <p:grpSp>
            <p:nvGrpSpPr>
              <p:cNvPr id="8" name="Group 58"/>
              <p:cNvGrpSpPr>
                <a:grpSpLocks/>
              </p:cNvGrpSpPr>
              <p:nvPr/>
            </p:nvGrpSpPr>
            <p:grpSpPr bwMode="auto">
              <a:xfrm>
                <a:off x="3944" y="3107"/>
                <a:ext cx="336" cy="252"/>
                <a:chOff x="2688" y="2472"/>
                <a:chExt cx="192" cy="144"/>
              </a:xfrm>
            </p:grpSpPr>
            <p:sp>
              <p:nvSpPr>
                <p:cNvPr id="35924" name="Line 59"/>
                <p:cNvSpPr>
                  <a:spLocks noChangeShapeType="1"/>
                </p:cNvSpPr>
                <p:nvPr/>
              </p:nvSpPr>
              <p:spPr bwMode="auto">
                <a:xfrm>
                  <a:off x="2688" y="2544"/>
                  <a:ext cx="192" cy="0"/>
                </a:xfrm>
                <a:prstGeom prst="line">
                  <a:avLst/>
                </a:prstGeom>
                <a:noFill/>
                <a:ln w="9525">
                  <a:solidFill>
                    <a:schemeClr val="tx1"/>
                  </a:solidFill>
                  <a:round/>
                  <a:headEnd/>
                  <a:tailEnd/>
                </a:ln>
              </p:spPr>
              <p:txBody>
                <a:bodyPr/>
                <a:lstStyle/>
                <a:p>
                  <a:endParaRPr lang="en-IN"/>
                </a:p>
              </p:txBody>
            </p:sp>
            <p:sp>
              <p:nvSpPr>
                <p:cNvPr id="35925" name="Line 60"/>
                <p:cNvSpPr>
                  <a:spLocks noChangeShapeType="1"/>
                </p:cNvSpPr>
                <p:nvPr/>
              </p:nvSpPr>
              <p:spPr bwMode="auto">
                <a:xfrm>
                  <a:off x="2778" y="2472"/>
                  <a:ext cx="0" cy="144"/>
                </a:xfrm>
                <a:prstGeom prst="line">
                  <a:avLst/>
                </a:prstGeom>
                <a:noFill/>
                <a:ln w="9525">
                  <a:solidFill>
                    <a:schemeClr val="tx1"/>
                  </a:solidFill>
                  <a:round/>
                  <a:headEnd/>
                  <a:tailEnd/>
                </a:ln>
              </p:spPr>
              <p:txBody>
                <a:bodyPr/>
                <a:lstStyle/>
                <a:p>
                  <a:endParaRPr lang="en-IN"/>
                </a:p>
              </p:txBody>
            </p:sp>
          </p:grpSp>
          <p:sp>
            <p:nvSpPr>
              <p:cNvPr id="35899" name="Text Box 61"/>
              <p:cNvSpPr txBox="1">
                <a:spLocks noChangeArrowheads="1"/>
              </p:cNvSpPr>
              <p:nvPr/>
            </p:nvSpPr>
            <p:spPr bwMode="auto">
              <a:xfrm>
                <a:off x="3860" y="965"/>
                <a:ext cx="235" cy="154"/>
              </a:xfrm>
              <a:prstGeom prst="rect">
                <a:avLst/>
              </a:prstGeom>
              <a:noFill/>
              <a:ln w="9525">
                <a:noFill/>
                <a:miter lim="800000"/>
                <a:headEnd/>
                <a:tailEnd/>
              </a:ln>
            </p:spPr>
            <p:txBody>
              <a:bodyPr wrap="none">
                <a:spAutoFit/>
              </a:bodyPr>
              <a:lstStyle/>
              <a:p>
                <a:r>
                  <a:rPr lang="en-US" sz="1000"/>
                  <a:t>45</a:t>
                </a:r>
                <a:r>
                  <a:rPr lang="en-US" sz="1000" baseline="30000"/>
                  <a:t>0</a:t>
                </a:r>
              </a:p>
            </p:txBody>
          </p:sp>
          <p:sp>
            <p:nvSpPr>
              <p:cNvPr id="35900" name="Text Box 62"/>
              <p:cNvSpPr txBox="1">
                <a:spLocks noChangeArrowheads="1"/>
              </p:cNvSpPr>
              <p:nvPr/>
            </p:nvSpPr>
            <p:spPr bwMode="auto">
              <a:xfrm>
                <a:off x="3168" y="2256"/>
                <a:ext cx="198" cy="193"/>
              </a:xfrm>
              <a:prstGeom prst="rect">
                <a:avLst/>
              </a:prstGeom>
              <a:noFill/>
              <a:ln w="9525">
                <a:noFill/>
                <a:miter lim="800000"/>
                <a:headEnd/>
                <a:tailEnd/>
              </a:ln>
            </p:spPr>
            <p:txBody>
              <a:bodyPr wrap="none">
                <a:spAutoFit/>
              </a:bodyPr>
              <a:lstStyle/>
              <a:p>
                <a:r>
                  <a:rPr lang="en-US" sz="1400" b="1">
                    <a:latin typeface="Times New Roman" charset="0"/>
                  </a:rPr>
                  <a:t>X</a:t>
                </a:r>
              </a:p>
            </p:txBody>
          </p:sp>
          <p:sp>
            <p:nvSpPr>
              <p:cNvPr id="35901" name="Text Box 63"/>
              <p:cNvSpPr txBox="1">
                <a:spLocks noChangeArrowheads="1"/>
              </p:cNvSpPr>
              <p:nvPr/>
            </p:nvSpPr>
            <p:spPr bwMode="auto">
              <a:xfrm>
                <a:off x="5078" y="3119"/>
                <a:ext cx="271" cy="193"/>
              </a:xfrm>
              <a:prstGeom prst="rect">
                <a:avLst/>
              </a:prstGeom>
              <a:noFill/>
              <a:ln w="9525">
                <a:noFill/>
                <a:miter lim="800000"/>
                <a:headEnd/>
                <a:tailEnd/>
              </a:ln>
            </p:spPr>
            <p:txBody>
              <a:bodyPr wrap="none">
                <a:spAutoFit/>
              </a:bodyPr>
              <a:lstStyle/>
              <a:p>
                <a:r>
                  <a:rPr lang="en-US" sz="1400" b="1">
                    <a:latin typeface="Times New Roman" charset="0"/>
                  </a:rPr>
                  <a:t>TV</a:t>
                </a:r>
              </a:p>
            </p:txBody>
          </p:sp>
          <p:sp>
            <p:nvSpPr>
              <p:cNvPr id="35902" name="Text Box 64"/>
              <p:cNvSpPr txBox="1">
                <a:spLocks noChangeArrowheads="1"/>
              </p:cNvSpPr>
              <p:nvPr/>
            </p:nvSpPr>
            <p:spPr bwMode="auto">
              <a:xfrm>
                <a:off x="4944" y="1296"/>
                <a:ext cx="264" cy="193"/>
              </a:xfrm>
              <a:prstGeom prst="rect">
                <a:avLst/>
              </a:prstGeom>
              <a:noFill/>
              <a:ln w="9525">
                <a:noFill/>
                <a:miter lim="800000"/>
                <a:headEnd/>
                <a:tailEnd/>
              </a:ln>
            </p:spPr>
            <p:txBody>
              <a:bodyPr wrap="none">
                <a:spAutoFit/>
              </a:bodyPr>
              <a:lstStyle/>
              <a:p>
                <a:r>
                  <a:rPr lang="en-US" sz="1400" b="1">
                    <a:latin typeface="Times New Roman" charset="0"/>
                  </a:rPr>
                  <a:t>FV</a:t>
                </a:r>
              </a:p>
            </p:txBody>
          </p:sp>
          <p:sp>
            <p:nvSpPr>
              <p:cNvPr id="35903" name="Text Box 65"/>
              <p:cNvSpPr txBox="1">
                <a:spLocks noChangeArrowheads="1"/>
              </p:cNvSpPr>
              <p:nvPr/>
            </p:nvSpPr>
            <p:spPr bwMode="auto">
              <a:xfrm>
                <a:off x="5040" y="2256"/>
                <a:ext cx="197" cy="192"/>
              </a:xfrm>
              <a:prstGeom prst="rect">
                <a:avLst/>
              </a:prstGeom>
              <a:noFill/>
              <a:ln w="9525">
                <a:noFill/>
                <a:miter lim="800000"/>
                <a:headEnd/>
                <a:tailEnd/>
              </a:ln>
            </p:spPr>
            <p:txBody>
              <a:bodyPr wrap="none">
                <a:spAutoFit/>
              </a:bodyPr>
              <a:lstStyle/>
              <a:p>
                <a:r>
                  <a:rPr lang="en-US" sz="1400" b="1">
                    <a:latin typeface="Times New Roman" charset="0"/>
                  </a:rPr>
                  <a:t>Y</a:t>
                </a:r>
              </a:p>
            </p:txBody>
          </p:sp>
          <p:sp>
            <p:nvSpPr>
              <p:cNvPr id="35904" name="Line 66"/>
              <p:cNvSpPr>
                <a:spLocks noChangeShapeType="1"/>
              </p:cNvSpPr>
              <p:nvPr/>
            </p:nvSpPr>
            <p:spPr bwMode="auto">
              <a:xfrm>
                <a:off x="3398" y="2844"/>
                <a:ext cx="16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5" name="Line 67"/>
              <p:cNvSpPr>
                <a:spLocks noChangeShapeType="1"/>
              </p:cNvSpPr>
              <p:nvPr/>
            </p:nvSpPr>
            <p:spPr bwMode="auto">
              <a:xfrm>
                <a:off x="3398" y="3600"/>
                <a:ext cx="168" cy="0"/>
              </a:xfrm>
              <a:prstGeom prst="line">
                <a:avLst/>
              </a:prstGeom>
              <a:noFill/>
              <a:ln w="9525">
                <a:solidFill>
                  <a:schemeClr val="tx1"/>
                </a:solidFill>
                <a:round/>
                <a:headEnd/>
                <a:tailEnd/>
              </a:ln>
            </p:spPr>
            <p:txBody>
              <a:bodyPr/>
              <a:lstStyle/>
              <a:p>
                <a:endParaRPr lang="en-IN"/>
              </a:p>
            </p:txBody>
          </p:sp>
          <p:sp>
            <p:nvSpPr>
              <p:cNvPr id="35906" name="Line 68"/>
              <p:cNvSpPr>
                <a:spLocks noChangeShapeType="1"/>
              </p:cNvSpPr>
              <p:nvPr/>
            </p:nvSpPr>
            <p:spPr bwMode="auto">
              <a:xfrm>
                <a:off x="4574" y="3684"/>
                <a:ext cx="0" cy="16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7" name="Line 69"/>
              <p:cNvSpPr>
                <a:spLocks noChangeShapeType="1"/>
              </p:cNvSpPr>
              <p:nvPr/>
            </p:nvSpPr>
            <p:spPr bwMode="auto">
              <a:xfrm>
                <a:off x="4994" y="3684"/>
                <a:ext cx="0" cy="16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08" name="Line 70"/>
              <p:cNvSpPr>
                <a:spLocks noChangeShapeType="1"/>
              </p:cNvSpPr>
              <p:nvPr/>
            </p:nvSpPr>
            <p:spPr bwMode="auto">
              <a:xfrm>
                <a:off x="3650" y="3684"/>
                <a:ext cx="0" cy="252"/>
              </a:xfrm>
              <a:prstGeom prst="line">
                <a:avLst/>
              </a:prstGeom>
              <a:noFill/>
              <a:ln w="9525">
                <a:solidFill>
                  <a:schemeClr val="tx1"/>
                </a:solidFill>
                <a:round/>
                <a:headEnd/>
                <a:tailEnd/>
              </a:ln>
            </p:spPr>
            <p:txBody>
              <a:bodyPr/>
              <a:lstStyle/>
              <a:p>
                <a:endParaRPr lang="en-IN"/>
              </a:p>
            </p:txBody>
          </p:sp>
          <p:sp>
            <p:nvSpPr>
              <p:cNvPr id="35909" name="Line 71"/>
              <p:cNvSpPr>
                <a:spLocks noChangeShapeType="1"/>
              </p:cNvSpPr>
              <p:nvPr/>
            </p:nvSpPr>
            <p:spPr bwMode="auto">
              <a:xfrm>
                <a:off x="3650" y="3768"/>
                <a:ext cx="924"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0" name="Line 72"/>
              <p:cNvSpPr>
                <a:spLocks noChangeShapeType="1"/>
              </p:cNvSpPr>
              <p:nvPr/>
            </p:nvSpPr>
            <p:spPr bwMode="auto">
              <a:xfrm>
                <a:off x="3482" y="2844"/>
                <a:ext cx="0" cy="756"/>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1" name="Line 73"/>
              <p:cNvSpPr>
                <a:spLocks noChangeShapeType="1"/>
              </p:cNvSpPr>
              <p:nvPr/>
            </p:nvSpPr>
            <p:spPr bwMode="auto">
              <a:xfrm>
                <a:off x="4994" y="3768"/>
                <a:ext cx="336" cy="0"/>
              </a:xfrm>
              <a:prstGeom prst="line">
                <a:avLst/>
              </a:prstGeom>
              <a:ln>
                <a:headEnd type="triangle" w="med" len="me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2" name="Line 74"/>
              <p:cNvSpPr>
                <a:spLocks noChangeShapeType="1"/>
              </p:cNvSpPr>
              <p:nvPr/>
            </p:nvSpPr>
            <p:spPr bwMode="auto">
              <a:xfrm flipV="1">
                <a:off x="4322" y="2676"/>
                <a:ext cx="252" cy="336"/>
              </a:xfrm>
              <a:prstGeom prst="line">
                <a:avLst/>
              </a:prstGeom>
              <a:noFill/>
              <a:ln w="3175">
                <a:solidFill>
                  <a:schemeClr val="bg2"/>
                </a:solidFill>
                <a:round/>
                <a:headEnd type="triangle" w="med" len="med"/>
                <a:tailEnd/>
              </a:ln>
            </p:spPr>
            <p:txBody>
              <a:bodyPr/>
              <a:lstStyle/>
              <a:p>
                <a:endParaRPr lang="en-IN"/>
              </a:p>
            </p:txBody>
          </p:sp>
          <p:sp>
            <p:nvSpPr>
              <p:cNvPr id="35913" name="Line 75"/>
              <p:cNvSpPr>
                <a:spLocks noChangeShapeType="1"/>
              </p:cNvSpPr>
              <p:nvPr/>
            </p:nvSpPr>
            <p:spPr bwMode="auto">
              <a:xfrm>
                <a:off x="4574" y="2676"/>
                <a:ext cx="504" cy="0"/>
              </a:xfrm>
              <a:prstGeom prst="line">
                <a:avLst/>
              </a:prstGeom>
              <a:noFill/>
              <a:ln w="3175">
                <a:solidFill>
                  <a:schemeClr val="bg2"/>
                </a:solidFill>
                <a:round/>
                <a:headEnd/>
                <a:tailEnd/>
              </a:ln>
            </p:spPr>
            <p:txBody>
              <a:bodyPr/>
              <a:lstStyle/>
              <a:p>
                <a:endParaRPr lang="en-IN"/>
              </a:p>
            </p:txBody>
          </p:sp>
          <p:sp>
            <p:nvSpPr>
              <p:cNvPr id="35914" name="Line 76"/>
              <p:cNvSpPr>
                <a:spLocks noChangeShapeType="1"/>
              </p:cNvSpPr>
              <p:nvPr/>
            </p:nvSpPr>
            <p:spPr bwMode="auto">
              <a:xfrm>
                <a:off x="3230" y="1500"/>
                <a:ext cx="33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5" name="Line 77"/>
              <p:cNvSpPr>
                <a:spLocks noChangeShapeType="1"/>
              </p:cNvSpPr>
              <p:nvPr/>
            </p:nvSpPr>
            <p:spPr bwMode="auto">
              <a:xfrm>
                <a:off x="3230" y="1080"/>
                <a:ext cx="336"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6" name="Line 78"/>
              <p:cNvSpPr>
                <a:spLocks noChangeShapeType="1"/>
              </p:cNvSpPr>
              <p:nvPr/>
            </p:nvSpPr>
            <p:spPr bwMode="auto">
              <a:xfrm>
                <a:off x="3398" y="1500"/>
                <a:ext cx="0" cy="924"/>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7" name="Line 79"/>
              <p:cNvSpPr>
                <a:spLocks noChangeShapeType="1"/>
              </p:cNvSpPr>
              <p:nvPr/>
            </p:nvSpPr>
            <p:spPr bwMode="auto">
              <a:xfrm flipV="1">
                <a:off x="3398" y="744"/>
                <a:ext cx="0" cy="336"/>
              </a:xfrm>
              <a:prstGeom prst="line">
                <a:avLst/>
              </a:prstGeom>
              <a:ln>
                <a:headEnd type="triangle" w="med" len="me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5918" name="Text Box 80"/>
              <p:cNvSpPr txBox="1">
                <a:spLocks noChangeArrowheads="1"/>
              </p:cNvSpPr>
              <p:nvPr/>
            </p:nvSpPr>
            <p:spPr bwMode="auto">
              <a:xfrm>
                <a:off x="4606" y="2526"/>
                <a:ext cx="305" cy="173"/>
              </a:xfrm>
              <a:prstGeom prst="rect">
                <a:avLst/>
              </a:prstGeom>
              <a:noFill/>
              <a:ln w="9525">
                <a:noFill/>
                <a:miter lim="800000"/>
                <a:headEnd/>
                <a:tailEnd/>
              </a:ln>
            </p:spPr>
            <p:txBody>
              <a:bodyPr wrap="none">
                <a:spAutoFit/>
              </a:bodyPr>
              <a:lstStyle/>
              <a:p>
                <a:r>
                  <a:rPr lang="en-US" sz="1200" b="1">
                    <a:latin typeface="Times New Roman" charset="0"/>
                  </a:rPr>
                  <a:t>30 D</a:t>
                </a:r>
              </a:p>
            </p:txBody>
          </p:sp>
          <p:sp>
            <p:nvSpPr>
              <p:cNvPr id="35919" name="Text Box 81"/>
              <p:cNvSpPr txBox="1">
                <a:spLocks noChangeArrowheads="1"/>
              </p:cNvSpPr>
              <p:nvPr/>
            </p:nvSpPr>
            <p:spPr bwMode="auto">
              <a:xfrm>
                <a:off x="3264" y="1200"/>
                <a:ext cx="212" cy="173"/>
              </a:xfrm>
              <a:prstGeom prst="rect">
                <a:avLst/>
              </a:prstGeom>
              <a:noFill/>
              <a:ln w="9525">
                <a:noFill/>
                <a:miter lim="800000"/>
                <a:headEnd/>
                <a:tailEnd/>
              </a:ln>
            </p:spPr>
            <p:txBody>
              <a:bodyPr wrap="none">
                <a:spAutoFit/>
              </a:bodyPr>
              <a:lstStyle/>
              <a:p>
                <a:r>
                  <a:rPr lang="en-US" sz="1200" b="1">
                    <a:latin typeface="Times New Roman" charset="0"/>
                  </a:rPr>
                  <a:t>30</a:t>
                </a:r>
              </a:p>
            </p:txBody>
          </p:sp>
          <p:sp>
            <p:nvSpPr>
              <p:cNvPr id="35920" name="Text Box 82"/>
              <p:cNvSpPr txBox="1">
                <a:spLocks noChangeArrowheads="1"/>
              </p:cNvSpPr>
              <p:nvPr/>
            </p:nvSpPr>
            <p:spPr bwMode="auto">
              <a:xfrm>
                <a:off x="3230" y="1891"/>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1" name="Text Box 83"/>
              <p:cNvSpPr txBox="1">
                <a:spLocks noChangeArrowheads="1"/>
              </p:cNvSpPr>
              <p:nvPr/>
            </p:nvSpPr>
            <p:spPr bwMode="auto">
              <a:xfrm>
                <a:off x="3314" y="3139"/>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2" name="Text Box 84"/>
              <p:cNvSpPr txBox="1">
                <a:spLocks noChangeArrowheads="1"/>
              </p:cNvSpPr>
              <p:nvPr/>
            </p:nvSpPr>
            <p:spPr bwMode="auto">
              <a:xfrm>
                <a:off x="4012" y="3763"/>
                <a:ext cx="212" cy="173"/>
              </a:xfrm>
              <a:prstGeom prst="rect">
                <a:avLst/>
              </a:prstGeom>
              <a:noFill/>
              <a:ln w="9525">
                <a:noFill/>
                <a:miter lim="800000"/>
                <a:headEnd/>
                <a:tailEnd/>
              </a:ln>
            </p:spPr>
            <p:txBody>
              <a:bodyPr wrap="none">
                <a:spAutoFit/>
              </a:bodyPr>
              <a:lstStyle/>
              <a:p>
                <a:r>
                  <a:rPr lang="en-US" sz="1200" b="1">
                    <a:latin typeface="Times New Roman" charset="0"/>
                  </a:rPr>
                  <a:t>40</a:t>
                </a:r>
              </a:p>
            </p:txBody>
          </p:sp>
          <p:sp>
            <p:nvSpPr>
              <p:cNvPr id="35923" name="Text Box 85"/>
              <p:cNvSpPr txBox="1">
                <a:spLocks noChangeArrowheads="1"/>
              </p:cNvSpPr>
              <p:nvPr/>
            </p:nvSpPr>
            <p:spPr bwMode="auto">
              <a:xfrm>
                <a:off x="4662" y="3675"/>
                <a:ext cx="211" cy="173"/>
              </a:xfrm>
              <a:prstGeom prst="rect">
                <a:avLst/>
              </a:prstGeom>
              <a:noFill/>
              <a:ln w="9525">
                <a:noFill/>
                <a:miter lim="800000"/>
                <a:headEnd/>
                <a:tailEnd/>
              </a:ln>
            </p:spPr>
            <p:txBody>
              <a:bodyPr wrap="none">
                <a:spAutoFit/>
              </a:bodyPr>
              <a:lstStyle/>
              <a:p>
                <a:r>
                  <a:rPr lang="en-US" sz="1200" b="1">
                    <a:latin typeface="Times New Roman" charset="0"/>
                  </a:rPr>
                  <a:t>15</a:t>
                </a:r>
              </a:p>
            </p:txBody>
          </p:sp>
        </p:grpSp>
        <p:sp>
          <p:nvSpPr>
            <p:cNvPr id="35882" name="Text Box 86"/>
            <p:cNvSpPr txBox="1">
              <a:spLocks noChangeArrowheads="1"/>
            </p:cNvSpPr>
            <p:nvPr/>
          </p:nvSpPr>
          <p:spPr bwMode="auto">
            <a:xfrm>
              <a:off x="3456" y="2352"/>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grpSp>
        <p:nvGrpSpPr>
          <p:cNvPr id="9" name="Group 87"/>
          <p:cNvGrpSpPr>
            <a:grpSpLocks/>
          </p:cNvGrpSpPr>
          <p:nvPr/>
        </p:nvGrpSpPr>
        <p:grpSpPr bwMode="auto">
          <a:xfrm>
            <a:off x="1981200" y="228600"/>
            <a:ext cx="6248400" cy="381000"/>
            <a:chOff x="1440" y="288"/>
            <a:chExt cx="4320" cy="240"/>
          </a:xfrm>
        </p:grpSpPr>
        <p:sp>
          <p:nvSpPr>
            <p:cNvPr id="35879" name="Rectangle 88"/>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5880" name="Text Box 89"/>
            <p:cNvSpPr txBox="1">
              <a:spLocks noChangeArrowheads="1"/>
            </p:cNvSpPr>
            <p:nvPr/>
          </p:nvSpPr>
          <p:spPr bwMode="auto">
            <a:xfrm>
              <a:off x="1584" y="288"/>
              <a:ext cx="3349" cy="213"/>
            </a:xfrm>
            <a:prstGeom prst="rect">
              <a:avLst/>
            </a:prstGeom>
            <a:noFill/>
            <a:ln w="9525">
              <a:noFill/>
              <a:miter lim="800000"/>
              <a:headEnd/>
              <a:tailEnd/>
            </a:ln>
          </p:spPr>
          <p:txBody>
            <a:bodyPr wrap="none">
              <a:spAutoFit/>
            </a:bodyPr>
            <a:lstStyle/>
            <a:p>
              <a:r>
                <a:rPr lang="en-US" sz="1600" b="1" dirty="0"/>
                <a:t>F.V. &amp; T.V. of  a solid are given. 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p:cTn id="7" dur="500" fill="hold"/>
                                        <p:tgtEl>
                                          <p:spTgt spid="36866"/>
                                        </p:tgtEl>
                                        <p:attrNameLst>
                                          <p:attrName>ppt_w</p:attrName>
                                        </p:attrNameLst>
                                      </p:cBhvr>
                                      <p:tavLst>
                                        <p:tav tm="0">
                                          <p:val>
                                            <p:fltVal val="0"/>
                                          </p:val>
                                        </p:tav>
                                        <p:tav tm="100000">
                                          <p:val>
                                            <p:strVal val="#ppt_w"/>
                                          </p:val>
                                        </p:tav>
                                      </p:tavLst>
                                    </p:anim>
                                    <p:anim calcmode="lin" valueType="num">
                                      <p:cBhvr>
                                        <p:cTn id="8" dur="500" fill="hold"/>
                                        <p:tgtEl>
                                          <p:spTgt spid="3686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6867"/>
                                        </p:tgtEl>
                                        <p:attrNameLst>
                                          <p:attrName>style.visibility</p:attrName>
                                        </p:attrNameLst>
                                      </p:cBhvr>
                                      <p:to>
                                        <p:strVal val="visible"/>
                                      </p:to>
                                    </p:set>
                                    <p:anim calcmode="lin" valueType="num">
                                      <p:cBhvr>
                                        <p:cTn id="13" dur="500" fill="hold"/>
                                        <p:tgtEl>
                                          <p:spTgt spid="36867"/>
                                        </p:tgtEl>
                                        <p:attrNameLst>
                                          <p:attrName>ppt_w</p:attrName>
                                        </p:attrNameLst>
                                      </p:cBhvr>
                                      <p:tavLst>
                                        <p:tav tm="0">
                                          <p:val>
                                            <p:fltVal val="0"/>
                                          </p:val>
                                        </p:tav>
                                        <p:tav tm="100000">
                                          <p:val>
                                            <p:strVal val="#ppt_w"/>
                                          </p:val>
                                        </p:tav>
                                      </p:tavLst>
                                    </p:anim>
                                    <p:anim calcmode="lin" valueType="num">
                                      <p:cBhvr>
                                        <p:cTn id="14" dur="500" fill="hold"/>
                                        <p:tgtEl>
                                          <p:spTgt spid="3686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6868"/>
                                        </p:tgtEl>
                                        <p:attrNameLst>
                                          <p:attrName>style.visibility</p:attrName>
                                        </p:attrNameLst>
                                      </p:cBhvr>
                                      <p:to>
                                        <p:strVal val="visible"/>
                                      </p:to>
                                    </p:set>
                                    <p:anim calcmode="lin" valueType="num">
                                      <p:cBhvr>
                                        <p:cTn id="19" dur="500" fill="hold"/>
                                        <p:tgtEl>
                                          <p:spTgt spid="36868"/>
                                        </p:tgtEl>
                                        <p:attrNameLst>
                                          <p:attrName>ppt_w</p:attrName>
                                        </p:attrNameLst>
                                      </p:cBhvr>
                                      <p:tavLst>
                                        <p:tav tm="0">
                                          <p:val>
                                            <p:fltVal val="0"/>
                                          </p:val>
                                        </p:tav>
                                        <p:tav tm="100000">
                                          <p:val>
                                            <p:strVal val="#ppt_w"/>
                                          </p:val>
                                        </p:tav>
                                      </p:tavLst>
                                    </p:anim>
                                    <p:anim calcmode="lin" valueType="num">
                                      <p:cBhvr>
                                        <p:cTn id="20"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9" fill="hold" grpId="0" nodeType="clickEffect">
                                  <p:stCondLst>
                                    <p:cond delay="0"/>
                                  </p:stCondLst>
                                  <p:childTnLst>
                                    <p:set>
                                      <p:cBhvr>
                                        <p:cTn id="24" dur="1" fill="hold">
                                          <p:stCondLst>
                                            <p:cond delay="0"/>
                                          </p:stCondLst>
                                        </p:cTn>
                                        <p:tgtEl>
                                          <p:spTgt spid="36896"/>
                                        </p:tgtEl>
                                        <p:attrNameLst>
                                          <p:attrName>style.visibility</p:attrName>
                                        </p:attrNameLst>
                                      </p:cBhvr>
                                      <p:to>
                                        <p:strVal val="visible"/>
                                      </p:to>
                                    </p:set>
                                    <p:animEffect transition="in" filter="strips(upLeft)">
                                      <p:cBhvr>
                                        <p:cTn id="25" dur="500"/>
                                        <p:tgtEl>
                                          <p:spTgt spid="36896"/>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36904"/>
                                        </p:tgtEl>
                                        <p:attrNameLst>
                                          <p:attrName>style.visibility</p:attrName>
                                        </p:attrNameLst>
                                      </p:cBhvr>
                                      <p:to>
                                        <p:strVal val="visible"/>
                                      </p:to>
                                    </p:set>
                                    <p:anim calcmode="lin" valueType="num">
                                      <p:cBhvr>
                                        <p:cTn id="30" dur="500" fill="hold"/>
                                        <p:tgtEl>
                                          <p:spTgt spid="36904"/>
                                        </p:tgtEl>
                                        <p:attrNameLst>
                                          <p:attrName>ppt_w</p:attrName>
                                        </p:attrNameLst>
                                      </p:cBhvr>
                                      <p:tavLst>
                                        <p:tav tm="0">
                                          <p:val>
                                            <p:strVal val="4*#ppt_w"/>
                                          </p:val>
                                        </p:tav>
                                        <p:tav tm="100000">
                                          <p:val>
                                            <p:strVal val="#ppt_w"/>
                                          </p:val>
                                        </p:tav>
                                      </p:tavLst>
                                    </p:anim>
                                    <p:anim calcmode="lin" valueType="num">
                                      <p:cBhvr>
                                        <p:cTn id="31" dur="500" fill="hold"/>
                                        <p:tgtEl>
                                          <p:spTgt spid="36904"/>
                                        </p:tgtEl>
                                        <p:attrNameLst>
                                          <p:attrName>ppt_h</p:attrName>
                                        </p:attrNameLst>
                                      </p:cBhvr>
                                      <p:tavLst>
                                        <p:tav tm="0">
                                          <p:val>
                                            <p:strVal val="4*#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4" fill="hold" grpId="0" nodeType="clickEffect">
                                  <p:stCondLst>
                                    <p:cond delay="0"/>
                                  </p:stCondLst>
                                  <p:childTnLst>
                                    <p:set>
                                      <p:cBhvr>
                                        <p:cTn id="35" dur="1" fill="hold">
                                          <p:stCondLst>
                                            <p:cond delay="0"/>
                                          </p:stCondLst>
                                        </p:cTn>
                                        <p:tgtEl>
                                          <p:spTgt spid="36870"/>
                                        </p:tgtEl>
                                        <p:attrNameLst>
                                          <p:attrName>style.visibility</p:attrName>
                                        </p:attrNameLst>
                                      </p:cBhvr>
                                      <p:to>
                                        <p:strVal val="visible"/>
                                      </p:to>
                                    </p:set>
                                    <p:anim calcmode="lin" valueType="num">
                                      <p:cBhvr>
                                        <p:cTn id="36" dur="500" fill="hold"/>
                                        <p:tgtEl>
                                          <p:spTgt spid="36870"/>
                                        </p:tgtEl>
                                        <p:attrNameLst>
                                          <p:attrName>ppt_x</p:attrName>
                                        </p:attrNameLst>
                                      </p:cBhvr>
                                      <p:tavLst>
                                        <p:tav tm="0">
                                          <p:val>
                                            <p:strVal val="#ppt_x"/>
                                          </p:val>
                                        </p:tav>
                                        <p:tav tm="100000">
                                          <p:val>
                                            <p:strVal val="#ppt_x"/>
                                          </p:val>
                                        </p:tav>
                                      </p:tavLst>
                                    </p:anim>
                                    <p:anim calcmode="lin" valueType="num">
                                      <p:cBhvr>
                                        <p:cTn id="37" dur="500" fill="hold"/>
                                        <p:tgtEl>
                                          <p:spTgt spid="36870"/>
                                        </p:tgtEl>
                                        <p:attrNameLst>
                                          <p:attrName>ppt_y</p:attrName>
                                        </p:attrNameLst>
                                      </p:cBhvr>
                                      <p:tavLst>
                                        <p:tav tm="0">
                                          <p:val>
                                            <p:strVal val="#ppt_y+#ppt_h/2"/>
                                          </p:val>
                                        </p:tav>
                                        <p:tav tm="100000">
                                          <p:val>
                                            <p:strVal val="#ppt_y"/>
                                          </p:val>
                                        </p:tav>
                                      </p:tavLst>
                                    </p:anim>
                                    <p:anim calcmode="lin" valueType="num">
                                      <p:cBhvr>
                                        <p:cTn id="38" dur="500" fill="hold"/>
                                        <p:tgtEl>
                                          <p:spTgt spid="36870"/>
                                        </p:tgtEl>
                                        <p:attrNameLst>
                                          <p:attrName>ppt_w</p:attrName>
                                        </p:attrNameLst>
                                      </p:cBhvr>
                                      <p:tavLst>
                                        <p:tav tm="0">
                                          <p:val>
                                            <p:strVal val="#ppt_w"/>
                                          </p:val>
                                        </p:tav>
                                        <p:tav tm="100000">
                                          <p:val>
                                            <p:strVal val="#ppt_w"/>
                                          </p:val>
                                        </p:tav>
                                      </p:tavLst>
                                    </p:anim>
                                    <p:anim calcmode="lin" valueType="num">
                                      <p:cBhvr>
                                        <p:cTn id="39" dur="500" fill="hold"/>
                                        <p:tgtEl>
                                          <p:spTgt spid="3687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36869"/>
                                        </p:tgtEl>
                                        <p:attrNameLst>
                                          <p:attrName>style.visibility</p:attrName>
                                        </p:attrNameLst>
                                      </p:cBhvr>
                                      <p:to>
                                        <p:strVal val="visible"/>
                                      </p:to>
                                    </p:set>
                                    <p:anim calcmode="lin" valueType="num">
                                      <p:cBhvr>
                                        <p:cTn id="44" dur="500" fill="hold"/>
                                        <p:tgtEl>
                                          <p:spTgt spid="36869"/>
                                        </p:tgtEl>
                                        <p:attrNameLst>
                                          <p:attrName>ppt_x</p:attrName>
                                        </p:attrNameLst>
                                      </p:cBhvr>
                                      <p:tavLst>
                                        <p:tav tm="0">
                                          <p:val>
                                            <p:strVal val="#ppt_x"/>
                                          </p:val>
                                        </p:tav>
                                        <p:tav tm="100000">
                                          <p:val>
                                            <p:strVal val="#ppt_x"/>
                                          </p:val>
                                        </p:tav>
                                      </p:tavLst>
                                    </p:anim>
                                    <p:anim calcmode="lin" valueType="num">
                                      <p:cBhvr>
                                        <p:cTn id="45" dur="500" fill="hold"/>
                                        <p:tgtEl>
                                          <p:spTgt spid="36869"/>
                                        </p:tgtEl>
                                        <p:attrNameLst>
                                          <p:attrName>ppt_y</p:attrName>
                                        </p:attrNameLst>
                                      </p:cBhvr>
                                      <p:tavLst>
                                        <p:tav tm="0">
                                          <p:val>
                                            <p:strVal val="#ppt_y+#ppt_h/2"/>
                                          </p:val>
                                        </p:tav>
                                        <p:tav tm="100000">
                                          <p:val>
                                            <p:strVal val="#ppt_y"/>
                                          </p:val>
                                        </p:tav>
                                      </p:tavLst>
                                    </p:anim>
                                    <p:anim calcmode="lin" valueType="num">
                                      <p:cBhvr>
                                        <p:cTn id="46" dur="500" fill="hold"/>
                                        <p:tgtEl>
                                          <p:spTgt spid="36869"/>
                                        </p:tgtEl>
                                        <p:attrNameLst>
                                          <p:attrName>ppt_w</p:attrName>
                                        </p:attrNameLst>
                                      </p:cBhvr>
                                      <p:tavLst>
                                        <p:tav tm="0">
                                          <p:val>
                                            <p:strVal val="#ppt_w"/>
                                          </p:val>
                                        </p:tav>
                                        <p:tav tm="100000">
                                          <p:val>
                                            <p:strVal val="#ppt_w"/>
                                          </p:val>
                                        </p:tav>
                                      </p:tavLst>
                                    </p:anim>
                                    <p:anim calcmode="lin" valueType="num">
                                      <p:cBhvr>
                                        <p:cTn id="47" dur="500" fill="hold"/>
                                        <p:tgtEl>
                                          <p:spTgt spid="36869"/>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4" fill="hold" grpId="0" nodeType="clickEffect">
                                  <p:stCondLst>
                                    <p:cond delay="0"/>
                                  </p:stCondLst>
                                  <p:childTnLst>
                                    <p:set>
                                      <p:cBhvr>
                                        <p:cTn id="51" dur="1" fill="hold">
                                          <p:stCondLst>
                                            <p:cond delay="0"/>
                                          </p:stCondLst>
                                        </p:cTn>
                                        <p:tgtEl>
                                          <p:spTgt spid="36871"/>
                                        </p:tgtEl>
                                        <p:attrNameLst>
                                          <p:attrName>style.visibility</p:attrName>
                                        </p:attrNameLst>
                                      </p:cBhvr>
                                      <p:to>
                                        <p:strVal val="visible"/>
                                      </p:to>
                                    </p:set>
                                    <p:anim calcmode="lin" valueType="num">
                                      <p:cBhvr>
                                        <p:cTn id="52" dur="500" fill="hold"/>
                                        <p:tgtEl>
                                          <p:spTgt spid="36871"/>
                                        </p:tgtEl>
                                        <p:attrNameLst>
                                          <p:attrName>ppt_x</p:attrName>
                                        </p:attrNameLst>
                                      </p:cBhvr>
                                      <p:tavLst>
                                        <p:tav tm="0">
                                          <p:val>
                                            <p:strVal val="#ppt_x"/>
                                          </p:val>
                                        </p:tav>
                                        <p:tav tm="100000">
                                          <p:val>
                                            <p:strVal val="#ppt_x"/>
                                          </p:val>
                                        </p:tav>
                                      </p:tavLst>
                                    </p:anim>
                                    <p:anim calcmode="lin" valueType="num">
                                      <p:cBhvr>
                                        <p:cTn id="53" dur="500" fill="hold"/>
                                        <p:tgtEl>
                                          <p:spTgt spid="36871"/>
                                        </p:tgtEl>
                                        <p:attrNameLst>
                                          <p:attrName>ppt_y</p:attrName>
                                        </p:attrNameLst>
                                      </p:cBhvr>
                                      <p:tavLst>
                                        <p:tav tm="0">
                                          <p:val>
                                            <p:strVal val="#ppt_y+#ppt_h/2"/>
                                          </p:val>
                                        </p:tav>
                                        <p:tav tm="100000">
                                          <p:val>
                                            <p:strVal val="#ppt_y"/>
                                          </p:val>
                                        </p:tav>
                                      </p:tavLst>
                                    </p:anim>
                                    <p:anim calcmode="lin" valueType="num">
                                      <p:cBhvr>
                                        <p:cTn id="54" dur="500" fill="hold"/>
                                        <p:tgtEl>
                                          <p:spTgt spid="36871"/>
                                        </p:tgtEl>
                                        <p:attrNameLst>
                                          <p:attrName>ppt_w</p:attrName>
                                        </p:attrNameLst>
                                      </p:cBhvr>
                                      <p:tavLst>
                                        <p:tav tm="0">
                                          <p:val>
                                            <p:strVal val="#ppt_w"/>
                                          </p:val>
                                        </p:tav>
                                        <p:tav tm="100000">
                                          <p:val>
                                            <p:strVal val="#ppt_w"/>
                                          </p:val>
                                        </p:tav>
                                      </p:tavLst>
                                    </p:anim>
                                    <p:anim calcmode="lin" valueType="num">
                                      <p:cBhvr>
                                        <p:cTn id="55" dur="500" fill="hold"/>
                                        <p:tgtEl>
                                          <p:spTgt spid="36871"/>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500" fill="hold"/>
                                        <p:tgtEl>
                                          <p:spTgt spid="2"/>
                                        </p:tgtEl>
                                        <p:attrNameLst>
                                          <p:attrName>ppt_w</p:attrName>
                                        </p:attrNameLst>
                                      </p:cBhvr>
                                      <p:tavLst>
                                        <p:tav tm="0">
                                          <p:val>
                                            <p:fltVal val="0"/>
                                          </p:val>
                                        </p:tav>
                                        <p:tav tm="100000">
                                          <p:val>
                                            <p:strVal val="#ppt_w"/>
                                          </p:val>
                                        </p:tav>
                                      </p:tavLst>
                                    </p:anim>
                                    <p:anim calcmode="lin" valueType="num">
                                      <p:cBhvr>
                                        <p:cTn id="6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36878"/>
                                        </p:tgtEl>
                                        <p:attrNameLst>
                                          <p:attrName>style.visibility</p:attrName>
                                        </p:attrNameLst>
                                      </p:cBhvr>
                                      <p:to>
                                        <p:strVal val="visible"/>
                                      </p:to>
                                    </p:set>
                                    <p:animEffect transition="in" filter="strips(downRight)">
                                      <p:cBhvr>
                                        <p:cTn id="66" dur="500"/>
                                        <p:tgtEl>
                                          <p:spTgt spid="36878"/>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36872"/>
                                        </p:tgtEl>
                                        <p:attrNameLst>
                                          <p:attrName>style.visibility</p:attrName>
                                        </p:attrNameLst>
                                      </p:cBhvr>
                                      <p:to>
                                        <p:strVal val="visible"/>
                                      </p:to>
                                    </p:set>
                                    <p:animEffect transition="in" filter="strips(downRight)">
                                      <p:cBhvr>
                                        <p:cTn id="71" dur="500"/>
                                        <p:tgtEl>
                                          <p:spTgt spid="36872"/>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36889"/>
                                        </p:tgtEl>
                                        <p:attrNameLst>
                                          <p:attrName>style.visibility</p:attrName>
                                        </p:attrNameLst>
                                      </p:cBhvr>
                                      <p:to>
                                        <p:strVal val="visible"/>
                                      </p:to>
                                    </p:set>
                                    <p:animEffect transition="in" filter="strips(downLeft)">
                                      <p:cBhvr>
                                        <p:cTn id="76" dur="500"/>
                                        <p:tgtEl>
                                          <p:spTgt spid="36889"/>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p:cTn id="81" dur="500" fill="hold"/>
                                        <p:tgtEl>
                                          <p:spTgt spid="3"/>
                                        </p:tgtEl>
                                        <p:attrNameLst>
                                          <p:attrName>ppt_w</p:attrName>
                                        </p:attrNameLst>
                                      </p:cBhvr>
                                      <p:tavLst>
                                        <p:tav tm="0">
                                          <p:val>
                                            <p:fltVal val="0"/>
                                          </p:val>
                                        </p:tav>
                                        <p:tav tm="100000">
                                          <p:val>
                                            <p:strVal val="#ppt_w"/>
                                          </p:val>
                                        </p:tav>
                                      </p:tavLst>
                                    </p:anim>
                                    <p:anim calcmode="lin" valueType="num">
                                      <p:cBhvr>
                                        <p:cTn id="8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500" fill="hold"/>
                                        <p:tgtEl>
                                          <p:spTgt spid="4"/>
                                        </p:tgtEl>
                                        <p:attrNameLst>
                                          <p:attrName>ppt_x</p:attrName>
                                        </p:attrNameLst>
                                      </p:cBhvr>
                                      <p:tavLst>
                                        <p:tav tm="0">
                                          <p:val>
                                            <p:strVal val="#ppt_x"/>
                                          </p:val>
                                        </p:tav>
                                        <p:tav tm="100000">
                                          <p:val>
                                            <p:strVal val="#ppt_x"/>
                                          </p:val>
                                        </p:tav>
                                      </p:tavLst>
                                    </p:anim>
                                    <p:anim calcmode="lin" valueType="num">
                                      <p:cBhvr>
                                        <p:cTn id="88" dur="500" fill="hold"/>
                                        <p:tgtEl>
                                          <p:spTgt spid="4"/>
                                        </p:tgtEl>
                                        <p:attrNameLst>
                                          <p:attrName>ppt_y</p:attrName>
                                        </p:attrNameLst>
                                      </p:cBhvr>
                                      <p:tavLst>
                                        <p:tav tm="0">
                                          <p:val>
                                            <p:strVal val="#ppt_y+#ppt_h/2"/>
                                          </p:val>
                                        </p:tav>
                                        <p:tav tm="100000">
                                          <p:val>
                                            <p:strVal val="#ppt_y"/>
                                          </p:val>
                                        </p:tav>
                                      </p:tavLst>
                                    </p:anim>
                                    <p:anim calcmode="lin" valueType="num">
                                      <p:cBhvr>
                                        <p:cTn id="89" dur="500" fill="hold"/>
                                        <p:tgtEl>
                                          <p:spTgt spid="4"/>
                                        </p:tgtEl>
                                        <p:attrNameLst>
                                          <p:attrName>ppt_w</p:attrName>
                                        </p:attrNameLst>
                                      </p:cBhvr>
                                      <p:tavLst>
                                        <p:tav tm="0">
                                          <p:val>
                                            <p:strVal val="#ppt_w"/>
                                          </p:val>
                                        </p:tav>
                                        <p:tav tm="100000">
                                          <p:val>
                                            <p:strVal val="#ppt_w"/>
                                          </p:val>
                                        </p:tav>
                                      </p:tavLst>
                                    </p:anim>
                                    <p:anim calcmode="lin" valueType="num">
                                      <p:cBhvr>
                                        <p:cTn id="90"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anim calcmode="lin" valueType="num">
                                      <p:cBhvr>
                                        <p:cTn id="95" dur="500" fill="hold"/>
                                        <p:tgtEl>
                                          <p:spTgt spid="5"/>
                                        </p:tgtEl>
                                        <p:attrNameLst>
                                          <p:attrName>ppt_w</p:attrName>
                                        </p:attrNameLst>
                                      </p:cBhvr>
                                      <p:tavLst>
                                        <p:tav tm="0">
                                          <p:val>
                                            <p:fltVal val="0"/>
                                          </p:val>
                                        </p:tav>
                                        <p:tav tm="100000">
                                          <p:val>
                                            <p:strVal val="#ppt_w"/>
                                          </p:val>
                                        </p:tav>
                                      </p:tavLst>
                                    </p:anim>
                                    <p:anim calcmode="lin" valueType="num">
                                      <p:cBhvr>
                                        <p:cTn id="9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36899"/>
                                        </p:tgtEl>
                                        <p:attrNameLst>
                                          <p:attrName>style.visibility</p:attrName>
                                        </p:attrNameLst>
                                      </p:cBhvr>
                                      <p:to>
                                        <p:strVal val="visible"/>
                                      </p:to>
                                    </p:set>
                                    <p:animEffect transition="in" filter="strips(downRight)">
                                      <p:cBhvr>
                                        <p:cTn id="101" dur="500"/>
                                        <p:tgtEl>
                                          <p:spTgt spid="36899"/>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12" fill="hold" grpId="0" nodeType="clickEffect">
                                  <p:stCondLst>
                                    <p:cond delay="0"/>
                                  </p:stCondLst>
                                  <p:childTnLst>
                                    <p:set>
                                      <p:cBhvr>
                                        <p:cTn id="105" dur="1" fill="hold">
                                          <p:stCondLst>
                                            <p:cond delay="0"/>
                                          </p:stCondLst>
                                        </p:cTn>
                                        <p:tgtEl>
                                          <p:spTgt spid="36900"/>
                                        </p:tgtEl>
                                        <p:attrNameLst>
                                          <p:attrName>style.visibility</p:attrName>
                                        </p:attrNameLst>
                                      </p:cBhvr>
                                      <p:to>
                                        <p:strVal val="visible"/>
                                      </p:to>
                                    </p:set>
                                    <p:animEffect transition="in" filter="strips(downLeft)">
                                      <p:cBhvr>
                                        <p:cTn id="106" dur="500"/>
                                        <p:tgtEl>
                                          <p:spTgt spid="36900"/>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grpId="0" nodeType="clickEffect">
                                  <p:stCondLst>
                                    <p:cond delay="0"/>
                                  </p:stCondLst>
                                  <p:childTnLst>
                                    <p:set>
                                      <p:cBhvr>
                                        <p:cTn id="110" dur="1" fill="hold">
                                          <p:stCondLst>
                                            <p:cond delay="0"/>
                                          </p:stCondLst>
                                        </p:cTn>
                                        <p:tgtEl>
                                          <p:spTgt spid="36895"/>
                                        </p:tgtEl>
                                        <p:attrNameLst>
                                          <p:attrName>style.visibility</p:attrName>
                                        </p:attrNameLst>
                                      </p:cBhvr>
                                      <p:to>
                                        <p:strVal val="visible"/>
                                      </p:to>
                                    </p:set>
                                    <p:animEffect transition="in" filter="strips(downLeft)">
                                      <p:cBhvr>
                                        <p:cTn id="111" dur="500"/>
                                        <p:tgtEl>
                                          <p:spTgt spid="36895"/>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36901"/>
                                        </p:tgtEl>
                                        <p:attrNameLst>
                                          <p:attrName>style.visibility</p:attrName>
                                        </p:attrNameLst>
                                      </p:cBhvr>
                                      <p:to>
                                        <p:strVal val="visible"/>
                                      </p:to>
                                    </p:set>
                                    <p:animEffect transition="in" filter="strips(downLeft)">
                                      <p:cBhvr>
                                        <p:cTn id="116" dur="500"/>
                                        <p:tgtEl>
                                          <p:spTgt spid="36901"/>
                                        </p:tgtEl>
                                      </p:cBhvr>
                                    </p:animEffect>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grpId="0" nodeType="clickEffect">
                                  <p:stCondLst>
                                    <p:cond delay="0"/>
                                  </p:stCondLst>
                                  <p:childTnLst>
                                    <p:set>
                                      <p:cBhvr>
                                        <p:cTn id="120" dur="1" fill="hold">
                                          <p:stCondLst>
                                            <p:cond delay="0"/>
                                          </p:stCondLst>
                                        </p:cTn>
                                        <p:tgtEl>
                                          <p:spTgt spid="36879"/>
                                        </p:tgtEl>
                                        <p:attrNameLst>
                                          <p:attrName>style.visibility</p:attrName>
                                        </p:attrNameLst>
                                      </p:cBhvr>
                                      <p:to>
                                        <p:strVal val="visible"/>
                                      </p:to>
                                    </p:set>
                                    <p:anim calcmode="lin" valueType="num">
                                      <p:cBhvr>
                                        <p:cTn id="121" dur="500" fill="hold"/>
                                        <p:tgtEl>
                                          <p:spTgt spid="36879"/>
                                        </p:tgtEl>
                                        <p:attrNameLst>
                                          <p:attrName>ppt_w</p:attrName>
                                        </p:attrNameLst>
                                      </p:cBhvr>
                                      <p:tavLst>
                                        <p:tav tm="0">
                                          <p:val>
                                            <p:fltVal val="0"/>
                                          </p:val>
                                        </p:tav>
                                        <p:tav tm="100000">
                                          <p:val>
                                            <p:strVal val="#ppt_w"/>
                                          </p:val>
                                        </p:tav>
                                      </p:tavLst>
                                    </p:anim>
                                    <p:anim calcmode="lin" valueType="num">
                                      <p:cBhvr>
                                        <p:cTn id="122" dur="500" fill="hold"/>
                                        <p:tgtEl>
                                          <p:spTgt spid="36879"/>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1" fill="hold" grpId="0" nodeType="clickEffect">
                                  <p:stCondLst>
                                    <p:cond delay="0"/>
                                  </p:stCondLst>
                                  <p:childTnLst>
                                    <p:set>
                                      <p:cBhvr>
                                        <p:cTn id="126" dur="1" fill="hold">
                                          <p:stCondLst>
                                            <p:cond delay="0"/>
                                          </p:stCondLst>
                                        </p:cTn>
                                        <p:tgtEl>
                                          <p:spTgt spid="36902"/>
                                        </p:tgtEl>
                                        <p:attrNameLst>
                                          <p:attrName>style.visibility</p:attrName>
                                        </p:attrNameLst>
                                      </p:cBhvr>
                                      <p:to>
                                        <p:strVal val="visible"/>
                                      </p:to>
                                    </p:set>
                                    <p:anim calcmode="lin" valueType="num">
                                      <p:cBhvr>
                                        <p:cTn id="127" dur="500" fill="hold"/>
                                        <p:tgtEl>
                                          <p:spTgt spid="36902"/>
                                        </p:tgtEl>
                                        <p:attrNameLst>
                                          <p:attrName>ppt_x</p:attrName>
                                        </p:attrNameLst>
                                      </p:cBhvr>
                                      <p:tavLst>
                                        <p:tav tm="0">
                                          <p:val>
                                            <p:strVal val="#ppt_x"/>
                                          </p:val>
                                        </p:tav>
                                        <p:tav tm="100000">
                                          <p:val>
                                            <p:strVal val="#ppt_x"/>
                                          </p:val>
                                        </p:tav>
                                      </p:tavLst>
                                    </p:anim>
                                    <p:anim calcmode="lin" valueType="num">
                                      <p:cBhvr>
                                        <p:cTn id="128" dur="500" fill="hold"/>
                                        <p:tgtEl>
                                          <p:spTgt spid="36902"/>
                                        </p:tgtEl>
                                        <p:attrNameLst>
                                          <p:attrName>ppt_y</p:attrName>
                                        </p:attrNameLst>
                                      </p:cBhvr>
                                      <p:tavLst>
                                        <p:tav tm="0">
                                          <p:val>
                                            <p:strVal val="#ppt_y-#ppt_h/2"/>
                                          </p:val>
                                        </p:tav>
                                        <p:tav tm="100000">
                                          <p:val>
                                            <p:strVal val="#ppt_y"/>
                                          </p:val>
                                        </p:tav>
                                      </p:tavLst>
                                    </p:anim>
                                    <p:anim calcmode="lin" valueType="num">
                                      <p:cBhvr>
                                        <p:cTn id="129" dur="500" fill="hold"/>
                                        <p:tgtEl>
                                          <p:spTgt spid="36902"/>
                                        </p:tgtEl>
                                        <p:attrNameLst>
                                          <p:attrName>ppt_w</p:attrName>
                                        </p:attrNameLst>
                                      </p:cBhvr>
                                      <p:tavLst>
                                        <p:tav tm="0">
                                          <p:val>
                                            <p:strVal val="#ppt_w"/>
                                          </p:val>
                                        </p:tav>
                                        <p:tav tm="100000">
                                          <p:val>
                                            <p:strVal val="#ppt_w"/>
                                          </p:val>
                                        </p:tav>
                                      </p:tavLst>
                                    </p:anim>
                                    <p:anim calcmode="lin" valueType="num">
                                      <p:cBhvr>
                                        <p:cTn id="130" dur="500" fill="hold"/>
                                        <p:tgtEl>
                                          <p:spTgt spid="36902"/>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10" fill="hold" grpId="0" nodeType="clickEffect">
                                  <p:stCondLst>
                                    <p:cond delay="0"/>
                                  </p:stCondLst>
                                  <p:childTnLst>
                                    <p:set>
                                      <p:cBhvr>
                                        <p:cTn id="134" dur="1" fill="hold">
                                          <p:stCondLst>
                                            <p:cond delay="0"/>
                                          </p:stCondLst>
                                        </p:cTn>
                                        <p:tgtEl>
                                          <p:spTgt spid="36903"/>
                                        </p:tgtEl>
                                        <p:attrNameLst>
                                          <p:attrName>style.visibility</p:attrName>
                                        </p:attrNameLst>
                                      </p:cBhvr>
                                      <p:to>
                                        <p:strVal val="visible"/>
                                      </p:to>
                                    </p:set>
                                    <p:anim calcmode="lin" valueType="num">
                                      <p:cBhvr>
                                        <p:cTn id="135" dur="500" fill="hold"/>
                                        <p:tgtEl>
                                          <p:spTgt spid="36903"/>
                                        </p:tgtEl>
                                        <p:attrNameLst>
                                          <p:attrName>ppt_w</p:attrName>
                                        </p:attrNameLst>
                                      </p:cBhvr>
                                      <p:tavLst>
                                        <p:tav tm="0">
                                          <p:val>
                                            <p:fltVal val="0"/>
                                          </p:val>
                                        </p:tav>
                                        <p:tav tm="100000">
                                          <p:val>
                                            <p:strVal val="#ppt_w"/>
                                          </p:val>
                                        </p:tav>
                                      </p:tavLst>
                                    </p:anim>
                                    <p:anim calcmode="lin" valueType="num">
                                      <p:cBhvr>
                                        <p:cTn id="136" dur="500" fill="hold"/>
                                        <p:tgtEl>
                                          <p:spTgt spid="36903"/>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3" presetClass="entr" presetSubtype="16" fill="hold" grpId="0" nodeType="clickEffect">
                                  <p:stCondLst>
                                    <p:cond delay="0"/>
                                  </p:stCondLst>
                                  <p:childTnLst>
                                    <p:set>
                                      <p:cBhvr>
                                        <p:cTn id="140" dur="1" fill="hold">
                                          <p:stCondLst>
                                            <p:cond delay="0"/>
                                          </p:stCondLst>
                                        </p:cTn>
                                        <p:tgtEl>
                                          <p:spTgt spid="36897"/>
                                        </p:tgtEl>
                                        <p:attrNameLst>
                                          <p:attrName>style.visibility</p:attrName>
                                        </p:attrNameLst>
                                      </p:cBhvr>
                                      <p:to>
                                        <p:strVal val="visible"/>
                                      </p:to>
                                    </p:set>
                                    <p:anim calcmode="lin" valueType="num">
                                      <p:cBhvr>
                                        <p:cTn id="141" dur="500" fill="hold"/>
                                        <p:tgtEl>
                                          <p:spTgt spid="36897"/>
                                        </p:tgtEl>
                                        <p:attrNameLst>
                                          <p:attrName>ppt_w</p:attrName>
                                        </p:attrNameLst>
                                      </p:cBhvr>
                                      <p:tavLst>
                                        <p:tav tm="0">
                                          <p:val>
                                            <p:fltVal val="0"/>
                                          </p:val>
                                        </p:tav>
                                        <p:tav tm="100000">
                                          <p:val>
                                            <p:strVal val="#ppt_w"/>
                                          </p:val>
                                        </p:tav>
                                      </p:tavLst>
                                    </p:anim>
                                    <p:anim calcmode="lin" valueType="num">
                                      <p:cBhvr>
                                        <p:cTn id="142" dur="500" fill="hold"/>
                                        <p:tgtEl>
                                          <p:spTgt spid="36897"/>
                                        </p:tgtEl>
                                        <p:attrNameLst>
                                          <p:attrName>ppt_h</p:attrName>
                                        </p:attrNameLst>
                                      </p:cBhvr>
                                      <p:tavLst>
                                        <p:tav tm="0">
                                          <p:val>
                                            <p:fltVal val="0"/>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3" presetClass="entr" presetSubtype="16" fill="hold" grpId="0" nodeType="clickEffect">
                                  <p:stCondLst>
                                    <p:cond delay="0"/>
                                  </p:stCondLst>
                                  <p:childTnLst>
                                    <p:set>
                                      <p:cBhvr>
                                        <p:cTn id="146" dur="1" fill="hold">
                                          <p:stCondLst>
                                            <p:cond delay="0"/>
                                          </p:stCondLst>
                                        </p:cTn>
                                        <p:tgtEl>
                                          <p:spTgt spid="36898"/>
                                        </p:tgtEl>
                                        <p:attrNameLst>
                                          <p:attrName>style.visibility</p:attrName>
                                        </p:attrNameLst>
                                      </p:cBhvr>
                                      <p:to>
                                        <p:strVal val="visible"/>
                                      </p:to>
                                    </p:set>
                                    <p:anim calcmode="lin" valueType="num">
                                      <p:cBhvr>
                                        <p:cTn id="147" dur="500" fill="hold"/>
                                        <p:tgtEl>
                                          <p:spTgt spid="36898"/>
                                        </p:tgtEl>
                                        <p:attrNameLst>
                                          <p:attrName>ppt_w</p:attrName>
                                        </p:attrNameLst>
                                      </p:cBhvr>
                                      <p:tavLst>
                                        <p:tav tm="0">
                                          <p:val>
                                            <p:fltVal val="0"/>
                                          </p:val>
                                        </p:tav>
                                        <p:tav tm="100000">
                                          <p:val>
                                            <p:strVal val="#ppt_w"/>
                                          </p:val>
                                        </p:tav>
                                      </p:tavLst>
                                    </p:anim>
                                    <p:anim calcmode="lin" valueType="num">
                                      <p:cBhvr>
                                        <p:cTn id="148" dur="500" fill="hold"/>
                                        <p:tgtEl>
                                          <p:spTgt spid="368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nimBg="1"/>
      <p:bldP spid="36868" grpId="0" animBg="1"/>
      <p:bldP spid="36869" grpId="0" animBg="1"/>
      <p:bldP spid="36870" grpId="0" animBg="1"/>
      <p:bldP spid="36871" grpId="0" animBg="1"/>
      <p:bldP spid="36872" grpId="0" animBg="1"/>
      <p:bldP spid="36878" grpId="0" animBg="1"/>
      <p:bldP spid="36879" grpId="0" animBg="1"/>
      <p:bldP spid="36889" grpId="0" animBg="1"/>
      <p:bldP spid="36895" grpId="0" animBg="1"/>
      <p:bldP spid="36896" grpId="0" animBg="1"/>
      <p:bldP spid="36897" grpId="0" animBg="1"/>
      <p:bldP spid="36898" grpId="0" animBg="1"/>
      <p:bldP spid="36899" grpId="0" animBg="1"/>
      <p:bldP spid="36900" grpId="0" animBg="1"/>
      <p:bldP spid="36901" grpId="0" animBg="1"/>
      <p:bldP spid="36902" grpId="0" animBg="1"/>
      <p:bldP spid="36903" grpId="0" animBg="1"/>
      <p:bldP spid="3690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p:cNvSpPr>
            <a:spLocks noChangeShapeType="1"/>
          </p:cNvSpPr>
          <p:nvPr/>
        </p:nvSpPr>
        <p:spPr bwMode="auto">
          <a:xfrm>
            <a:off x="609600" y="4659313"/>
            <a:ext cx="2514600" cy="0"/>
          </a:xfrm>
          <a:prstGeom prst="line">
            <a:avLst/>
          </a:prstGeom>
          <a:noFill/>
          <a:ln w="9525">
            <a:solidFill>
              <a:schemeClr val="tx1"/>
            </a:solidFill>
            <a:round/>
            <a:headEnd/>
            <a:tailEnd/>
          </a:ln>
        </p:spPr>
        <p:txBody>
          <a:bodyPr/>
          <a:lstStyle/>
          <a:p>
            <a:endParaRPr lang="en-IN"/>
          </a:p>
        </p:txBody>
      </p:sp>
      <p:sp>
        <p:nvSpPr>
          <p:cNvPr id="37891" name="Line 3"/>
          <p:cNvSpPr>
            <a:spLocks noChangeShapeType="1"/>
          </p:cNvSpPr>
          <p:nvPr/>
        </p:nvSpPr>
        <p:spPr bwMode="auto">
          <a:xfrm flipV="1">
            <a:off x="2225675" y="2952750"/>
            <a:ext cx="3013075" cy="1706563"/>
          </a:xfrm>
          <a:prstGeom prst="line">
            <a:avLst/>
          </a:prstGeom>
          <a:noFill/>
          <a:ln w="28575">
            <a:solidFill>
              <a:schemeClr val="tx1"/>
            </a:solidFill>
            <a:round/>
            <a:headEnd/>
            <a:tailEnd/>
          </a:ln>
        </p:spPr>
        <p:txBody>
          <a:bodyPr/>
          <a:lstStyle/>
          <a:p>
            <a:endParaRPr lang="en-IN"/>
          </a:p>
        </p:txBody>
      </p:sp>
      <p:sp>
        <p:nvSpPr>
          <p:cNvPr id="37892" name="Line 4"/>
          <p:cNvSpPr>
            <a:spLocks noChangeShapeType="1"/>
          </p:cNvSpPr>
          <p:nvPr/>
        </p:nvSpPr>
        <p:spPr bwMode="auto">
          <a:xfrm flipH="1" flipV="1">
            <a:off x="682625" y="3784600"/>
            <a:ext cx="1543050" cy="874713"/>
          </a:xfrm>
          <a:prstGeom prst="line">
            <a:avLst/>
          </a:prstGeom>
          <a:noFill/>
          <a:ln w="9525">
            <a:solidFill>
              <a:schemeClr val="tx1"/>
            </a:solidFill>
            <a:round/>
            <a:headEnd/>
            <a:tailEnd/>
          </a:ln>
        </p:spPr>
        <p:txBody>
          <a:bodyPr/>
          <a:lstStyle/>
          <a:p>
            <a:endParaRPr lang="en-IN"/>
          </a:p>
        </p:txBody>
      </p:sp>
      <p:sp>
        <p:nvSpPr>
          <p:cNvPr id="37893" name="Line 5"/>
          <p:cNvSpPr>
            <a:spLocks noChangeShapeType="1"/>
          </p:cNvSpPr>
          <p:nvPr/>
        </p:nvSpPr>
        <p:spPr bwMode="auto">
          <a:xfrm flipV="1">
            <a:off x="682625" y="2968625"/>
            <a:ext cx="0" cy="882650"/>
          </a:xfrm>
          <a:prstGeom prst="line">
            <a:avLst/>
          </a:prstGeom>
          <a:noFill/>
          <a:ln w="28575">
            <a:solidFill>
              <a:schemeClr val="tx1"/>
            </a:solidFill>
            <a:round/>
            <a:headEnd/>
            <a:tailEnd/>
          </a:ln>
        </p:spPr>
        <p:txBody>
          <a:bodyPr/>
          <a:lstStyle/>
          <a:p>
            <a:endParaRPr lang="en-IN"/>
          </a:p>
        </p:txBody>
      </p:sp>
      <p:sp>
        <p:nvSpPr>
          <p:cNvPr id="37894" name="Line 6"/>
          <p:cNvSpPr>
            <a:spLocks noChangeShapeType="1"/>
          </p:cNvSpPr>
          <p:nvPr/>
        </p:nvSpPr>
        <p:spPr bwMode="auto">
          <a:xfrm flipV="1">
            <a:off x="2225675" y="3778250"/>
            <a:ext cx="0" cy="881063"/>
          </a:xfrm>
          <a:prstGeom prst="line">
            <a:avLst/>
          </a:prstGeom>
          <a:noFill/>
          <a:ln w="28575">
            <a:solidFill>
              <a:schemeClr val="tx1"/>
            </a:solidFill>
            <a:round/>
            <a:headEnd/>
            <a:tailEnd/>
          </a:ln>
        </p:spPr>
        <p:txBody>
          <a:bodyPr/>
          <a:lstStyle/>
          <a:p>
            <a:endParaRPr lang="en-IN"/>
          </a:p>
        </p:txBody>
      </p:sp>
      <p:sp>
        <p:nvSpPr>
          <p:cNvPr id="37895" name="Line 7"/>
          <p:cNvSpPr>
            <a:spLocks noChangeShapeType="1"/>
          </p:cNvSpPr>
          <p:nvPr/>
        </p:nvSpPr>
        <p:spPr bwMode="auto">
          <a:xfrm flipV="1">
            <a:off x="5238750" y="2087563"/>
            <a:ext cx="0" cy="881062"/>
          </a:xfrm>
          <a:prstGeom prst="line">
            <a:avLst/>
          </a:prstGeom>
          <a:noFill/>
          <a:ln w="28575">
            <a:solidFill>
              <a:schemeClr val="tx1"/>
            </a:solidFill>
            <a:round/>
            <a:headEnd/>
            <a:tailEnd/>
          </a:ln>
        </p:spPr>
        <p:txBody>
          <a:bodyPr/>
          <a:lstStyle/>
          <a:p>
            <a:endParaRPr lang="en-IN"/>
          </a:p>
        </p:txBody>
      </p:sp>
      <p:sp>
        <p:nvSpPr>
          <p:cNvPr id="37896" name="Line 8"/>
          <p:cNvSpPr>
            <a:spLocks noChangeShapeType="1"/>
          </p:cNvSpPr>
          <p:nvPr/>
        </p:nvSpPr>
        <p:spPr bwMode="auto">
          <a:xfrm flipH="1" flipV="1">
            <a:off x="682625" y="2968625"/>
            <a:ext cx="1543050" cy="874713"/>
          </a:xfrm>
          <a:prstGeom prst="line">
            <a:avLst/>
          </a:prstGeom>
          <a:noFill/>
          <a:ln w="28575">
            <a:solidFill>
              <a:schemeClr val="tx1"/>
            </a:solidFill>
            <a:round/>
            <a:headEnd/>
            <a:tailEnd/>
          </a:ln>
        </p:spPr>
        <p:txBody>
          <a:bodyPr/>
          <a:lstStyle/>
          <a:p>
            <a:endParaRPr lang="en-IN"/>
          </a:p>
        </p:txBody>
      </p:sp>
      <p:sp>
        <p:nvSpPr>
          <p:cNvPr id="37897" name="Line 9"/>
          <p:cNvSpPr>
            <a:spLocks noChangeShapeType="1"/>
          </p:cNvSpPr>
          <p:nvPr/>
        </p:nvSpPr>
        <p:spPr bwMode="auto">
          <a:xfrm flipV="1">
            <a:off x="2225675" y="2160588"/>
            <a:ext cx="3013075" cy="1706562"/>
          </a:xfrm>
          <a:prstGeom prst="line">
            <a:avLst/>
          </a:prstGeom>
          <a:noFill/>
          <a:ln w="28575">
            <a:solidFill>
              <a:schemeClr val="tx1"/>
            </a:solidFill>
            <a:round/>
            <a:headEnd/>
            <a:tailEnd/>
          </a:ln>
        </p:spPr>
        <p:txBody>
          <a:bodyPr/>
          <a:lstStyle/>
          <a:p>
            <a:endParaRPr lang="en-IN"/>
          </a:p>
        </p:txBody>
      </p:sp>
      <p:sp>
        <p:nvSpPr>
          <p:cNvPr id="37898" name="Line 10"/>
          <p:cNvSpPr>
            <a:spLocks noChangeShapeType="1"/>
          </p:cNvSpPr>
          <p:nvPr/>
        </p:nvSpPr>
        <p:spPr bwMode="auto">
          <a:xfrm flipH="1" flipV="1">
            <a:off x="3714750" y="1279525"/>
            <a:ext cx="1543050" cy="873125"/>
          </a:xfrm>
          <a:prstGeom prst="line">
            <a:avLst/>
          </a:prstGeom>
          <a:noFill/>
          <a:ln w="28575">
            <a:solidFill>
              <a:schemeClr val="tx1"/>
            </a:solidFill>
            <a:round/>
            <a:headEnd/>
            <a:tailEnd/>
          </a:ln>
        </p:spPr>
        <p:txBody>
          <a:bodyPr/>
          <a:lstStyle/>
          <a:p>
            <a:endParaRPr lang="en-IN"/>
          </a:p>
        </p:txBody>
      </p:sp>
      <p:sp>
        <p:nvSpPr>
          <p:cNvPr id="37899" name="Line 11"/>
          <p:cNvSpPr>
            <a:spLocks noChangeShapeType="1"/>
          </p:cNvSpPr>
          <p:nvPr/>
        </p:nvSpPr>
        <p:spPr bwMode="auto">
          <a:xfrm flipV="1">
            <a:off x="715963" y="1279525"/>
            <a:ext cx="3013075" cy="1706563"/>
          </a:xfrm>
          <a:prstGeom prst="line">
            <a:avLst/>
          </a:prstGeom>
          <a:noFill/>
          <a:ln w="28575">
            <a:solidFill>
              <a:schemeClr val="tx1"/>
            </a:solidFill>
            <a:round/>
            <a:headEnd/>
            <a:tailEnd/>
          </a:ln>
        </p:spPr>
        <p:txBody>
          <a:bodyPr/>
          <a:lstStyle/>
          <a:p>
            <a:endParaRPr lang="en-IN"/>
          </a:p>
        </p:txBody>
      </p:sp>
      <p:sp>
        <p:nvSpPr>
          <p:cNvPr id="37900" name="Line 12"/>
          <p:cNvSpPr>
            <a:spLocks noChangeShapeType="1"/>
          </p:cNvSpPr>
          <p:nvPr/>
        </p:nvSpPr>
        <p:spPr bwMode="auto">
          <a:xfrm>
            <a:off x="903288" y="3467100"/>
            <a:ext cx="1103312" cy="677863"/>
          </a:xfrm>
          <a:prstGeom prst="line">
            <a:avLst/>
          </a:prstGeom>
          <a:noFill/>
          <a:ln w="28575">
            <a:solidFill>
              <a:schemeClr val="tx1"/>
            </a:solidFill>
            <a:round/>
            <a:headEnd/>
            <a:tailEnd/>
          </a:ln>
        </p:spPr>
        <p:txBody>
          <a:bodyPr/>
          <a:lstStyle/>
          <a:p>
            <a:endParaRPr lang="en-IN"/>
          </a:p>
        </p:txBody>
      </p:sp>
      <p:sp>
        <p:nvSpPr>
          <p:cNvPr id="37901" name="Line 13"/>
          <p:cNvSpPr>
            <a:spLocks noChangeShapeType="1"/>
          </p:cNvSpPr>
          <p:nvPr/>
        </p:nvSpPr>
        <p:spPr bwMode="auto">
          <a:xfrm>
            <a:off x="903288" y="3482975"/>
            <a:ext cx="220662" cy="588963"/>
          </a:xfrm>
          <a:prstGeom prst="line">
            <a:avLst/>
          </a:prstGeom>
          <a:noFill/>
          <a:ln w="28575">
            <a:solidFill>
              <a:schemeClr val="tx1"/>
            </a:solidFill>
            <a:round/>
            <a:headEnd/>
            <a:tailEnd/>
          </a:ln>
        </p:spPr>
        <p:txBody>
          <a:bodyPr/>
          <a:lstStyle/>
          <a:p>
            <a:endParaRPr lang="en-IN"/>
          </a:p>
        </p:txBody>
      </p:sp>
      <p:sp>
        <p:nvSpPr>
          <p:cNvPr id="37902" name="Line 14"/>
          <p:cNvSpPr>
            <a:spLocks noChangeShapeType="1"/>
          </p:cNvSpPr>
          <p:nvPr/>
        </p:nvSpPr>
        <p:spPr bwMode="auto">
          <a:xfrm flipH="1">
            <a:off x="1711325" y="4144963"/>
            <a:ext cx="295275" cy="220662"/>
          </a:xfrm>
          <a:prstGeom prst="line">
            <a:avLst/>
          </a:prstGeom>
          <a:noFill/>
          <a:ln w="28575">
            <a:solidFill>
              <a:schemeClr val="tx1"/>
            </a:solidFill>
            <a:round/>
            <a:headEnd/>
            <a:tailEnd/>
          </a:ln>
        </p:spPr>
        <p:txBody>
          <a:bodyPr/>
          <a:lstStyle/>
          <a:p>
            <a:endParaRPr lang="en-IN"/>
          </a:p>
        </p:txBody>
      </p:sp>
      <p:sp>
        <p:nvSpPr>
          <p:cNvPr id="37903" name="Line 15"/>
          <p:cNvSpPr>
            <a:spLocks noChangeShapeType="1"/>
          </p:cNvSpPr>
          <p:nvPr/>
        </p:nvSpPr>
        <p:spPr bwMode="auto">
          <a:xfrm flipV="1">
            <a:off x="1123950" y="3851275"/>
            <a:ext cx="441325" cy="220663"/>
          </a:xfrm>
          <a:prstGeom prst="line">
            <a:avLst/>
          </a:prstGeom>
          <a:noFill/>
          <a:ln w="28575">
            <a:solidFill>
              <a:schemeClr val="tx1"/>
            </a:solidFill>
            <a:round/>
            <a:headEnd/>
            <a:tailEnd/>
          </a:ln>
        </p:spPr>
        <p:txBody>
          <a:bodyPr/>
          <a:lstStyle/>
          <a:p>
            <a:endParaRPr lang="en-IN"/>
          </a:p>
        </p:txBody>
      </p:sp>
      <p:sp>
        <p:nvSpPr>
          <p:cNvPr id="37904" name="Line 16"/>
          <p:cNvSpPr>
            <a:spLocks noChangeShapeType="1"/>
          </p:cNvSpPr>
          <p:nvPr/>
        </p:nvSpPr>
        <p:spPr bwMode="auto">
          <a:xfrm flipV="1">
            <a:off x="3402013" y="1573213"/>
            <a:ext cx="0" cy="1616075"/>
          </a:xfrm>
          <a:prstGeom prst="line">
            <a:avLst/>
          </a:prstGeom>
          <a:noFill/>
          <a:ln w="9525">
            <a:solidFill>
              <a:schemeClr val="folHlink"/>
            </a:solidFill>
            <a:round/>
            <a:headEnd/>
            <a:tailEnd/>
          </a:ln>
        </p:spPr>
        <p:txBody>
          <a:bodyPr/>
          <a:lstStyle/>
          <a:p>
            <a:endParaRPr lang="en-IN"/>
          </a:p>
        </p:txBody>
      </p:sp>
      <p:sp>
        <p:nvSpPr>
          <p:cNvPr id="37905" name="Line 17"/>
          <p:cNvSpPr>
            <a:spLocks noChangeShapeType="1"/>
          </p:cNvSpPr>
          <p:nvPr/>
        </p:nvSpPr>
        <p:spPr bwMode="auto">
          <a:xfrm flipV="1">
            <a:off x="1890713" y="690563"/>
            <a:ext cx="0" cy="1617662"/>
          </a:xfrm>
          <a:prstGeom prst="line">
            <a:avLst/>
          </a:prstGeom>
          <a:noFill/>
          <a:ln w="9525">
            <a:solidFill>
              <a:schemeClr val="folHlink"/>
            </a:solidFill>
            <a:round/>
            <a:headEnd/>
            <a:tailEnd/>
          </a:ln>
        </p:spPr>
        <p:txBody>
          <a:bodyPr/>
          <a:lstStyle/>
          <a:p>
            <a:endParaRPr lang="en-IN"/>
          </a:p>
        </p:txBody>
      </p:sp>
      <p:sp>
        <p:nvSpPr>
          <p:cNvPr id="37906" name="Line 18"/>
          <p:cNvSpPr>
            <a:spLocks noChangeShapeType="1"/>
          </p:cNvSpPr>
          <p:nvPr/>
        </p:nvSpPr>
        <p:spPr bwMode="auto">
          <a:xfrm flipV="1">
            <a:off x="3916363" y="1279525"/>
            <a:ext cx="0" cy="1616075"/>
          </a:xfrm>
          <a:prstGeom prst="line">
            <a:avLst/>
          </a:prstGeom>
          <a:noFill/>
          <a:ln w="9525">
            <a:solidFill>
              <a:schemeClr val="folHlink"/>
            </a:solidFill>
            <a:round/>
            <a:headEnd/>
            <a:tailEnd/>
          </a:ln>
        </p:spPr>
        <p:txBody>
          <a:bodyPr/>
          <a:lstStyle/>
          <a:p>
            <a:endParaRPr lang="en-IN"/>
          </a:p>
        </p:txBody>
      </p:sp>
      <p:sp>
        <p:nvSpPr>
          <p:cNvPr id="37907" name="Line 19"/>
          <p:cNvSpPr>
            <a:spLocks noChangeShapeType="1"/>
          </p:cNvSpPr>
          <p:nvPr/>
        </p:nvSpPr>
        <p:spPr bwMode="auto">
          <a:xfrm flipH="1" flipV="1">
            <a:off x="1858963" y="2308225"/>
            <a:ext cx="1543050" cy="873125"/>
          </a:xfrm>
          <a:prstGeom prst="line">
            <a:avLst/>
          </a:prstGeom>
          <a:noFill/>
          <a:ln w="28575">
            <a:solidFill>
              <a:schemeClr val="tx1"/>
            </a:solidFill>
            <a:round/>
            <a:headEnd/>
            <a:tailEnd/>
          </a:ln>
        </p:spPr>
        <p:txBody>
          <a:bodyPr/>
          <a:lstStyle/>
          <a:p>
            <a:endParaRPr lang="en-IN"/>
          </a:p>
        </p:txBody>
      </p:sp>
      <p:sp>
        <p:nvSpPr>
          <p:cNvPr id="37908" name="Line 20"/>
          <p:cNvSpPr>
            <a:spLocks noChangeShapeType="1"/>
          </p:cNvSpPr>
          <p:nvPr/>
        </p:nvSpPr>
        <p:spPr bwMode="auto">
          <a:xfrm flipH="1" flipV="1">
            <a:off x="2263775" y="963612"/>
            <a:ext cx="854075" cy="484188"/>
          </a:xfrm>
          <a:prstGeom prst="line">
            <a:avLst/>
          </a:prstGeom>
          <a:noFill/>
          <a:ln w="28575">
            <a:solidFill>
              <a:schemeClr val="tx1"/>
            </a:solidFill>
            <a:round/>
            <a:headEnd/>
            <a:tailEnd/>
          </a:ln>
        </p:spPr>
        <p:txBody>
          <a:bodyPr/>
          <a:lstStyle/>
          <a:p>
            <a:endParaRPr lang="en-IN"/>
          </a:p>
        </p:txBody>
      </p:sp>
      <p:sp>
        <p:nvSpPr>
          <p:cNvPr id="37909" name="Line 21"/>
          <p:cNvSpPr>
            <a:spLocks noChangeShapeType="1"/>
          </p:cNvSpPr>
          <p:nvPr/>
        </p:nvSpPr>
        <p:spPr bwMode="auto">
          <a:xfrm flipH="1">
            <a:off x="1885950" y="990599"/>
            <a:ext cx="400050" cy="949325"/>
          </a:xfrm>
          <a:prstGeom prst="line">
            <a:avLst/>
          </a:prstGeom>
          <a:noFill/>
          <a:ln w="28575">
            <a:solidFill>
              <a:schemeClr val="tx1"/>
            </a:solidFill>
            <a:round/>
            <a:headEnd/>
            <a:tailEnd/>
          </a:ln>
        </p:spPr>
        <p:txBody>
          <a:bodyPr/>
          <a:lstStyle/>
          <a:p>
            <a:endParaRPr lang="en-IN"/>
          </a:p>
        </p:txBody>
      </p:sp>
      <p:sp>
        <p:nvSpPr>
          <p:cNvPr id="37910" name="Line 22"/>
          <p:cNvSpPr>
            <a:spLocks noChangeShapeType="1"/>
          </p:cNvSpPr>
          <p:nvPr/>
        </p:nvSpPr>
        <p:spPr bwMode="auto">
          <a:xfrm>
            <a:off x="1900238" y="1866900"/>
            <a:ext cx="0" cy="514350"/>
          </a:xfrm>
          <a:prstGeom prst="line">
            <a:avLst/>
          </a:prstGeom>
          <a:noFill/>
          <a:ln w="28575">
            <a:solidFill>
              <a:schemeClr val="tx1"/>
            </a:solidFill>
            <a:round/>
            <a:headEnd/>
            <a:tailEnd/>
          </a:ln>
        </p:spPr>
        <p:txBody>
          <a:bodyPr/>
          <a:lstStyle/>
          <a:p>
            <a:endParaRPr lang="en-IN"/>
          </a:p>
        </p:txBody>
      </p:sp>
      <p:sp>
        <p:nvSpPr>
          <p:cNvPr id="37911" name="Line 23"/>
          <p:cNvSpPr>
            <a:spLocks noChangeShapeType="1"/>
          </p:cNvSpPr>
          <p:nvPr/>
        </p:nvSpPr>
        <p:spPr bwMode="auto">
          <a:xfrm>
            <a:off x="3402013" y="2674938"/>
            <a:ext cx="0" cy="514350"/>
          </a:xfrm>
          <a:prstGeom prst="line">
            <a:avLst/>
          </a:prstGeom>
          <a:noFill/>
          <a:ln w="28575">
            <a:solidFill>
              <a:schemeClr val="tx1"/>
            </a:solidFill>
            <a:round/>
            <a:headEnd/>
            <a:tailEnd/>
          </a:ln>
        </p:spPr>
        <p:txBody>
          <a:bodyPr/>
          <a:lstStyle/>
          <a:p>
            <a:endParaRPr lang="en-IN"/>
          </a:p>
        </p:txBody>
      </p:sp>
      <p:sp>
        <p:nvSpPr>
          <p:cNvPr id="37912" name="Line 24"/>
          <p:cNvSpPr>
            <a:spLocks noChangeShapeType="1"/>
          </p:cNvSpPr>
          <p:nvPr/>
        </p:nvSpPr>
        <p:spPr bwMode="auto">
          <a:xfrm flipH="1">
            <a:off x="2286000" y="685800"/>
            <a:ext cx="514350" cy="293687"/>
          </a:xfrm>
          <a:prstGeom prst="line">
            <a:avLst/>
          </a:prstGeom>
          <a:noFill/>
          <a:ln w="28575">
            <a:solidFill>
              <a:schemeClr val="tx1"/>
            </a:solidFill>
            <a:round/>
            <a:headEnd/>
            <a:tailEnd/>
          </a:ln>
        </p:spPr>
        <p:txBody>
          <a:bodyPr/>
          <a:lstStyle/>
          <a:p>
            <a:endParaRPr lang="en-IN"/>
          </a:p>
        </p:txBody>
      </p:sp>
      <p:sp>
        <p:nvSpPr>
          <p:cNvPr id="37913" name="Line 25"/>
          <p:cNvSpPr>
            <a:spLocks noChangeShapeType="1"/>
          </p:cNvSpPr>
          <p:nvPr/>
        </p:nvSpPr>
        <p:spPr bwMode="auto">
          <a:xfrm flipH="1">
            <a:off x="3048000" y="1143000"/>
            <a:ext cx="533400" cy="304800"/>
          </a:xfrm>
          <a:prstGeom prst="line">
            <a:avLst/>
          </a:prstGeom>
          <a:noFill/>
          <a:ln w="28575">
            <a:solidFill>
              <a:schemeClr val="tx1"/>
            </a:solidFill>
            <a:round/>
            <a:headEnd/>
            <a:tailEnd/>
          </a:ln>
        </p:spPr>
        <p:txBody>
          <a:bodyPr/>
          <a:lstStyle/>
          <a:p>
            <a:endParaRPr lang="en-IN"/>
          </a:p>
        </p:txBody>
      </p:sp>
      <p:sp>
        <p:nvSpPr>
          <p:cNvPr id="37914" name="Line 26"/>
          <p:cNvSpPr>
            <a:spLocks noChangeShapeType="1"/>
          </p:cNvSpPr>
          <p:nvPr/>
        </p:nvSpPr>
        <p:spPr bwMode="auto">
          <a:xfrm>
            <a:off x="3916363" y="2400300"/>
            <a:ext cx="0" cy="514350"/>
          </a:xfrm>
          <a:prstGeom prst="line">
            <a:avLst/>
          </a:prstGeom>
          <a:noFill/>
          <a:ln w="28575">
            <a:solidFill>
              <a:schemeClr val="tx1"/>
            </a:solidFill>
            <a:round/>
            <a:headEnd/>
            <a:tailEnd/>
          </a:ln>
        </p:spPr>
        <p:txBody>
          <a:bodyPr/>
          <a:lstStyle/>
          <a:p>
            <a:endParaRPr lang="en-IN"/>
          </a:p>
        </p:txBody>
      </p:sp>
      <p:sp>
        <p:nvSpPr>
          <p:cNvPr id="37915" name="Line 27"/>
          <p:cNvSpPr>
            <a:spLocks noChangeShapeType="1"/>
          </p:cNvSpPr>
          <p:nvPr/>
        </p:nvSpPr>
        <p:spPr bwMode="auto">
          <a:xfrm flipH="1" flipV="1">
            <a:off x="2819400" y="685799"/>
            <a:ext cx="762000" cy="457199"/>
          </a:xfrm>
          <a:prstGeom prst="line">
            <a:avLst/>
          </a:prstGeom>
          <a:noFill/>
          <a:ln w="28575">
            <a:solidFill>
              <a:schemeClr val="tx1"/>
            </a:solidFill>
            <a:round/>
            <a:headEnd/>
            <a:tailEnd/>
          </a:ln>
        </p:spPr>
        <p:txBody>
          <a:bodyPr/>
          <a:lstStyle/>
          <a:p>
            <a:endParaRPr lang="en-IN"/>
          </a:p>
        </p:txBody>
      </p:sp>
      <p:sp>
        <p:nvSpPr>
          <p:cNvPr id="37916" name="Line 28"/>
          <p:cNvSpPr>
            <a:spLocks noChangeShapeType="1"/>
          </p:cNvSpPr>
          <p:nvPr/>
        </p:nvSpPr>
        <p:spPr bwMode="auto">
          <a:xfrm flipH="1">
            <a:off x="3402013" y="2454275"/>
            <a:ext cx="514350" cy="295275"/>
          </a:xfrm>
          <a:prstGeom prst="line">
            <a:avLst/>
          </a:prstGeom>
          <a:noFill/>
          <a:ln w="28575">
            <a:solidFill>
              <a:schemeClr val="tx1"/>
            </a:solidFill>
            <a:round/>
            <a:headEnd/>
            <a:tailEnd/>
          </a:ln>
        </p:spPr>
        <p:txBody>
          <a:bodyPr/>
          <a:lstStyle/>
          <a:p>
            <a:endParaRPr lang="en-IN"/>
          </a:p>
        </p:txBody>
      </p:sp>
      <p:sp>
        <p:nvSpPr>
          <p:cNvPr id="37917" name="Line 29"/>
          <p:cNvSpPr>
            <a:spLocks noChangeShapeType="1"/>
          </p:cNvSpPr>
          <p:nvPr/>
        </p:nvSpPr>
        <p:spPr bwMode="auto">
          <a:xfrm>
            <a:off x="682625" y="3778250"/>
            <a:ext cx="441325" cy="293688"/>
          </a:xfrm>
          <a:prstGeom prst="line">
            <a:avLst/>
          </a:prstGeom>
          <a:noFill/>
          <a:ln w="28575">
            <a:solidFill>
              <a:schemeClr val="tx1"/>
            </a:solidFill>
            <a:round/>
            <a:headEnd/>
            <a:tailEnd/>
          </a:ln>
        </p:spPr>
        <p:txBody>
          <a:bodyPr/>
          <a:lstStyle/>
          <a:p>
            <a:endParaRPr lang="en-IN"/>
          </a:p>
        </p:txBody>
      </p:sp>
      <p:sp>
        <p:nvSpPr>
          <p:cNvPr id="37918" name="Line 30"/>
          <p:cNvSpPr>
            <a:spLocks noChangeShapeType="1"/>
          </p:cNvSpPr>
          <p:nvPr/>
        </p:nvSpPr>
        <p:spPr bwMode="auto">
          <a:xfrm>
            <a:off x="1711325" y="4365625"/>
            <a:ext cx="514350" cy="293688"/>
          </a:xfrm>
          <a:prstGeom prst="line">
            <a:avLst/>
          </a:prstGeom>
          <a:noFill/>
          <a:ln w="28575">
            <a:solidFill>
              <a:schemeClr val="tx1"/>
            </a:solidFill>
            <a:round/>
            <a:headEnd/>
            <a:tailEnd/>
          </a:ln>
        </p:spPr>
        <p:txBody>
          <a:bodyPr/>
          <a:lstStyle/>
          <a:p>
            <a:endParaRPr lang="en-IN"/>
          </a:p>
        </p:txBody>
      </p:sp>
      <p:sp>
        <p:nvSpPr>
          <p:cNvPr id="37919" name="Oval 31"/>
          <p:cNvSpPr>
            <a:spLocks noChangeArrowheads="1"/>
          </p:cNvSpPr>
          <p:nvPr/>
        </p:nvSpPr>
        <p:spPr bwMode="auto">
          <a:xfrm rot="1805872">
            <a:off x="2225675" y="2638425"/>
            <a:ext cx="809625" cy="147638"/>
          </a:xfrm>
          <a:prstGeom prst="ellipse">
            <a:avLst/>
          </a:prstGeom>
          <a:solidFill>
            <a:schemeClr val="bg1"/>
          </a:solidFill>
          <a:ln w="9525">
            <a:noFill/>
            <a:round/>
            <a:headEnd/>
            <a:tailEnd/>
          </a:ln>
        </p:spPr>
        <p:txBody>
          <a:bodyPr wrap="none" anchor="ctr"/>
          <a:lstStyle/>
          <a:p>
            <a:endParaRPr lang="en-IN"/>
          </a:p>
        </p:txBody>
      </p:sp>
      <p:sp>
        <p:nvSpPr>
          <p:cNvPr id="37920" name="Line 32"/>
          <p:cNvSpPr>
            <a:spLocks noChangeShapeType="1"/>
          </p:cNvSpPr>
          <p:nvPr/>
        </p:nvSpPr>
        <p:spPr bwMode="auto">
          <a:xfrm>
            <a:off x="2960688" y="2014538"/>
            <a:ext cx="0" cy="954087"/>
          </a:xfrm>
          <a:prstGeom prst="line">
            <a:avLst/>
          </a:prstGeom>
          <a:noFill/>
          <a:ln w="28575">
            <a:solidFill>
              <a:schemeClr val="tx1"/>
            </a:solidFill>
            <a:round/>
            <a:headEnd/>
            <a:tailEnd/>
          </a:ln>
        </p:spPr>
        <p:txBody>
          <a:bodyPr/>
          <a:lstStyle/>
          <a:p>
            <a:endParaRPr lang="en-IN"/>
          </a:p>
        </p:txBody>
      </p:sp>
      <p:sp>
        <p:nvSpPr>
          <p:cNvPr id="37921" name="Line 33"/>
          <p:cNvSpPr>
            <a:spLocks noChangeShapeType="1"/>
          </p:cNvSpPr>
          <p:nvPr/>
        </p:nvSpPr>
        <p:spPr bwMode="auto">
          <a:xfrm flipV="1">
            <a:off x="2300288" y="2160588"/>
            <a:ext cx="660400" cy="368300"/>
          </a:xfrm>
          <a:prstGeom prst="line">
            <a:avLst/>
          </a:prstGeom>
          <a:noFill/>
          <a:ln w="28575">
            <a:solidFill>
              <a:schemeClr val="tx1"/>
            </a:solidFill>
            <a:round/>
            <a:headEnd/>
            <a:tailEnd/>
          </a:ln>
        </p:spPr>
        <p:txBody>
          <a:bodyPr/>
          <a:lstStyle/>
          <a:p>
            <a:endParaRPr lang="en-IN"/>
          </a:p>
        </p:txBody>
      </p:sp>
      <p:sp>
        <p:nvSpPr>
          <p:cNvPr id="37922" name="Oval 34"/>
          <p:cNvSpPr>
            <a:spLocks noChangeArrowheads="1"/>
          </p:cNvSpPr>
          <p:nvPr/>
        </p:nvSpPr>
        <p:spPr bwMode="auto">
          <a:xfrm rot="19832508">
            <a:off x="1780104" y="1574904"/>
            <a:ext cx="2159000" cy="352425"/>
          </a:xfrm>
          <a:prstGeom prst="ellipse">
            <a:avLst/>
          </a:prstGeom>
          <a:solidFill>
            <a:schemeClr val="bg1"/>
          </a:solidFill>
          <a:ln w="9525">
            <a:noFill/>
            <a:round/>
            <a:headEnd/>
            <a:tailEnd/>
          </a:ln>
        </p:spPr>
        <p:txBody>
          <a:bodyPr wrap="none" anchor="ctr"/>
          <a:lstStyle/>
          <a:p>
            <a:endParaRPr lang="en-IN"/>
          </a:p>
        </p:txBody>
      </p:sp>
      <p:sp>
        <p:nvSpPr>
          <p:cNvPr id="37923" name="Line 35"/>
          <p:cNvSpPr>
            <a:spLocks noChangeShapeType="1"/>
          </p:cNvSpPr>
          <p:nvPr/>
        </p:nvSpPr>
        <p:spPr bwMode="auto">
          <a:xfrm>
            <a:off x="3048000" y="1447800"/>
            <a:ext cx="354013" cy="1301750"/>
          </a:xfrm>
          <a:prstGeom prst="line">
            <a:avLst/>
          </a:prstGeom>
          <a:noFill/>
          <a:ln w="28575">
            <a:solidFill>
              <a:schemeClr val="tx1"/>
            </a:solidFill>
            <a:round/>
            <a:headEnd/>
            <a:tailEnd/>
          </a:ln>
        </p:spPr>
        <p:txBody>
          <a:bodyPr/>
          <a:lstStyle/>
          <a:p>
            <a:endParaRPr lang="en-IN"/>
          </a:p>
        </p:txBody>
      </p:sp>
      <p:sp>
        <p:nvSpPr>
          <p:cNvPr id="37924" name="Line 36"/>
          <p:cNvSpPr>
            <a:spLocks noChangeShapeType="1"/>
          </p:cNvSpPr>
          <p:nvPr/>
        </p:nvSpPr>
        <p:spPr bwMode="auto">
          <a:xfrm>
            <a:off x="3581400" y="1142999"/>
            <a:ext cx="334963" cy="1330325"/>
          </a:xfrm>
          <a:prstGeom prst="line">
            <a:avLst/>
          </a:prstGeom>
          <a:noFill/>
          <a:ln w="28575">
            <a:solidFill>
              <a:schemeClr val="tx1"/>
            </a:solidFill>
            <a:round/>
            <a:headEnd/>
            <a:tailEnd/>
          </a:ln>
        </p:spPr>
        <p:txBody>
          <a:bodyPr/>
          <a:lstStyle/>
          <a:p>
            <a:endParaRPr lang="en-IN"/>
          </a:p>
        </p:txBody>
      </p:sp>
      <p:sp>
        <p:nvSpPr>
          <p:cNvPr id="37925" name="Line 37"/>
          <p:cNvSpPr>
            <a:spLocks noChangeShapeType="1"/>
          </p:cNvSpPr>
          <p:nvPr/>
        </p:nvSpPr>
        <p:spPr bwMode="auto">
          <a:xfrm>
            <a:off x="2300288" y="1646238"/>
            <a:ext cx="660400" cy="368300"/>
          </a:xfrm>
          <a:prstGeom prst="line">
            <a:avLst/>
          </a:prstGeom>
          <a:noFill/>
          <a:ln w="28575">
            <a:solidFill>
              <a:schemeClr val="tx1"/>
            </a:solidFill>
            <a:round/>
            <a:headEnd/>
            <a:tailEnd/>
          </a:ln>
        </p:spPr>
        <p:txBody>
          <a:bodyPr/>
          <a:lstStyle/>
          <a:p>
            <a:endParaRPr lang="en-IN"/>
          </a:p>
        </p:txBody>
      </p:sp>
      <p:sp>
        <p:nvSpPr>
          <p:cNvPr id="37926" name="Line 38"/>
          <p:cNvSpPr>
            <a:spLocks noChangeShapeType="1"/>
          </p:cNvSpPr>
          <p:nvPr/>
        </p:nvSpPr>
        <p:spPr bwMode="auto">
          <a:xfrm flipV="1">
            <a:off x="2300288" y="1646238"/>
            <a:ext cx="0" cy="882650"/>
          </a:xfrm>
          <a:prstGeom prst="line">
            <a:avLst/>
          </a:prstGeom>
          <a:noFill/>
          <a:ln w="28575">
            <a:solidFill>
              <a:schemeClr val="tx1"/>
            </a:solidFill>
            <a:round/>
            <a:headEnd/>
            <a:tailEnd/>
          </a:ln>
        </p:spPr>
        <p:txBody>
          <a:bodyPr/>
          <a:lstStyle/>
          <a:p>
            <a:endParaRPr lang="en-IN"/>
          </a:p>
        </p:txBody>
      </p:sp>
      <p:grpSp>
        <p:nvGrpSpPr>
          <p:cNvPr id="2" name="Group 39"/>
          <p:cNvGrpSpPr>
            <a:grpSpLocks/>
          </p:cNvGrpSpPr>
          <p:nvPr/>
        </p:nvGrpSpPr>
        <p:grpSpPr bwMode="auto">
          <a:xfrm>
            <a:off x="1858963" y="457200"/>
            <a:ext cx="2071687" cy="1173163"/>
            <a:chOff x="1027" y="653"/>
            <a:chExt cx="1305" cy="739"/>
          </a:xfrm>
        </p:grpSpPr>
        <p:sp>
          <p:nvSpPr>
            <p:cNvPr id="36993" name="Line 40"/>
            <p:cNvSpPr>
              <a:spLocks noChangeShapeType="1"/>
            </p:cNvSpPr>
            <p:nvPr/>
          </p:nvSpPr>
          <p:spPr bwMode="auto">
            <a:xfrm flipH="1" flipV="1">
              <a:off x="1360" y="653"/>
              <a:ext cx="972" cy="551"/>
            </a:xfrm>
            <a:prstGeom prst="line">
              <a:avLst/>
            </a:prstGeom>
            <a:noFill/>
            <a:ln w="9525">
              <a:solidFill>
                <a:schemeClr val="folHlink"/>
              </a:solidFill>
              <a:round/>
              <a:headEnd/>
              <a:tailEnd/>
            </a:ln>
          </p:spPr>
          <p:txBody>
            <a:bodyPr/>
            <a:lstStyle/>
            <a:p>
              <a:endParaRPr lang="en-IN"/>
            </a:p>
          </p:txBody>
        </p:sp>
        <p:sp>
          <p:nvSpPr>
            <p:cNvPr id="36994" name="Line 41"/>
            <p:cNvSpPr>
              <a:spLocks noChangeShapeType="1"/>
            </p:cNvSpPr>
            <p:nvPr/>
          </p:nvSpPr>
          <p:spPr bwMode="auto">
            <a:xfrm flipH="1">
              <a:off x="1044" y="653"/>
              <a:ext cx="324" cy="185"/>
            </a:xfrm>
            <a:prstGeom prst="line">
              <a:avLst/>
            </a:prstGeom>
            <a:noFill/>
            <a:ln w="9525">
              <a:solidFill>
                <a:schemeClr val="folHlink"/>
              </a:solidFill>
              <a:round/>
              <a:headEnd/>
              <a:tailEnd/>
            </a:ln>
          </p:spPr>
          <p:txBody>
            <a:bodyPr/>
            <a:lstStyle/>
            <a:p>
              <a:endParaRPr lang="en-IN"/>
            </a:p>
          </p:txBody>
        </p:sp>
        <p:sp>
          <p:nvSpPr>
            <p:cNvPr id="36995" name="Line 42"/>
            <p:cNvSpPr>
              <a:spLocks noChangeShapeType="1"/>
            </p:cNvSpPr>
            <p:nvPr/>
          </p:nvSpPr>
          <p:spPr bwMode="auto">
            <a:xfrm flipH="1">
              <a:off x="1999" y="1207"/>
              <a:ext cx="324" cy="185"/>
            </a:xfrm>
            <a:prstGeom prst="line">
              <a:avLst/>
            </a:prstGeom>
            <a:noFill/>
            <a:ln w="9525">
              <a:solidFill>
                <a:schemeClr val="tx1"/>
              </a:solidFill>
              <a:round/>
              <a:headEnd/>
              <a:tailEnd/>
            </a:ln>
          </p:spPr>
          <p:txBody>
            <a:bodyPr/>
            <a:lstStyle/>
            <a:p>
              <a:endParaRPr lang="en-IN"/>
            </a:p>
          </p:txBody>
        </p:sp>
        <p:sp>
          <p:nvSpPr>
            <p:cNvPr id="36996" name="Line 43"/>
            <p:cNvSpPr>
              <a:spLocks noChangeShapeType="1"/>
            </p:cNvSpPr>
            <p:nvPr/>
          </p:nvSpPr>
          <p:spPr bwMode="auto">
            <a:xfrm flipH="1" flipV="1">
              <a:off x="1027" y="829"/>
              <a:ext cx="972" cy="551"/>
            </a:xfrm>
            <a:prstGeom prst="line">
              <a:avLst/>
            </a:prstGeom>
            <a:noFill/>
            <a:ln w="9525">
              <a:solidFill>
                <a:schemeClr val="folHlink"/>
              </a:solidFill>
              <a:round/>
              <a:headEnd/>
              <a:tailEnd/>
            </a:ln>
          </p:spPr>
          <p:txBody>
            <a:bodyPr/>
            <a:lstStyle/>
            <a:p>
              <a:endParaRPr lang="en-IN"/>
            </a:p>
          </p:txBody>
        </p:sp>
      </p:grpSp>
      <p:sp>
        <p:nvSpPr>
          <p:cNvPr id="37932" name="Text Box 44"/>
          <p:cNvSpPr txBox="1">
            <a:spLocks noChangeArrowheads="1"/>
          </p:cNvSpPr>
          <p:nvPr/>
        </p:nvSpPr>
        <p:spPr bwMode="auto">
          <a:xfrm>
            <a:off x="2209800" y="4602163"/>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3" name="Group 45"/>
          <p:cNvGrpSpPr>
            <a:grpSpLocks/>
          </p:cNvGrpSpPr>
          <p:nvPr/>
        </p:nvGrpSpPr>
        <p:grpSpPr bwMode="auto">
          <a:xfrm>
            <a:off x="3200400" y="3276600"/>
            <a:ext cx="5588000" cy="2638425"/>
            <a:chOff x="2048" y="2322"/>
            <a:chExt cx="3520" cy="1662"/>
          </a:xfrm>
        </p:grpSpPr>
        <p:sp>
          <p:nvSpPr>
            <p:cNvPr id="36920" name="AutoShape 46"/>
            <p:cNvSpPr>
              <a:spLocks noChangeArrowheads="1"/>
            </p:cNvSpPr>
            <p:nvPr/>
          </p:nvSpPr>
          <p:spPr bwMode="auto">
            <a:xfrm>
              <a:off x="4512" y="2676"/>
              <a:ext cx="1056" cy="893"/>
            </a:xfrm>
            <a:prstGeom prst="hexagon">
              <a:avLst>
                <a:gd name="adj" fmla="val 29563"/>
                <a:gd name="vf" fmla="val 115470"/>
              </a:avLst>
            </a:prstGeom>
            <a:solidFill>
              <a:schemeClr val="bg1"/>
            </a:solidFill>
            <a:ln w="9525">
              <a:solidFill>
                <a:schemeClr val="tx1"/>
              </a:solidFill>
              <a:miter lim="800000"/>
              <a:headEnd/>
              <a:tailEnd/>
            </a:ln>
          </p:spPr>
          <p:txBody>
            <a:bodyPr wrap="none" anchor="ctr"/>
            <a:lstStyle/>
            <a:p>
              <a:pPr algn="ctr"/>
              <a:endParaRPr lang="en-SG" sz="1200">
                <a:latin typeface="Times New Roman" charset="0"/>
              </a:endParaRPr>
            </a:p>
          </p:txBody>
        </p:sp>
        <p:sp>
          <p:nvSpPr>
            <p:cNvPr id="36921" name="Rectangle 47"/>
            <p:cNvSpPr>
              <a:spLocks noChangeArrowheads="1"/>
            </p:cNvSpPr>
            <p:nvPr/>
          </p:nvSpPr>
          <p:spPr bwMode="auto">
            <a:xfrm>
              <a:off x="4512" y="3105"/>
              <a:ext cx="1056" cy="543"/>
            </a:xfrm>
            <a:prstGeom prst="rect">
              <a:avLst/>
            </a:prstGeom>
            <a:solidFill>
              <a:schemeClr val="bg1"/>
            </a:solidFill>
            <a:ln w="9525">
              <a:solidFill>
                <a:schemeClr val="tx1"/>
              </a:solidFill>
              <a:miter lim="800000"/>
              <a:headEnd/>
              <a:tailEnd/>
            </a:ln>
          </p:spPr>
          <p:txBody>
            <a:bodyPr wrap="none" anchor="ctr"/>
            <a:lstStyle/>
            <a:p>
              <a:pPr algn="ctr"/>
              <a:endParaRPr lang="en-SG" sz="1200">
                <a:latin typeface="Times New Roman" charset="0"/>
              </a:endParaRPr>
            </a:p>
          </p:txBody>
        </p:sp>
        <p:sp>
          <p:nvSpPr>
            <p:cNvPr id="36922" name="Line 48"/>
            <p:cNvSpPr>
              <a:spLocks noChangeShapeType="1"/>
            </p:cNvSpPr>
            <p:nvPr/>
          </p:nvSpPr>
          <p:spPr bwMode="auto">
            <a:xfrm>
              <a:off x="4633" y="3376"/>
              <a:ext cx="844" cy="0"/>
            </a:xfrm>
            <a:prstGeom prst="line">
              <a:avLst/>
            </a:prstGeom>
            <a:noFill/>
            <a:ln w="9525">
              <a:solidFill>
                <a:schemeClr val="tx1"/>
              </a:solidFill>
              <a:round/>
              <a:headEnd/>
              <a:tailEnd/>
            </a:ln>
          </p:spPr>
          <p:txBody>
            <a:bodyPr/>
            <a:lstStyle/>
            <a:p>
              <a:endParaRPr lang="en-IN"/>
            </a:p>
          </p:txBody>
        </p:sp>
        <p:sp>
          <p:nvSpPr>
            <p:cNvPr id="36923" name="Line 49"/>
            <p:cNvSpPr>
              <a:spLocks noChangeShapeType="1"/>
            </p:cNvSpPr>
            <p:nvPr/>
          </p:nvSpPr>
          <p:spPr bwMode="auto">
            <a:xfrm flipH="1" flipV="1">
              <a:off x="4633" y="3376"/>
              <a:ext cx="151" cy="272"/>
            </a:xfrm>
            <a:prstGeom prst="line">
              <a:avLst/>
            </a:prstGeom>
            <a:noFill/>
            <a:ln w="9525">
              <a:solidFill>
                <a:schemeClr val="tx1"/>
              </a:solidFill>
              <a:round/>
              <a:headEnd/>
              <a:tailEnd/>
            </a:ln>
          </p:spPr>
          <p:txBody>
            <a:bodyPr/>
            <a:lstStyle/>
            <a:p>
              <a:endParaRPr lang="en-IN"/>
            </a:p>
          </p:txBody>
        </p:sp>
        <p:sp>
          <p:nvSpPr>
            <p:cNvPr id="36924" name="Line 50"/>
            <p:cNvSpPr>
              <a:spLocks noChangeShapeType="1"/>
            </p:cNvSpPr>
            <p:nvPr/>
          </p:nvSpPr>
          <p:spPr bwMode="auto">
            <a:xfrm flipV="1">
              <a:off x="5296" y="3376"/>
              <a:ext cx="181" cy="272"/>
            </a:xfrm>
            <a:prstGeom prst="line">
              <a:avLst/>
            </a:prstGeom>
            <a:noFill/>
            <a:ln w="9525">
              <a:solidFill>
                <a:schemeClr val="tx1"/>
              </a:solidFill>
              <a:round/>
              <a:headEnd/>
              <a:tailEnd/>
            </a:ln>
          </p:spPr>
          <p:txBody>
            <a:bodyPr/>
            <a:lstStyle/>
            <a:p>
              <a:endParaRPr lang="en-IN"/>
            </a:p>
          </p:txBody>
        </p:sp>
        <p:sp>
          <p:nvSpPr>
            <p:cNvPr id="36925" name="Oval 51"/>
            <p:cNvSpPr>
              <a:spLocks noChangeArrowheads="1"/>
            </p:cNvSpPr>
            <p:nvPr/>
          </p:nvSpPr>
          <p:spPr bwMode="auto">
            <a:xfrm>
              <a:off x="4791" y="3542"/>
              <a:ext cx="483" cy="302"/>
            </a:xfrm>
            <a:prstGeom prst="ellipse">
              <a:avLst/>
            </a:prstGeom>
            <a:solidFill>
              <a:schemeClr val="bg1"/>
            </a:solidFill>
            <a:ln w="9525">
              <a:solidFill>
                <a:schemeClr val="bg1"/>
              </a:solidFill>
              <a:round/>
              <a:headEnd/>
              <a:tailEnd/>
            </a:ln>
          </p:spPr>
          <p:txBody>
            <a:bodyPr wrap="none" anchor="ctr"/>
            <a:lstStyle/>
            <a:p>
              <a:endParaRPr lang="en-IN"/>
            </a:p>
          </p:txBody>
        </p:sp>
        <p:sp>
          <p:nvSpPr>
            <p:cNvPr id="36926" name="Rectangle 52"/>
            <p:cNvSpPr>
              <a:spLocks noChangeArrowheads="1"/>
            </p:cNvSpPr>
            <p:nvPr/>
          </p:nvSpPr>
          <p:spPr bwMode="auto">
            <a:xfrm>
              <a:off x="4542" y="3082"/>
              <a:ext cx="996" cy="91"/>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6927" name="Line 53"/>
            <p:cNvSpPr>
              <a:spLocks noChangeShapeType="1"/>
            </p:cNvSpPr>
            <p:nvPr/>
          </p:nvSpPr>
          <p:spPr bwMode="auto">
            <a:xfrm>
              <a:off x="4512" y="3195"/>
              <a:ext cx="1056" cy="0"/>
            </a:xfrm>
            <a:prstGeom prst="line">
              <a:avLst/>
            </a:prstGeom>
            <a:noFill/>
            <a:ln w="9525">
              <a:solidFill>
                <a:schemeClr val="tx1"/>
              </a:solidFill>
              <a:round/>
              <a:headEnd/>
              <a:tailEnd/>
            </a:ln>
          </p:spPr>
          <p:txBody>
            <a:bodyPr/>
            <a:lstStyle/>
            <a:p>
              <a:endParaRPr lang="en-IN"/>
            </a:p>
          </p:txBody>
        </p:sp>
        <p:sp>
          <p:nvSpPr>
            <p:cNvPr id="36928" name="Rectangle 54"/>
            <p:cNvSpPr>
              <a:spLocks noChangeArrowheads="1"/>
            </p:cNvSpPr>
            <p:nvPr/>
          </p:nvSpPr>
          <p:spPr bwMode="auto">
            <a:xfrm>
              <a:off x="2400" y="3195"/>
              <a:ext cx="1931" cy="453"/>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29" name="Line 55"/>
            <p:cNvSpPr>
              <a:spLocks noChangeShapeType="1"/>
            </p:cNvSpPr>
            <p:nvPr/>
          </p:nvSpPr>
          <p:spPr bwMode="auto">
            <a:xfrm flipH="1">
              <a:off x="2408" y="3346"/>
              <a:ext cx="1931" cy="0"/>
            </a:xfrm>
            <a:prstGeom prst="line">
              <a:avLst/>
            </a:prstGeom>
            <a:noFill/>
            <a:ln w="9525">
              <a:solidFill>
                <a:schemeClr val="tx1"/>
              </a:solidFill>
              <a:prstDash val="lgDash"/>
              <a:round/>
              <a:headEnd/>
              <a:tailEnd/>
            </a:ln>
          </p:spPr>
          <p:txBody>
            <a:bodyPr/>
            <a:lstStyle/>
            <a:p>
              <a:endParaRPr lang="en-IN"/>
            </a:p>
          </p:txBody>
        </p:sp>
        <p:sp>
          <p:nvSpPr>
            <p:cNvPr id="36930" name="Rectangle 56"/>
            <p:cNvSpPr>
              <a:spLocks noChangeArrowheads="1"/>
            </p:cNvSpPr>
            <p:nvPr/>
          </p:nvSpPr>
          <p:spPr bwMode="auto">
            <a:xfrm>
              <a:off x="3252" y="2688"/>
              <a:ext cx="332" cy="507"/>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31" name="Rectangle 57"/>
            <p:cNvSpPr>
              <a:spLocks noChangeArrowheads="1"/>
            </p:cNvSpPr>
            <p:nvPr/>
          </p:nvSpPr>
          <p:spPr bwMode="auto">
            <a:xfrm>
              <a:off x="3267" y="3105"/>
              <a:ext cx="302" cy="151"/>
            </a:xfrm>
            <a:prstGeom prst="rect">
              <a:avLst/>
            </a:prstGeom>
            <a:solidFill>
              <a:schemeClr val="bg1"/>
            </a:solidFill>
            <a:ln w="9525">
              <a:solidFill>
                <a:schemeClr val="bg1"/>
              </a:solidFill>
              <a:miter lim="800000"/>
              <a:headEnd/>
              <a:tailEnd/>
            </a:ln>
          </p:spPr>
          <p:txBody>
            <a:bodyPr wrap="none" anchor="ctr"/>
            <a:lstStyle/>
            <a:p>
              <a:endParaRPr lang="en-IN"/>
            </a:p>
          </p:txBody>
        </p:sp>
        <p:sp>
          <p:nvSpPr>
            <p:cNvPr id="36932" name="Line 58"/>
            <p:cNvSpPr>
              <a:spLocks noChangeShapeType="1"/>
            </p:cNvSpPr>
            <p:nvPr/>
          </p:nvSpPr>
          <p:spPr bwMode="auto">
            <a:xfrm>
              <a:off x="3245" y="2864"/>
              <a:ext cx="332" cy="0"/>
            </a:xfrm>
            <a:prstGeom prst="line">
              <a:avLst/>
            </a:prstGeom>
            <a:noFill/>
            <a:ln w="9525">
              <a:solidFill>
                <a:schemeClr val="tx1"/>
              </a:solidFill>
              <a:prstDash val="lgDash"/>
              <a:round/>
              <a:headEnd/>
              <a:tailEnd/>
            </a:ln>
          </p:spPr>
          <p:txBody>
            <a:bodyPr/>
            <a:lstStyle/>
            <a:p>
              <a:endParaRPr lang="en-IN"/>
            </a:p>
          </p:txBody>
        </p:sp>
        <p:sp>
          <p:nvSpPr>
            <p:cNvPr id="36933" name="Line 59"/>
            <p:cNvSpPr>
              <a:spLocks noChangeShapeType="1"/>
            </p:cNvSpPr>
            <p:nvPr/>
          </p:nvSpPr>
          <p:spPr bwMode="auto">
            <a:xfrm>
              <a:off x="3101" y="3014"/>
              <a:ext cx="604" cy="0"/>
            </a:xfrm>
            <a:prstGeom prst="line">
              <a:avLst/>
            </a:prstGeom>
            <a:noFill/>
            <a:ln w="9525">
              <a:solidFill>
                <a:schemeClr val="tx1"/>
              </a:solidFill>
              <a:prstDash val="lgDashDot"/>
              <a:round/>
              <a:headEnd/>
              <a:tailEnd/>
            </a:ln>
          </p:spPr>
          <p:txBody>
            <a:bodyPr/>
            <a:lstStyle/>
            <a:p>
              <a:endParaRPr lang="en-IN"/>
            </a:p>
          </p:txBody>
        </p:sp>
        <p:sp>
          <p:nvSpPr>
            <p:cNvPr id="36934" name="Rectangle 60"/>
            <p:cNvSpPr>
              <a:spLocks noChangeArrowheads="1"/>
            </p:cNvSpPr>
            <p:nvPr/>
          </p:nvSpPr>
          <p:spPr bwMode="auto">
            <a:xfrm>
              <a:off x="4867" y="2864"/>
              <a:ext cx="331" cy="331"/>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36935" name="Line 61"/>
            <p:cNvSpPr>
              <a:spLocks noChangeShapeType="1"/>
            </p:cNvSpPr>
            <p:nvPr/>
          </p:nvSpPr>
          <p:spPr bwMode="auto">
            <a:xfrm>
              <a:off x="3245" y="3105"/>
              <a:ext cx="362" cy="0"/>
            </a:xfrm>
            <a:prstGeom prst="line">
              <a:avLst/>
            </a:prstGeom>
            <a:noFill/>
            <a:ln w="9525">
              <a:solidFill>
                <a:schemeClr val="tx1"/>
              </a:solidFill>
              <a:round/>
              <a:headEnd/>
              <a:tailEnd/>
            </a:ln>
          </p:spPr>
          <p:txBody>
            <a:bodyPr/>
            <a:lstStyle/>
            <a:p>
              <a:endParaRPr lang="en-IN"/>
            </a:p>
          </p:txBody>
        </p:sp>
        <p:sp>
          <p:nvSpPr>
            <p:cNvPr id="36936" name="Text Box 62"/>
            <p:cNvSpPr txBox="1">
              <a:spLocks noChangeArrowheads="1"/>
            </p:cNvSpPr>
            <p:nvPr/>
          </p:nvSpPr>
          <p:spPr bwMode="auto">
            <a:xfrm>
              <a:off x="2304" y="3600"/>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sp>
          <p:nvSpPr>
            <p:cNvPr id="36937" name="Line 63"/>
            <p:cNvSpPr>
              <a:spLocks noChangeShapeType="1"/>
            </p:cNvSpPr>
            <p:nvPr/>
          </p:nvSpPr>
          <p:spPr bwMode="auto">
            <a:xfrm>
              <a:off x="2400" y="3792"/>
              <a:ext cx="0" cy="192"/>
            </a:xfrm>
            <a:prstGeom prst="line">
              <a:avLst/>
            </a:prstGeom>
            <a:noFill/>
            <a:ln w="9525">
              <a:solidFill>
                <a:schemeClr val="tx1"/>
              </a:solidFill>
              <a:round/>
              <a:headEnd/>
              <a:tailEnd/>
            </a:ln>
          </p:spPr>
          <p:txBody>
            <a:bodyPr/>
            <a:lstStyle/>
            <a:p>
              <a:endParaRPr lang="en-IN"/>
            </a:p>
          </p:txBody>
        </p:sp>
        <p:sp>
          <p:nvSpPr>
            <p:cNvPr id="36938" name="Line 64"/>
            <p:cNvSpPr>
              <a:spLocks noChangeShapeType="1"/>
            </p:cNvSpPr>
            <p:nvPr/>
          </p:nvSpPr>
          <p:spPr bwMode="auto">
            <a:xfrm>
              <a:off x="4326" y="3792"/>
              <a:ext cx="0" cy="192"/>
            </a:xfrm>
            <a:prstGeom prst="line">
              <a:avLst/>
            </a:prstGeom>
            <a:noFill/>
            <a:ln w="9525">
              <a:solidFill>
                <a:schemeClr val="tx1"/>
              </a:solidFill>
              <a:round/>
              <a:headEnd/>
              <a:tailEnd/>
            </a:ln>
          </p:spPr>
          <p:txBody>
            <a:bodyPr/>
            <a:lstStyle/>
            <a:p>
              <a:endParaRPr lang="en-IN"/>
            </a:p>
          </p:txBody>
        </p:sp>
        <p:sp>
          <p:nvSpPr>
            <p:cNvPr id="36939" name="Line 65"/>
            <p:cNvSpPr>
              <a:spLocks noChangeShapeType="1"/>
            </p:cNvSpPr>
            <p:nvPr/>
          </p:nvSpPr>
          <p:spPr bwMode="auto">
            <a:xfrm flipV="1">
              <a:off x="3252" y="2510"/>
              <a:ext cx="0" cy="144"/>
            </a:xfrm>
            <a:prstGeom prst="line">
              <a:avLst/>
            </a:prstGeom>
            <a:noFill/>
            <a:ln w="9525">
              <a:solidFill>
                <a:schemeClr val="tx1"/>
              </a:solidFill>
              <a:round/>
              <a:headEnd/>
              <a:tailEnd/>
            </a:ln>
          </p:spPr>
          <p:txBody>
            <a:bodyPr/>
            <a:lstStyle/>
            <a:p>
              <a:endParaRPr lang="en-IN"/>
            </a:p>
          </p:txBody>
        </p:sp>
        <p:sp>
          <p:nvSpPr>
            <p:cNvPr id="36940" name="Line 66"/>
            <p:cNvSpPr>
              <a:spLocks noChangeShapeType="1"/>
            </p:cNvSpPr>
            <p:nvPr/>
          </p:nvSpPr>
          <p:spPr bwMode="auto">
            <a:xfrm flipV="1">
              <a:off x="3588" y="2510"/>
              <a:ext cx="0" cy="144"/>
            </a:xfrm>
            <a:prstGeom prst="line">
              <a:avLst/>
            </a:prstGeom>
            <a:noFill/>
            <a:ln w="9525">
              <a:solidFill>
                <a:schemeClr val="tx1"/>
              </a:solidFill>
              <a:round/>
              <a:headEnd/>
              <a:tailEnd/>
            </a:ln>
          </p:spPr>
          <p:txBody>
            <a:bodyPr/>
            <a:lstStyle/>
            <a:p>
              <a:endParaRPr lang="en-IN"/>
            </a:p>
          </p:txBody>
        </p:sp>
        <p:sp>
          <p:nvSpPr>
            <p:cNvPr id="36941" name="Line 67"/>
            <p:cNvSpPr>
              <a:spLocks noChangeShapeType="1"/>
            </p:cNvSpPr>
            <p:nvPr/>
          </p:nvSpPr>
          <p:spPr bwMode="auto">
            <a:xfrm flipV="1">
              <a:off x="4776" y="2490"/>
              <a:ext cx="0" cy="144"/>
            </a:xfrm>
            <a:prstGeom prst="line">
              <a:avLst/>
            </a:prstGeom>
            <a:noFill/>
            <a:ln w="9525">
              <a:solidFill>
                <a:schemeClr val="tx1"/>
              </a:solidFill>
              <a:round/>
              <a:headEnd/>
              <a:tailEnd/>
            </a:ln>
          </p:spPr>
          <p:txBody>
            <a:bodyPr/>
            <a:lstStyle/>
            <a:p>
              <a:endParaRPr lang="en-IN"/>
            </a:p>
          </p:txBody>
        </p:sp>
        <p:sp>
          <p:nvSpPr>
            <p:cNvPr id="36942" name="Line 68"/>
            <p:cNvSpPr>
              <a:spLocks noChangeShapeType="1"/>
            </p:cNvSpPr>
            <p:nvPr/>
          </p:nvSpPr>
          <p:spPr bwMode="auto">
            <a:xfrm flipV="1">
              <a:off x="5298" y="2496"/>
              <a:ext cx="0" cy="144"/>
            </a:xfrm>
            <a:prstGeom prst="line">
              <a:avLst/>
            </a:prstGeom>
            <a:noFill/>
            <a:ln w="9525">
              <a:solidFill>
                <a:schemeClr val="tx1"/>
              </a:solidFill>
              <a:round/>
              <a:headEnd/>
              <a:tailEnd/>
            </a:ln>
          </p:spPr>
          <p:txBody>
            <a:bodyPr/>
            <a:lstStyle/>
            <a:p>
              <a:endParaRPr lang="en-IN"/>
            </a:p>
          </p:txBody>
        </p:sp>
        <p:sp>
          <p:nvSpPr>
            <p:cNvPr id="36943" name="Line 69"/>
            <p:cNvSpPr>
              <a:spLocks noChangeShapeType="1"/>
            </p:cNvSpPr>
            <p:nvPr/>
          </p:nvSpPr>
          <p:spPr bwMode="auto">
            <a:xfrm>
              <a:off x="2124" y="3198"/>
              <a:ext cx="240" cy="0"/>
            </a:xfrm>
            <a:prstGeom prst="line">
              <a:avLst/>
            </a:prstGeom>
            <a:noFill/>
            <a:ln w="9525">
              <a:solidFill>
                <a:schemeClr val="tx1"/>
              </a:solidFill>
              <a:round/>
              <a:headEnd/>
              <a:tailEnd/>
            </a:ln>
          </p:spPr>
          <p:txBody>
            <a:bodyPr/>
            <a:lstStyle/>
            <a:p>
              <a:endParaRPr lang="en-IN"/>
            </a:p>
          </p:txBody>
        </p:sp>
        <p:sp>
          <p:nvSpPr>
            <p:cNvPr id="36944" name="Line 70"/>
            <p:cNvSpPr>
              <a:spLocks noChangeShapeType="1"/>
            </p:cNvSpPr>
            <p:nvPr/>
          </p:nvSpPr>
          <p:spPr bwMode="auto">
            <a:xfrm>
              <a:off x="2112" y="3648"/>
              <a:ext cx="240" cy="0"/>
            </a:xfrm>
            <a:prstGeom prst="line">
              <a:avLst/>
            </a:prstGeom>
            <a:noFill/>
            <a:ln w="9525">
              <a:solidFill>
                <a:schemeClr val="tx1"/>
              </a:solidFill>
              <a:round/>
              <a:headEnd/>
              <a:tailEnd/>
            </a:ln>
          </p:spPr>
          <p:txBody>
            <a:bodyPr/>
            <a:lstStyle/>
            <a:p>
              <a:endParaRPr lang="en-IN"/>
            </a:p>
          </p:txBody>
        </p:sp>
        <p:sp>
          <p:nvSpPr>
            <p:cNvPr id="36945" name="Line 71"/>
            <p:cNvSpPr>
              <a:spLocks noChangeShapeType="1"/>
            </p:cNvSpPr>
            <p:nvPr/>
          </p:nvSpPr>
          <p:spPr bwMode="auto">
            <a:xfrm>
              <a:off x="4512" y="3744"/>
              <a:ext cx="0" cy="192"/>
            </a:xfrm>
            <a:prstGeom prst="line">
              <a:avLst/>
            </a:prstGeom>
            <a:noFill/>
            <a:ln w="9525">
              <a:solidFill>
                <a:schemeClr val="tx1"/>
              </a:solidFill>
              <a:round/>
              <a:headEnd/>
              <a:tailEnd/>
            </a:ln>
          </p:spPr>
          <p:txBody>
            <a:bodyPr/>
            <a:lstStyle/>
            <a:p>
              <a:endParaRPr lang="en-IN"/>
            </a:p>
          </p:txBody>
        </p:sp>
        <p:sp>
          <p:nvSpPr>
            <p:cNvPr id="36946" name="Line 72"/>
            <p:cNvSpPr>
              <a:spLocks noChangeShapeType="1"/>
            </p:cNvSpPr>
            <p:nvPr/>
          </p:nvSpPr>
          <p:spPr bwMode="auto">
            <a:xfrm>
              <a:off x="4800" y="3696"/>
              <a:ext cx="0" cy="96"/>
            </a:xfrm>
            <a:prstGeom prst="line">
              <a:avLst/>
            </a:prstGeom>
            <a:noFill/>
            <a:ln w="9525">
              <a:solidFill>
                <a:schemeClr val="tx1"/>
              </a:solidFill>
              <a:round/>
              <a:headEnd/>
              <a:tailEnd/>
            </a:ln>
          </p:spPr>
          <p:txBody>
            <a:bodyPr/>
            <a:lstStyle/>
            <a:p>
              <a:endParaRPr lang="en-IN"/>
            </a:p>
          </p:txBody>
        </p:sp>
        <p:sp>
          <p:nvSpPr>
            <p:cNvPr id="36947" name="Line 73"/>
            <p:cNvSpPr>
              <a:spLocks noChangeShapeType="1"/>
            </p:cNvSpPr>
            <p:nvPr/>
          </p:nvSpPr>
          <p:spPr bwMode="auto">
            <a:xfrm>
              <a:off x="5280" y="3696"/>
              <a:ext cx="0" cy="96"/>
            </a:xfrm>
            <a:prstGeom prst="line">
              <a:avLst/>
            </a:prstGeom>
            <a:noFill/>
            <a:ln w="9525">
              <a:solidFill>
                <a:schemeClr val="tx1"/>
              </a:solidFill>
              <a:round/>
              <a:headEnd/>
              <a:tailEnd/>
            </a:ln>
          </p:spPr>
          <p:txBody>
            <a:bodyPr/>
            <a:lstStyle/>
            <a:p>
              <a:endParaRPr lang="en-IN"/>
            </a:p>
          </p:txBody>
        </p:sp>
        <p:sp>
          <p:nvSpPr>
            <p:cNvPr id="36948" name="Line 74"/>
            <p:cNvSpPr>
              <a:spLocks noChangeShapeType="1"/>
            </p:cNvSpPr>
            <p:nvPr/>
          </p:nvSpPr>
          <p:spPr bwMode="auto">
            <a:xfrm>
              <a:off x="5568" y="3750"/>
              <a:ext cx="0" cy="186"/>
            </a:xfrm>
            <a:prstGeom prst="line">
              <a:avLst/>
            </a:prstGeom>
            <a:noFill/>
            <a:ln w="9525">
              <a:solidFill>
                <a:schemeClr val="tx1"/>
              </a:solidFill>
              <a:round/>
              <a:headEnd/>
              <a:tailEnd/>
            </a:ln>
          </p:spPr>
          <p:txBody>
            <a:bodyPr/>
            <a:lstStyle/>
            <a:p>
              <a:endParaRPr lang="en-IN"/>
            </a:p>
          </p:txBody>
        </p:sp>
        <p:sp>
          <p:nvSpPr>
            <p:cNvPr id="36949" name="Line 75"/>
            <p:cNvSpPr>
              <a:spLocks noChangeShapeType="1"/>
            </p:cNvSpPr>
            <p:nvPr/>
          </p:nvSpPr>
          <p:spPr bwMode="auto">
            <a:xfrm>
              <a:off x="4638" y="3264"/>
              <a:ext cx="0" cy="96"/>
            </a:xfrm>
            <a:prstGeom prst="line">
              <a:avLst/>
            </a:prstGeom>
            <a:noFill/>
            <a:ln w="9525">
              <a:solidFill>
                <a:schemeClr val="tx1"/>
              </a:solidFill>
              <a:round/>
              <a:headEnd/>
              <a:tailEnd/>
            </a:ln>
          </p:spPr>
          <p:txBody>
            <a:bodyPr/>
            <a:lstStyle/>
            <a:p>
              <a:endParaRPr lang="en-IN"/>
            </a:p>
          </p:txBody>
        </p:sp>
        <p:sp>
          <p:nvSpPr>
            <p:cNvPr id="36950" name="Line 76"/>
            <p:cNvSpPr>
              <a:spLocks noChangeShapeType="1"/>
            </p:cNvSpPr>
            <p:nvPr/>
          </p:nvSpPr>
          <p:spPr bwMode="auto">
            <a:xfrm>
              <a:off x="5472" y="3264"/>
              <a:ext cx="0" cy="96"/>
            </a:xfrm>
            <a:prstGeom prst="line">
              <a:avLst/>
            </a:prstGeom>
            <a:noFill/>
            <a:ln w="9525">
              <a:solidFill>
                <a:schemeClr val="tx1"/>
              </a:solidFill>
              <a:round/>
              <a:headEnd/>
              <a:tailEnd/>
            </a:ln>
          </p:spPr>
          <p:txBody>
            <a:bodyPr/>
            <a:lstStyle/>
            <a:p>
              <a:endParaRPr lang="en-IN"/>
            </a:p>
          </p:txBody>
        </p:sp>
        <p:sp>
          <p:nvSpPr>
            <p:cNvPr id="36951" name="Line 77"/>
            <p:cNvSpPr>
              <a:spLocks noChangeShapeType="1"/>
            </p:cNvSpPr>
            <p:nvPr/>
          </p:nvSpPr>
          <p:spPr bwMode="auto">
            <a:xfrm>
              <a:off x="2262" y="3354"/>
              <a:ext cx="144" cy="0"/>
            </a:xfrm>
            <a:prstGeom prst="line">
              <a:avLst/>
            </a:prstGeom>
            <a:noFill/>
            <a:ln w="9525">
              <a:solidFill>
                <a:schemeClr val="tx1"/>
              </a:solidFill>
              <a:round/>
              <a:headEnd/>
              <a:tailEnd/>
            </a:ln>
          </p:spPr>
          <p:txBody>
            <a:bodyPr/>
            <a:lstStyle/>
            <a:p>
              <a:endParaRPr lang="en-IN"/>
            </a:p>
          </p:txBody>
        </p:sp>
        <p:sp>
          <p:nvSpPr>
            <p:cNvPr id="36952" name="Line 78"/>
            <p:cNvSpPr>
              <a:spLocks noChangeShapeType="1"/>
            </p:cNvSpPr>
            <p:nvPr/>
          </p:nvSpPr>
          <p:spPr bwMode="auto">
            <a:xfrm>
              <a:off x="3706" y="2688"/>
              <a:ext cx="384" cy="0"/>
            </a:xfrm>
            <a:prstGeom prst="line">
              <a:avLst/>
            </a:prstGeom>
            <a:noFill/>
            <a:ln w="9525">
              <a:solidFill>
                <a:schemeClr val="tx1"/>
              </a:solidFill>
              <a:round/>
              <a:headEnd/>
              <a:tailEnd/>
            </a:ln>
          </p:spPr>
          <p:txBody>
            <a:bodyPr/>
            <a:lstStyle/>
            <a:p>
              <a:endParaRPr lang="en-IN"/>
            </a:p>
          </p:txBody>
        </p:sp>
        <p:sp>
          <p:nvSpPr>
            <p:cNvPr id="36953" name="Line 79"/>
            <p:cNvSpPr>
              <a:spLocks noChangeShapeType="1"/>
            </p:cNvSpPr>
            <p:nvPr/>
          </p:nvSpPr>
          <p:spPr bwMode="auto">
            <a:xfrm>
              <a:off x="3802" y="3200"/>
              <a:ext cx="144" cy="0"/>
            </a:xfrm>
            <a:prstGeom prst="line">
              <a:avLst/>
            </a:prstGeom>
            <a:noFill/>
            <a:ln w="9525">
              <a:solidFill>
                <a:schemeClr val="tx1"/>
              </a:solidFill>
              <a:round/>
              <a:headEnd/>
              <a:tailEnd/>
            </a:ln>
          </p:spPr>
          <p:txBody>
            <a:bodyPr/>
            <a:lstStyle/>
            <a:p>
              <a:endParaRPr lang="en-IN"/>
            </a:p>
          </p:txBody>
        </p:sp>
        <p:sp>
          <p:nvSpPr>
            <p:cNvPr id="36954" name="Line 80"/>
            <p:cNvSpPr>
              <a:spLocks noChangeShapeType="1"/>
            </p:cNvSpPr>
            <p:nvPr/>
          </p:nvSpPr>
          <p:spPr bwMode="auto">
            <a:xfrm>
              <a:off x="4866" y="2736"/>
              <a:ext cx="0" cy="96"/>
            </a:xfrm>
            <a:prstGeom prst="line">
              <a:avLst/>
            </a:prstGeom>
            <a:noFill/>
            <a:ln w="9525">
              <a:solidFill>
                <a:schemeClr val="tx1"/>
              </a:solidFill>
              <a:round/>
              <a:headEnd/>
              <a:tailEnd/>
            </a:ln>
          </p:spPr>
          <p:txBody>
            <a:bodyPr/>
            <a:lstStyle/>
            <a:p>
              <a:endParaRPr lang="en-IN"/>
            </a:p>
          </p:txBody>
        </p:sp>
        <p:sp>
          <p:nvSpPr>
            <p:cNvPr id="36955" name="Line 81"/>
            <p:cNvSpPr>
              <a:spLocks noChangeShapeType="1"/>
            </p:cNvSpPr>
            <p:nvPr/>
          </p:nvSpPr>
          <p:spPr bwMode="auto">
            <a:xfrm>
              <a:off x="5190" y="2736"/>
              <a:ext cx="0" cy="96"/>
            </a:xfrm>
            <a:prstGeom prst="line">
              <a:avLst/>
            </a:prstGeom>
            <a:noFill/>
            <a:ln w="9525">
              <a:solidFill>
                <a:schemeClr val="tx1"/>
              </a:solidFill>
              <a:round/>
              <a:headEnd/>
              <a:tailEnd/>
            </a:ln>
          </p:spPr>
          <p:txBody>
            <a:bodyPr/>
            <a:lstStyle/>
            <a:p>
              <a:endParaRPr lang="en-IN"/>
            </a:p>
          </p:txBody>
        </p:sp>
        <p:sp>
          <p:nvSpPr>
            <p:cNvPr id="36956" name="Line 82"/>
            <p:cNvSpPr>
              <a:spLocks noChangeShapeType="1"/>
            </p:cNvSpPr>
            <p:nvPr/>
          </p:nvSpPr>
          <p:spPr bwMode="auto">
            <a:xfrm>
              <a:off x="5232" y="2862"/>
              <a:ext cx="96" cy="0"/>
            </a:xfrm>
            <a:prstGeom prst="line">
              <a:avLst/>
            </a:prstGeom>
            <a:noFill/>
            <a:ln w="9525">
              <a:solidFill>
                <a:schemeClr val="tx1"/>
              </a:solidFill>
              <a:round/>
              <a:headEnd/>
              <a:tailEnd/>
            </a:ln>
          </p:spPr>
          <p:txBody>
            <a:bodyPr/>
            <a:lstStyle/>
            <a:p>
              <a:endParaRPr lang="en-IN"/>
            </a:p>
          </p:txBody>
        </p:sp>
        <p:sp>
          <p:nvSpPr>
            <p:cNvPr id="36957" name="Line 83"/>
            <p:cNvSpPr>
              <a:spLocks noChangeShapeType="1"/>
            </p:cNvSpPr>
            <p:nvPr/>
          </p:nvSpPr>
          <p:spPr bwMode="auto">
            <a:xfrm>
              <a:off x="3156" y="2606"/>
              <a:ext cx="96" cy="0"/>
            </a:xfrm>
            <a:prstGeom prst="line">
              <a:avLst/>
            </a:prstGeom>
            <a:noFill/>
            <a:ln w="9525">
              <a:solidFill>
                <a:schemeClr val="tx1"/>
              </a:solidFill>
              <a:round/>
              <a:headEnd/>
              <a:tailEnd type="triangle" w="med" len="med"/>
            </a:ln>
          </p:spPr>
          <p:txBody>
            <a:bodyPr/>
            <a:lstStyle/>
            <a:p>
              <a:endParaRPr lang="en-IN"/>
            </a:p>
          </p:txBody>
        </p:sp>
        <p:sp>
          <p:nvSpPr>
            <p:cNvPr id="36958" name="Line 84"/>
            <p:cNvSpPr>
              <a:spLocks noChangeShapeType="1"/>
            </p:cNvSpPr>
            <p:nvPr/>
          </p:nvSpPr>
          <p:spPr bwMode="auto">
            <a:xfrm flipH="1">
              <a:off x="3588" y="2606"/>
              <a:ext cx="96" cy="0"/>
            </a:xfrm>
            <a:prstGeom prst="line">
              <a:avLst/>
            </a:prstGeom>
            <a:noFill/>
            <a:ln w="9525">
              <a:solidFill>
                <a:schemeClr val="tx1"/>
              </a:solidFill>
              <a:round/>
              <a:headEnd/>
              <a:tailEnd type="triangle" w="med" len="med"/>
            </a:ln>
          </p:spPr>
          <p:txBody>
            <a:bodyPr/>
            <a:lstStyle/>
            <a:p>
              <a:endParaRPr lang="en-IN"/>
            </a:p>
          </p:txBody>
        </p:sp>
        <p:sp>
          <p:nvSpPr>
            <p:cNvPr id="36959" name="Line 85"/>
            <p:cNvSpPr>
              <a:spLocks noChangeShapeType="1"/>
            </p:cNvSpPr>
            <p:nvPr/>
          </p:nvSpPr>
          <p:spPr bwMode="auto">
            <a:xfrm>
              <a:off x="3850" y="3006"/>
              <a:ext cx="0" cy="192"/>
            </a:xfrm>
            <a:prstGeom prst="line">
              <a:avLst/>
            </a:prstGeom>
            <a:noFill/>
            <a:ln w="9525">
              <a:solidFill>
                <a:schemeClr val="tx1"/>
              </a:solidFill>
              <a:round/>
              <a:headEnd/>
              <a:tailEnd type="triangle" w="med" len="med"/>
            </a:ln>
          </p:spPr>
          <p:txBody>
            <a:bodyPr/>
            <a:lstStyle/>
            <a:p>
              <a:endParaRPr lang="en-IN"/>
            </a:p>
          </p:txBody>
        </p:sp>
        <p:sp>
          <p:nvSpPr>
            <p:cNvPr id="36960" name="Line 86"/>
            <p:cNvSpPr>
              <a:spLocks noChangeShapeType="1"/>
            </p:cNvSpPr>
            <p:nvPr/>
          </p:nvSpPr>
          <p:spPr bwMode="auto">
            <a:xfrm flipV="1">
              <a:off x="3850" y="2688"/>
              <a:ext cx="0" cy="192"/>
            </a:xfrm>
            <a:prstGeom prst="line">
              <a:avLst/>
            </a:prstGeom>
            <a:noFill/>
            <a:ln w="9525">
              <a:solidFill>
                <a:schemeClr val="tx1"/>
              </a:solidFill>
              <a:round/>
              <a:headEnd/>
              <a:tailEnd type="triangle" w="med" len="med"/>
            </a:ln>
          </p:spPr>
          <p:txBody>
            <a:bodyPr/>
            <a:lstStyle/>
            <a:p>
              <a:endParaRPr lang="en-IN"/>
            </a:p>
          </p:txBody>
        </p:sp>
        <p:sp>
          <p:nvSpPr>
            <p:cNvPr id="36961" name="Line 87"/>
            <p:cNvSpPr>
              <a:spLocks noChangeShapeType="1"/>
            </p:cNvSpPr>
            <p:nvPr/>
          </p:nvSpPr>
          <p:spPr bwMode="auto">
            <a:xfrm flipH="1">
              <a:off x="4776" y="2544"/>
              <a:ext cx="192" cy="0"/>
            </a:xfrm>
            <a:prstGeom prst="line">
              <a:avLst/>
            </a:prstGeom>
            <a:noFill/>
            <a:ln w="9525">
              <a:solidFill>
                <a:schemeClr val="tx1"/>
              </a:solidFill>
              <a:round/>
              <a:headEnd/>
              <a:tailEnd type="triangle" w="med" len="med"/>
            </a:ln>
          </p:spPr>
          <p:txBody>
            <a:bodyPr/>
            <a:lstStyle/>
            <a:p>
              <a:endParaRPr lang="en-IN"/>
            </a:p>
          </p:txBody>
        </p:sp>
        <p:sp>
          <p:nvSpPr>
            <p:cNvPr id="36962" name="Line 88"/>
            <p:cNvSpPr>
              <a:spLocks noChangeShapeType="1"/>
            </p:cNvSpPr>
            <p:nvPr/>
          </p:nvSpPr>
          <p:spPr bwMode="auto">
            <a:xfrm>
              <a:off x="5088" y="2544"/>
              <a:ext cx="216" cy="0"/>
            </a:xfrm>
            <a:prstGeom prst="line">
              <a:avLst/>
            </a:prstGeom>
            <a:noFill/>
            <a:ln w="9525">
              <a:solidFill>
                <a:schemeClr val="tx1"/>
              </a:solidFill>
              <a:round/>
              <a:headEnd/>
              <a:tailEnd type="triangle" w="med" len="med"/>
            </a:ln>
          </p:spPr>
          <p:txBody>
            <a:bodyPr/>
            <a:lstStyle/>
            <a:p>
              <a:endParaRPr lang="en-IN"/>
            </a:p>
          </p:txBody>
        </p:sp>
        <p:sp>
          <p:nvSpPr>
            <p:cNvPr id="36963" name="Line 89"/>
            <p:cNvSpPr>
              <a:spLocks noChangeShapeType="1"/>
            </p:cNvSpPr>
            <p:nvPr/>
          </p:nvSpPr>
          <p:spPr bwMode="auto">
            <a:xfrm flipH="1">
              <a:off x="4656" y="3312"/>
              <a:ext cx="288" cy="0"/>
            </a:xfrm>
            <a:prstGeom prst="line">
              <a:avLst/>
            </a:prstGeom>
            <a:noFill/>
            <a:ln w="9525">
              <a:solidFill>
                <a:schemeClr val="tx1"/>
              </a:solidFill>
              <a:round/>
              <a:headEnd/>
              <a:tailEnd type="triangle" w="med" len="med"/>
            </a:ln>
          </p:spPr>
          <p:txBody>
            <a:bodyPr/>
            <a:lstStyle/>
            <a:p>
              <a:endParaRPr lang="en-IN"/>
            </a:p>
          </p:txBody>
        </p:sp>
        <p:sp>
          <p:nvSpPr>
            <p:cNvPr id="36964" name="Line 90"/>
            <p:cNvSpPr>
              <a:spLocks noChangeShapeType="1"/>
            </p:cNvSpPr>
            <p:nvPr/>
          </p:nvSpPr>
          <p:spPr bwMode="auto">
            <a:xfrm>
              <a:off x="5184" y="3312"/>
              <a:ext cx="288" cy="0"/>
            </a:xfrm>
            <a:prstGeom prst="line">
              <a:avLst/>
            </a:prstGeom>
            <a:noFill/>
            <a:ln w="9525">
              <a:solidFill>
                <a:schemeClr val="tx1"/>
              </a:solidFill>
              <a:round/>
              <a:headEnd/>
              <a:tailEnd type="triangle" w="med" len="med"/>
            </a:ln>
          </p:spPr>
          <p:txBody>
            <a:bodyPr/>
            <a:lstStyle/>
            <a:p>
              <a:endParaRPr lang="en-IN"/>
            </a:p>
          </p:txBody>
        </p:sp>
        <p:sp>
          <p:nvSpPr>
            <p:cNvPr id="36965" name="Line 91"/>
            <p:cNvSpPr>
              <a:spLocks noChangeShapeType="1"/>
            </p:cNvSpPr>
            <p:nvPr/>
          </p:nvSpPr>
          <p:spPr bwMode="auto">
            <a:xfrm flipH="1">
              <a:off x="4872" y="2784"/>
              <a:ext cx="96" cy="0"/>
            </a:xfrm>
            <a:prstGeom prst="line">
              <a:avLst/>
            </a:prstGeom>
            <a:noFill/>
            <a:ln w="9525">
              <a:solidFill>
                <a:schemeClr val="tx1"/>
              </a:solidFill>
              <a:round/>
              <a:headEnd/>
              <a:tailEnd type="triangle" w="med" len="med"/>
            </a:ln>
          </p:spPr>
          <p:txBody>
            <a:bodyPr/>
            <a:lstStyle/>
            <a:p>
              <a:endParaRPr lang="en-IN"/>
            </a:p>
          </p:txBody>
        </p:sp>
        <p:sp>
          <p:nvSpPr>
            <p:cNvPr id="36966" name="Line 92"/>
            <p:cNvSpPr>
              <a:spLocks noChangeShapeType="1"/>
            </p:cNvSpPr>
            <p:nvPr/>
          </p:nvSpPr>
          <p:spPr bwMode="auto">
            <a:xfrm>
              <a:off x="5094" y="2784"/>
              <a:ext cx="96" cy="0"/>
            </a:xfrm>
            <a:prstGeom prst="line">
              <a:avLst/>
            </a:prstGeom>
            <a:noFill/>
            <a:ln w="9525">
              <a:solidFill>
                <a:schemeClr val="tx1"/>
              </a:solidFill>
              <a:round/>
              <a:headEnd/>
              <a:tailEnd type="triangle" w="med" len="med"/>
            </a:ln>
          </p:spPr>
          <p:txBody>
            <a:bodyPr/>
            <a:lstStyle/>
            <a:p>
              <a:endParaRPr lang="en-IN"/>
            </a:p>
          </p:txBody>
        </p:sp>
        <p:sp>
          <p:nvSpPr>
            <p:cNvPr id="36967" name="Line 93"/>
            <p:cNvSpPr>
              <a:spLocks noChangeShapeType="1"/>
            </p:cNvSpPr>
            <p:nvPr/>
          </p:nvSpPr>
          <p:spPr bwMode="auto">
            <a:xfrm flipV="1">
              <a:off x="5280" y="2850"/>
              <a:ext cx="0" cy="96"/>
            </a:xfrm>
            <a:prstGeom prst="line">
              <a:avLst/>
            </a:prstGeom>
            <a:noFill/>
            <a:ln w="9525">
              <a:solidFill>
                <a:schemeClr val="tx1"/>
              </a:solidFill>
              <a:round/>
              <a:headEnd/>
              <a:tailEnd type="triangle" w="med" len="med"/>
            </a:ln>
          </p:spPr>
          <p:txBody>
            <a:bodyPr/>
            <a:lstStyle/>
            <a:p>
              <a:endParaRPr lang="en-IN"/>
            </a:p>
          </p:txBody>
        </p:sp>
        <p:sp>
          <p:nvSpPr>
            <p:cNvPr id="36968" name="Line 94"/>
            <p:cNvSpPr>
              <a:spLocks noChangeShapeType="1"/>
            </p:cNvSpPr>
            <p:nvPr/>
          </p:nvSpPr>
          <p:spPr bwMode="auto">
            <a:xfrm>
              <a:off x="5280" y="3096"/>
              <a:ext cx="0" cy="96"/>
            </a:xfrm>
            <a:prstGeom prst="line">
              <a:avLst/>
            </a:prstGeom>
            <a:noFill/>
            <a:ln w="9525">
              <a:solidFill>
                <a:schemeClr val="tx1"/>
              </a:solidFill>
              <a:round/>
              <a:headEnd/>
              <a:tailEnd type="triangle" w="med" len="med"/>
            </a:ln>
          </p:spPr>
          <p:txBody>
            <a:bodyPr/>
            <a:lstStyle/>
            <a:p>
              <a:endParaRPr lang="en-IN"/>
            </a:p>
          </p:txBody>
        </p:sp>
        <p:sp>
          <p:nvSpPr>
            <p:cNvPr id="36969" name="Line 95"/>
            <p:cNvSpPr>
              <a:spLocks noChangeShapeType="1"/>
            </p:cNvSpPr>
            <p:nvPr/>
          </p:nvSpPr>
          <p:spPr bwMode="auto">
            <a:xfrm flipH="1">
              <a:off x="4800" y="3744"/>
              <a:ext cx="144" cy="0"/>
            </a:xfrm>
            <a:prstGeom prst="line">
              <a:avLst/>
            </a:prstGeom>
            <a:noFill/>
            <a:ln w="9525">
              <a:solidFill>
                <a:schemeClr val="tx1"/>
              </a:solidFill>
              <a:round/>
              <a:headEnd/>
              <a:tailEnd type="triangle" w="med" len="med"/>
            </a:ln>
          </p:spPr>
          <p:txBody>
            <a:bodyPr/>
            <a:lstStyle/>
            <a:p>
              <a:endParaRPr lang="en-IN"/>
            </a:p>
          </p:txBody>
        </p:sp>
        <p:sp>
          <p:nvSpPr>
            <p:cNvPr id="36970" name="Line 96"/>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IN"/>
            </a:p>
          </p:txBody>
        </p:sp>
        <p:sp>
          <p:nvSpPr>
            <p:cNvPr id="36971" name="Line 97"/>
            <p:cNvSpPr>
              <a:spLocks noChangeShapeType="1"/>
            </p:cNvSpPr>
            <p:nvPr/>
          </p:nvSpPr>
          <p:spPr bwMode="auto">
            <a:xfrm flipH="1">
              <a:off x="4512" y="3888"/>
              <a:ext cx="432" cy="0"/>
            </a:xfrm>
            <a:prstGeom prst="line">
              <a:avLst/>
            </a:prstGeom>
            <a:noFill/>
            <a:ln w="9525">
              <a:solidFill>
                <a:schemeClr val="tx1"/>
              </a:solidFill>
              <a:round/>
              <a:headEnd/>
              <a:tailEnd type="triangle" w="med" len="med"/>
            </a:ln>
          </p:spPr>
          <p:txBody>
            <a:bodyPr/>
            <a:lstStyle/>
            <a:p>
              <a:endParaRPr lang="en-IN"/>
            </a:p>
          </p:txBody>
        </p:sp>
        <p:sp>
          <p:nvSpPr>
            <p:cNvPr id="36972" name="Line 98"/>
            <p:cNvSpPr>
              <a:spLocks noChangeShapeType="1"/>
            </p:cNvSpPr>
            <p:nvPr/>
          </p:nvSpPr>
          <p:spPr bwMode="auto">
            <a:xfrm>
              <a:off x="5184" y="3888"/>
              <a:ext cx="384" cy="0"/>
            </a:xfrm>
            <a:prstGeom prst="line">
              <a:avLst/>
            </a:prstGeom>
            <a:noFill/>
            <a:ln w="9525">
              <a:solidFill>
                <a:schemeClr val="tx1"/>
              </a:solidFill>
              <a:round/>
              <a:headEnd/>
              <a:tailEnd type="triangle" w="med" len="med"/>
            </a:ln>
          </p:spPr>
          <p:txBody>
            <a:bodyPr/>
            <a:lstStyle/>
            <a:p>
              <a:endParaRPr lang="en-IN"/>
            </a:p>
          </p:txBody>
        </p:sp>
        <p:sp>
          <p:nvSpPr>
            <p:cNvPr id="36973" name="Line 99"/>
            <p:cNvSpPr>
              <a:spLocks noChangeShapeType="1"/>
            </p:cNvSpPr>
            <p:nvPr/>
          </p:nvSpPr>
          <p:spPr bwMode="auto">
            <a:xfrm>
              <a:off x="2310" y="3546"/>
              <a:ext cx="0" cy="96"/>
            </a:xfrm>
            <a:prstGeom prst="line">
              <a:avLst/>
            </a:prstGeom>
            <a:noFill/>
            <a:ln w="9525">
              <a:solidFill>
                <a:schemeClr val="tx1"/>
              </a:solidFill>
              <a:round/>
              <a:headEnd/>
              <a:tailEnd type="triangle" w="med" len="med"/>
            </a:ln>
          </p:spPr>
          <p:txBody>
            <a:bodyPr/>
            <a:lstStyle/>
            <a:p>
              <a:endParaRPr lang="en-IN"/>
            </a:p>
          </p:txBody>
        </p:sp>
        <p:sp>
          <p:nvSpPr>
            <p:cNvPr id="36974" name="Line 100"/>
            <p:cNvSpPr>
              <a:spLocks noChangeShapeType="1"/>
            </p:cNvSpPr>
            <p:nvPr/>
          </p:nvSpPr>
          <p:spPr bwMode="auto">
            <a:xfrm flipV="1">
              <a:off x="2310" y="3354"/>
              <a:ext cx="0" cy="96"/>
            </a:xfrm>
            <a:prstGeom prst="line">
              <a:avLst/>
            </a:prstGeom>
            <a:noFill/>
            <a:ln w="9525">
              <a:solidFill>
                <a:schemeClr val="tx1"/>
              </a:solidFill>
              <a:round/>
              <a:headEnd/>
              <a:tailEnd type="triangle" w="med" len="med"/>
            </a:ln>
          </p:spPr>
          <p:txBody>
            <a:bodyPr/>
            <a:lstStyle/>
            <a:p>
              <a:endParaRPr lang="en-IN"/>
            </a:p>
          </p:txBody>
        </p:sp>
        <p:sp>
          <p:nvSpPr>
            <p:cNvPr id="36975" name="Line 101"/>
            <p:cNvSpPr>
              <a:spLocks noChangeShapeType="1"/>
            </p:cNvSpPr>
            <p:nvPr/>
          </p:nvSpPr>
          <p:spPr bwMode="auto">
            <a:xfrm flipV="1">
              <a:off x="2160" y="3186"/>
              <a:ext cx="0" cy="192"/>
            </a:xfrm>
            <a:prstGeom prst="line">
              <a:avLst/>
            </a:prstGeom>
            <a:noFill/>
            <a:ln w="9525">
              <a:solidFill>
                <a:schemeClr val="tx1"/>
              </a:solidFill>
              <a:round/>
              <a:headEnd/>
              <a:tailEnd type="triangle" w="med" len="med"/>
            </a:ln>
          </p:spPr>
          <p:txBody>
            <a:bodyPr/>
            <a:lstStyle/>
            <a:p>
              <a:endParaRPr lang="en-IN"/>
            </a:p>
          </p:txBody>
        </p:sp>
        <p:sp>
          <p:nvSpPr>
            <p:cNvPr id="36976" name="Line 102"/>
            <p:cNvSpPr>
              <a:spLocks noChangeShapeType="1"/>
            </p:cNvSpPr>
            <p:nvPr/>
          </p:nvSpPr>
          <p:spPr bwMode="auto">
            <a:xfrm>
              <a:off x="2160" y="3504"/>
              <a:ext cx="0" cy="144"/>
            </a:xfrm>
            <a:prstGeom prst="line">
              <a:avLst/>
            </a:prstGeom>
            <a:noFill/>
            <a:ln w="9525">
              <a:solidFill>
                <a:schemeClr val="tx1"/>
              </a:solidFill>
              <a:round/>
              <a:headEnd/>
              <a:tailEnd type="triangle" w="med" len="med"/>
            </a:ln>
          </p:spPr>
          <p:txBody>
            <a:bodyPr/>
            <a:lstStyle/>
            <a:p>
              <a:endParaRPr lang="en-IN"/>
            </a:p>
          </p:txBody>
        </p:sp>
        <p:sp>
          <p:nvSpPr>
            <p:cNvPr id="36977" name="Line 103"/>
            <p:cNvSpPr>
              <a:spLocks noChangeShapeType="1"/>
            </p:cNvSpPr>
            <p:nvPr/>
          </p:nvSpPr>
          <p:spPr bwMode="auto">
            <a:xfrm flipH="1">
              <a:off x="2400" y="3888"/>
              <a:ext cx="768" cy="0"/>
            </a:xfrm>
            <a:prstGeom prst="line">
              <a:avLst/>
            </a:prstGeom>
            <a:noFill/>
            <a:ln w="9525">
              <a:solidFill>
                <a:schemeClr val="tx1"/>
              </a:solidFill>
              <a:round/>
              <a:headEnd/>
              <a:tailEnd type="triangle" w="med" len="med"/>
            </a:ln>
          </p:spPr>
          <p:txBody>
            <a:bodyPr/>
            <a:lstStyle/>
            <a:p>
              <a:endParaRPr lang="en-IN"/>
            </a:p>
          </p:txBody>
        </p:sp>
        <p:sp>
          <p:nvSpPr>
            <p:cNvPr id="36978" name="Line 104"/>
            <p:cNvSpPr>
              <a:spLocks noChangeShapeType="1"/>
            </p:cNvSpPr>
            <p:nvPr/>
          </p:nvSpPr>
          <p:spPr bwMode="auto">
            <a:xfrm>
              <a:off x="3600" y="3888"/>
              <a:ext cx="720" cy="0"/>
            </a:xfrm>
            <a:prstGeom prst="line">
              <a:avLst/>
            </a:prstGeom>
            <a:noFill/>
            <a:ln w="9525">
              <a:solidFill>
                <a:schemeClr val="tx1"/>
              </a:solidFill>
              <a:round/>
              <a:headEnd/>
              <a:tailEnd type="triangle" w="med" len="med"/>
            </a:ln>
          </p:spPr>
          <p:txBody>
            <a:bodyPr/>
            <a:lstStyle/>
            <a:p>
              <a:endParaRPr lang="en-IN"/>
            </a:p>
          </p:txBody>
        </p:sp>
        <p:sp>
          <p:nvSpPr>
            <p:cNvPr id="36979" name="Text Box 105"/>
            <p:cNvSpPr txBox="1">
              <a:spLocks noChangeArrowheads="1"/>
            </p:cNvSpPr>
            <p:nvPr/>
          </p:nvSpPr>
          <p:spPr bwMode="auto">
            <a:xfrm>
              <a:off x="3322" y="2515"/>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0" name="Text Box 106"/>
            <p:cNvSpPr txBox="1">
              <a:spLocks noChangeArrowheads="1"/>
            </p:cNvSpPr>
            <p:nvPr/>
          </p:nvSpPr>
          <p:spPr bwMode="auto">
            <a:xfrm>
              <a:off x="2048" y="334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1" name="Text Box 107"/>
            <p:cNvSpPr txBox="1">
              <a:spLocks noChangeArrowheads="1"/>
            </p:cNvSpPr>
            <p:nvPr/>
          </p:nvSpPr>
          <p:spPr bwMode="auto">
            <a:xfrm>
              <a:off x="2186" y="34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36982" name="Text Box 108"/>
            <p:cNvSpPr txBox="1">
              <a:spLocks noChangeArrowheads="1"/>
            </p:cNvSpPr>
            <p:nvPr/>
          </p:nvSpPr>
          <p:spPr bwMode="auto">
            <a:xfrm>
              <a:off x="4928" y="2459"/>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6983" name="Text Box 109"/>
            <p:cNvSpPr txBox="1">
              <a:spLocks noChangeArrowheads="1"/>
            </p:cNvSpPr>
            <p:nvPr/>
          </p:nvSpPr>
          <p:spPr bwMode="auto">
            <a:xfrm>
              <a:off x="4940" y="3791"/>
              <a:ext cx="212" cy="173"/>
            </a:xfrm>
            <a:prstGeom prst="rect">
              <a:avLst/>
            </a:prstGeom>
            <a:noFill/>
            <a:ln w="9525">
              <a:noFill/>
              <a:miter lim="800000"/>
              <a:headEnd/>
              <a:tailEnd/>
            </a:ln>
          </p:spPr>
          <p:txBody>
            <a:bodyPr wrap="none">
              <a:spAutoFit/>
            </a:bodyPr>
            <a:lstStyle/>
            <a:p>
              <a:pPr algn="ctr"/>
              <a:r>
                <a:rPr lang="en-US" sz="1200">
                  <a:latin typeface="Times New Roman" charset="0"/>
                </a:rPr>
                <a:t>60</a:t>
              </a:r>
            </a:p>
          </p:txBody>
        </p:sp>
        <p:sp>
          <p:nvSpPr>
            <p:cNvPr id="36984" name="Text Box 110"/>
            <p:cNvSpPr txBox="1">
              <a:spLocks noChangeArrowheads="1"/>
            </p:cNvSpPr>
            <p:nvPr/>
          </p:nvSpPr>
          <p:spPr bwMode="auto">
            <a:xfrm>
              <a:off x="4932" y="3666"/>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6985" name="Text Box 111"/>
            <p:cNvSpPr txBox="1">
              <a:spLocks noChangeArrowheads="1"/>
            </p:cNvSpPr>
            <p:nvPr/>
          </p:nvSpPr>
          <p:spPr bwMode="auto">
            <a:xfrm>
              <a:off x="5172" y="2934"/>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6" name="Text Box 112"/>
            <p:cNvSpPr txBox="1">
              <a:spLocks noChangeArrowheads="1"/>
            </p:cNvSpPr>
            <p:nvPr/>
          </p:nvSpPr>
          <p:spPr bwMode="auto">
            <a:xfrm>
              <a:off x="4928" y="2699"/>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6987" name="Text Box 113"/>
            <p:cNvSpPr txBox="1">
              <a:spLocks noChangeArrowheads="1"/>
            </p:cNvSpPr>
            <p:nvPr/>
          </p:nvSpPr>
          <p:spPr bwMode="auto">
            <a:xfrm>
              <a:off x="3744" y="2861"/>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6988" name="Text Box 114"/>
            <p:cNvSpPr txBox="1">
              <a:spLocks noChangeArrowheads="1"/>
            </p:cNvSpPr>
            <p:nvPr/>
          </p:nvSpPr>
          <p:spPr bwMode="auto">
            <a:xfrm>
              <a:off x="3266" y="3797"/>
              <a:ext cx="260" cy="173"/>
            </a:xfrm>
            <a:prstGeom prst="rect">
              <a:avLst/>
            </a:prstGeom>
            <a:noFill/>
            <a:ln w="9525">
              <a:noFill/>
              <a:miter lim="800000"/>
              <a:headEnd/>
              <a:tailEnd/>
            </a:ln>
          </p:spPr>
          <p:txBody>
            <a:bodyPr wrap="none">
              <a:spAutoFit/>
            </a:bodyPr>
            <a:lstStyle/>
            <a:p>
              <a:pPr algn="ctr"/>
              <a:r>
                <a:rPr lang="en-US" sz="1200">
                  <a:latin typeface="Times New Roman" charset="0"/>
                </a:rPr>
                <a:t>100</a:t>
              </a:r>
            </a:p>
          </p:txBody>
        </p:sp>
        <p:sp>
          <p:nvSpPr>
            <p:cNvPr id="36989" name="Text Box 115"/>
            <p:cNvSpPr txBox="1">
              <a:spLocks noChangeArrowheads="1"/>
            </p:cNvSpPr>
            <p:nvPr/>
          </p:nvSpPr>
          <p:spPr bwMode="auto">
            <a:xfrm>
              <a:off x="4944" y="3216"/>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36990" name="Line 116"/>
            <p:cNvSpPr>
              <a:spLocks noChangeShapeType="1"/>
            </p:cNvSpPr>
            <p:nvPr/>
          </p:nvSpPr>
          <p:spPr bwMode="auto">
            <a:xfrm>
              <a:off x="4392" y="2448"/>
              <a:ext cx="288" cy="384"/>
            </a:xfrm>
            <a:prstGeom prst="line">
              <a:avLst/>
            </a:prstGeom>
            <a:noFill/>
            <a:ln w="9525">
              <a:solidFill>
                <a:schemeClr val="tx1"/>
              </a:solidFill>
              <a:round/>
              <a:headEnd/>
              <a:tailEnd type="triangle" w="med" len="med"/>
            </a:ln>
          </p:spPr>
          <p:txBody>
            <a:bodyPr/>
            <a:lstStyle/>
            <a:p>
              <a:endParaRPr lang="en-IN"/>
            </a:p>
          </p:txBody>
        </p:sp>
        <p:sp>
          <p:nvSpPr>
            <p:cNvPr id="36991" name="Line 117"/>
            <p:cNvSpPr>
              <a:spLocks noChangeShapeType="1"/>
            </p:cNvSpPr>
            <p:nvPr/>
          </p:nvSpPr>
          <p:spPr bwMode="auto">
            <a:xfrm>
              <a:off x="4416" y="2448"/>
              <a:ext cx="288" cy="0"/>
            </a:xfrm>
            <a:prstGeom prst="line">
              <a:avLst/>
            </a:prstGeom>
            <a:noFill/>
            <a:ln w="9525">
              <a:solidFill>
                <a:schemeClr val="tx1"/>
              </a:solidFill>
              <a:round/>
              <a:headEnd/>
              <a:tailEnd/>
            </a:ln>
          </p:spPr>
          <p:txBody>
            <a:bodyPr/>
            <a:lstStyle/>
            <a:p>
              <a:endParaRPr lang="en-IN"/>
            </a:p>
          </p:txBody>
        </p:sp>
        <p:sp>
          <p:nvSpPr>
            <p:cNvPr id="36992" name="Text Box 118"/>
            <p:cNvSpPr txBox="1">
              <a:spLocks noChangeArrowheads="1"/>
            </p:cNvSpPr>
            <p:nvPr/>
          </p:nvSpPr>
          <p:spPr bwMode="auto">
            <a:xfrm>
              <a:off x="4320" y="2322"/>
              <a:ext cx="505" cy="154"/>
            </a:xfrm>
            <a:prstGeom prst="rect">
              <a:avLst/>
            </a:prstGeom>
            <a:noFill/>
            <a:ln w="9525">
              <a:noFill/>
              <a:miter lim="800000"/>
              <a:headEnd/>
              <a:tailEnd/>
            </a:ln>
          </p:spPr>
          <p:txBody>
            <a:bodyPr wrap="none">
              <a:spAutoFit/>
            </a:bodyPr>
            <a:lstStyle/>
            <a:p>
              <a:pPr algn="ctr"/>
              <a:r>
                <a:rPr lang="en-US" sz="1000">
                  <a:latin typeface="Times New Roman" charset="0"/>
                </a:rPr>
                <a:t>HEX PART</a:t>
              </a:r>
            </a:p>
          </p:txBody>
        </p:sp>
      </p:grpSp>
      <p:grpSp>
        <p:nvGrpSpPr>
          <p:cNvPr id="4" name="Group 119"/>
          <p:cNvGrpSpPr>
            <a:grpSpLocks/>
          </p:cNvGrpSpPr>
          <p:nvPr/>
        </p:nvGrpSpPr>
        <p:grpSpPr bwMode="auto">
          <a:xfrm>
            <a:off x="4648200" y="381000"/>
            <a:ext cx="4038600" cy="685800"/>
            <a:chOff x="2688" y="240"/>
            <a:chExt cx="2544" cy="432"/>
          </a:xfrm>
        </p:grpSpPr>
        <p:sp>
          <p:nvSpPr>
            <p:cNvPr id="36918" name="Rectangle 120"/>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6919" name="Text Box 121"/>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 of  a solid are given. </a:t>
              </a:r>
            </a:p>
            <a:p>
              <a:r>
                <a:rPr lang="en-US" sz="1600" b="1" dirty="0"/>
                <a:t>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ppt_w</p:attrName>
                                        </p:attrNameLst>
                                      </p:cBhvr>
                                      <p:tavLst>
                                        <p:tav tm="0">
                                          <p:val>
                                            <p:fltVal val="0"/>
                                          </p:val>
                                        </p:tav>
                                        <p:tav tm="100000">
                                          <p:val>
                                            <p:strVal val="#ppt_w"/>
                                          </p:val>
                                        </p:tav>
                                      </p:tavLst>
                                    </p:anim>
                                    <p:anim calcmode="lin" valueType="num">
                                      <p:cBhvr>
                                        <p:cTn id="8" dur="500" fill="hold"/>
                                        <p:tgtEl>
                                          <p:spTgt spid="3789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7891"/>
                                        </p:tgtEl>
                                        <p:attrNameLst>
                                          <p:attrName>style.visibility</p:attrName>
                                        </p:attrNameLst>
                                      </p:cBhvr>
                                      <p:to>
                                        <p:strVal val="visible"/>
                                      </p:to>
                                    </p:set>
                                    <p:anim calcmode="lin" valueType="num">
                                      <p:cBhvr>
                                        <p:cTn id="13" dur="500" fill="hold"/>
                                        <p:tgtEl>
                                          <p:spTgt spid="37891"/>
                                        </p:tgtEl>
                                        <p:attrNameLst>
                                          <p:attrName>ppt_w</p:attrName>
                                        </p:attrNameLst>
                                      </p:cBhvr>
                                      <p:tavLst>
                                        <p:tav tm="0">
                                          <p:val>
                                            <p:fltVal val="0"/>
                                          </p:val>
                                        </p:tav>
                                        <p:tav tm="100000">
                                          <p:val>
                                            <p:strVal val="#ppt_w"/>
                                          </p:val>
                                        </p:tav>
                                      </p:tavLst>
                                    </p:anim>
                                    <p:anim calcmode="lin" valueType="num">
                                      <p:cBhvr>
                                        <p:cTn id="14" dur="500" fill="hold"/>
                                        <p:tgtEl>
                                          <p:spTgt spid="3789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7892"/>
                                        </p:tgtEl>
                                        <p:attrNameLst>
                                          <p:attrName>style.visibility</p:attrName>
                                        </p:attrNameLst>
                                      </p:cBhvr>
                                      <p:to>
                                        <p:strVal val="visible"/>
                                      </p:to>
                                    </p:set>
                                    <p:anim calcmode="lin" valueType="num">
                                      <p:cBhvr>
                                        <p:cTn id="19" dur="500" fill="hold"/>
                                        <p:tgtEl>
                                          <p:spTgt spid="37892"/>
                                        </p:tgtEl>
                                        <p:attrNameLst>
                                          <p:attrName>ppt_w</p:attrName>
                                        </p:attrNameLst>
                                      </p:cBhvr>
                                      <p:tavLst>
                                        <p:tav tm="0">
                                          <p:val>
                                            <p:fltVal val="0"/>
                                          </p:val>
                                        </p:tav>
                                        <p:tav tm="100000">
                                          <p:val>
                                            <p:strVal val="#ppt_w"/>
                                          </p:val>
                                        </p:tav>
                                      </p:tavLst>
                                    </p:anim>
                                    <p:anim calcmode="lin" valueType="num">
                                      <p:cBhvr>
                                        <p:cTn id="2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7932"/>
                                        </p:tgtEl>
                                        <p:attrNameLst>
                                          <p:attrName>style.visibility</p:attrName>
                                        </p:attrNameLst>
                                      </p:cBhvr>
                                      <p:to>
                                        <p:strVal val="visible"/>
                                      </p:to>
                                    </p:set>
                                    <p:anim calcmode="lin" valueType="num">
                                      <p:cBhvr>
                                        <p:cTn id="25" dur="500" fill="hold"/>
                                        <p:tgtEl>
                                          <p:spTgt spid="37932"/>
                                        </p:tgtEl>
                                        <p:attrNameLst>
                                          <p:attrName>ppt_w</p:attrName>
                                        </p:attrNameLst>
                                      </p:cBhvr>
                                      <p:tavLst>
                                        <p:tav tm="0">
                                          <p:val>
                                            <p:strVal val="4*#ppt_w"/>
                                          </p:val>
                                        </p:tav>
                                        <p:tav tm="100000">
                                          <p:val>
                                            <p:strVal val="#ppt_w"/>
                                          </p:val>
                                        </p:tav>
                                      </p:tavLst>
                                    </p:anim>
                                    <p:anim calcmode="lin" valueType="num">
                                      <p:cBhvr>
                                        <p:cTn id="26" dur="500" fill="hold"/>
                                        <p:tgtEl>
                                          <p:spTgt spid="37932"/>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7893"/>
                                        </p:tgtEl>
                                        <p:attrNameLst>
                                          <p:attrName>style.visibility</p:attrName>
                                        </p:attrNameLst>
                                      </p:cBhvr>
                                      <p:to>
                                        <p:strVal val="visible"/>
                                      </p:to>
                                    </p:set>
                                    <p:anim calcmode="lin" valueType="num">
                                      <p:cBhvr>
                                        <p:cTn id="31" dur="500" fill="hold"/>
                                        <p:tgtEl>
                                          <p:spTgt spid="37893"/>
                                        </p:tgtEl>
                                        <p:attrNameLst>
                                          <p:attrName>ppt_x</p:attrName>
                                        </p:attrNameLst>
                                      </p:cBhvr>
                                      <p:tavLst>
                                        <p:tav tm="0">
                                          <p:val>
                                            <p:strVal val="#ppt_x"/>
                                          </p:val>
                                        </p:tav>
                                        <p:tav tm="100000">
                                          <p:val>
                                            <p:strVal val="#ppt_x"/>
                                          </p:val>
                                        </p:tav>
                                      </p:tavLst>
                                    </p:anim>
                                    <p:anim calcmode="lin" valueType="num">
                                      <p:cBhvr>
                                        <p:cTn id="32" dur="500" fill="hold"/>
                                        <p:tgtEl>
                                          <p:spTgt spid="37893"/>
                                        </p:tgtEl>
                                        <p:attrNameLst>
                                          <p:attrName>ppt_y</p:attrName>
                                        </p:attrNameLst>
                                      </p:cBhvr>
                                      <p:tavLst>
                                        <p:tav tm="0">
                                          <p:val>
                                            <p:strVal val="#ppt_y+#ppt_h/2"/>
                                          </p:val>
                                        </p:tav>
                                        <p:tav tm="100000">
                                          <p:val>
                                            <p:strVal val="#ppt_y"/>
                                          </p:val>
                                        </p:tav>
                                      </p:tavLst>
                                    </p:anim>
                                    <p:anim calcmode="lin" valueType="num">
                                      <p:cBhvr>
                                        <p:cTn id="33" dur="500" fill="hold"/>
                                        <p:tgtEl>
                                          <p:spTgt spid="37893"/>
                                        </p:tgtEl>
                                        <p:attrNameLst>
                                          <p:attrName>ppt_w</p:attrName>
                                        </p:attrNameLst>
                                      </p:cBhvr>
                                      <p:tavLst>
                                        <p:tav tm="0">
                                          <p:val>
                                            <p:strVal val="#ppt_w"/>
                                          </p:val>
                                        </p:tav>
                                        <p:tav tm="100000">
                                          <p:val>
                                            <p:strVal val="#ppt_w"/>
                                          </p:val>
                                        </p:tav>
                                      </p:tavLst>
                                    </p:anim>
                                    <p:anim calcmode="lin" valueType="num">
                                      <p:cBhvr>
                                        <p:cTn id="34" dur="500" fill="hold"/>
                                        <p:tgtEl>
                                          <p:spTgt spid="37893"/>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37894"/>
                                        </p:tgtEl>
                                        <p:attrNameLst>
                                          <p:attrName>style.visibility</p:attrName>
                                        </p:attrNameLst>
                                      </p:cBhvr>
                                      <p:to>
                                        <p:strVal val="visible"/>
                                      </p:to>
                                    </p:set>
                                    <p:anim calcmode="lin" valueType="num">
                                      <p:cBhvr>
                                        <p:cTn id="39" dur="500" fill="hold"/>
                                        <p:tgtEl>
                                          <p:spTgt spid="37894"/>
                                        </p:tgtEl>
                                        <p:attrNameLst>
                                          <p:attrName>ppt_x</p:attrName>
                                        </p:attrNameLst>
                                      </p:cBhvr>
                                      <p:tavLst>
                                        <p:tav tm="0">
                                          <p:val>
                                            <p:strVal val="#ppt_x"/>
                                          </p:val>
                                        </p:tav>
                                        <p:tav tm="100000">
                                          <p:val>
                                            <p:strVal val="#ppt_x"/>
                                          </p:val>
                                        </p:tav>
                                      </p:tavLst>
                                    </p:anim>
                                    <p:anim calcmode="lin" valueType="num">
                                      <p:cBhvr>
                                        <p:cTn id="40" dur="500" fill="hold"/>
                                        <p:tgtEl>
                                          <p:spTgt spid="37894"/>
                                        </p:tgtEl>
                                        <p:attrNameLst>
                                          <p:attrName>ppt_y</p:attrName>
                                        </p:attrNameLst>
                                      </p:cBhvr>
                                      <p:tavLst>
                                        <p:tav tm="0">
                                          <p:val>
                                            <p:strVal val="#ppt_y+#ppt_h/2"/>
                                          </p:val>
                                        </p:tav>
                                        <p:tav tm="100000">
                                          <p:val>
                                            <p:strVal val="#ppt_y"/>
                                          </p:val>
                                        </p:tav>
                                      </p:tavLst>
                                    </p:anim>
                                    <p:anim calcmode="lin" valueType="num">
                                      <p:cBhvr>
                                        <p:cTn id="41" dur="500" fill="hold"/>
                                        <p:tgtEl>
                                          <p:spTgt spid="37894"/>
                                        </p:tgtEl>
                                        <p:attrNameLst>
                                          <p:attrName>ppt_w</p:attrName>
                                        </p:attrNameLst>
                                      </p:cBhvr>
                                      <p:tavLst>
                                        <p:tav tm="0">
                                          <p:val>
                                            <p:strVal val="#ppt_w"/>
                                          </p:val>
                                        </p:tav>
                                        <p:tav tm="100000">
                                          <p:val>
                                            <p:strVal val="#ppt_w"/>
                                          </p:val>
                                        </p:tav>
                                      </p:tavLst>
                                    </p:anim>
                                    <p:anim calcmode="lin" valueType="num">
                                      <p:cBhvr>
                                        <p:cTn id="42" dur="500" fill="hold"/>
                                        <p:tgtEl>
                                          <p:spTgt spid="3789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37895"/>
                                        </p:tgtEl>
                                        <p:attrNameLst>
                                          <p:attrName>style.visibility</p:attrName>
                                        </p:attrNameLst>
                                      </p:cBhvr>
                                      <p:to>
                                        <p:strVal val="visible"/>
                                      </p:to>
                                    </p:set>
                                    <p:anim calcmode="lin" valueType="num">
                                      <p:cBhvr>
                                        <p:cTn id="47" dur="500" fill="hold"/>
                                        <p:tgtEl>
                                          <p:spTgt spid="37895"/>
                                        </p:tgtEl>
                                        <p:attrNameLst>
                                          <p:attrName>ppt_x</p:attrName>
                                        </p:attrNameLst>
                                      </p:cBhvr>
                                      <p:tavLst>
                                        <p:tav tm="0">
                                          <p:val>
                                            <p:strVal val="#ppt_x"/>
                                          </p:val>
                                        </p:tav>
                                        <p:tav tm="100000">
                                          <p:val>
                                            <p:strVal val="#ppt_x"/>
                                          </p:val>
                                        </p:tav>
                                      </p:tavLst>
                                    </p:anim>
                                    <p:anim calcmode="lin" valueType="num">
                                      <p:cBhvr>
                                        <p:cTn id="48" dur="500" fill="hold"/>
                                        <p:tgtEl>
                                          <p:spTgt spid="37895"/>
                                        </p:tgtEl>
                                        <p:attrNameLst>
                                          <p:attrName>ppt_y</p:attrName>
                                        </p:attrNameLst>
                                      </p:cBhvr>
                                      <p:tavLst>
                                        <p:tav tm="0">
                                          <p:val>
                                            <p:strVal val="#ppt_y+#ppt_h/2"/>
                                          </p:val>
                                        </p:tav>
                                        <p:tav tm="100000">
                                          <p:val>
                                            <p:strVal val="#ppt_y"/>
                                          </p:val>
                                        </p:tav>
                                      </p:tavLst>
                                    </p:anim>
                                    <p:anim calcmode="lin" valueType="num">
                                      <p:cBhvr>
                                        <p:cTn id="49" dur="500" fill="hold"/>
                                        <p:tgtEl>
                                          <p:spTgt spid="37895"/>
                                        </p:tgtEl>
                                        <p:attrNameLst>
                                          <p:attrName>ppt_w</p:attrName>
                                        </p:attrNameLst>
                                      </p:cBhvr>
                                      <p:tavLst>
                                        <p:tav tm="0">
                                          <p:val>
                                            <p:strVal val="#ppt_w"/>
                                          </p:val>
                                        </p:tav>
                                        <p:tav tm="100000">
                                          <p:val>
                                            <p:strVal val="#ppt_w"/>
                                          </p:val>
                                        </p:tav>
                                      </p:tavLst>
                                    </p:anim>
                                    <p:anim calcmode="lin" valueType="num">
                                      <p:cBhvr>
                                        <p:cTn id="50" dur="500" fill="hold"/>
                                        <p:tgtEl>
                                          <p:spTgt spid="3789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7896"/>
                                        </p:tgtEl>
                                        <p:attrNameLst>
                                          <p:attrName>style.visibility</p:attrName>
                                        </p:attrNameLst>
                                      </p:cBhvr>
                                      <p:to>
                                        <p:strVal val="visible"/>
                                      </p:to>
                                    </p:set>
                                    <p:animEffect transition="in" filter="strips(upLeft)">
                                      <p:cBhvr>
                                        <p:cTn id="55" dur="500"/>
                                        <p:tgtEl>
                                          <p:spTgt spid="37896"/>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9" fill="hold" grpId="0" nodeType="clickEffect">
                                  <p:stCondLst>
                                    <p:cond delay="0"/>
                                  </p:stCondLst>
                                  <p:childTnLst>
                                    <p:set>
                                      <p:cBhvr>
                                        <p:cTn id="59" dur="1" fill="hold">
                                          <p:stCondLst>
                                            <p:cond delay="0"/>
                                          </p:stCondLst>
                                        </p:cTn>
                                        <p:tgtEl>
                                          <p:spTgt spid="37898"/>
                                        </p:tgtEl>
                                        <p:attrNameLst>
                                          <p:attrName>style.visibility</p:attrName>
                                        </p:attrNameLst>
                                      </p:cBhvr>
                                      <p:to>
                                        <p:strVal val="visible"/>
                                      </p:to>
                                    </p:set>
                                    <p:animEffect transition="in" filter="strips(upLeft)">
                                      <p:cBhvr>
                                        <p:cTn id="60" dur="500"/>
                                        <p:tgtEl>
                                          <p:spTgt spid="37898"/>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37897"/>
                                        </p:tgtEl>
                                        <p:attrNameLst>
                                          <p:attrName>style.visibility</p:attrName>
                                        </p:attrNameLst>
                                      </p:cBhvr>
                                      <p:to>
                                        <p:strVal val="visible"/>
                                      </p:to>
                                    </p:set>
                                    <p:animEffect transition="in" filter="strips(downLeft)">
                                      <p:cBhvr>
                                        <p:cTn id="65" dur="500"/>
                                        <p:tgtEl>
                                          <p:spTgt spid="37897"/>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37899"/>
                                        </p:tgtEl>
                                        <p:attrNameLst>
                                          <p:attrName>style.visibility</p:attrName>
                                        </p:attrNameLst>
                                      </p:cBhvr>
                                      <p:to>
                                        <p:strVal val="visible"/>
                                      </p:to>
                                    </p:set>
                                    <p:animEffect transition="in" filter="strips(downLeft)">
                                      <p:cBhvr>
                                        <p:cTn id="70" dur="500"/>
                                        <p:tgtEl>
                                          <p:spTgt spid="37899"/>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6" fill="hold" grpId="0" nodeType="clickEffect">
                                  <p:stCondLst>
                                    <p:cond delay="0"/>
                                  </p:stCondLst>
                                  <p:childTnLst>
                                    <p:set>
                                      <p:cBhvr>
                                        <p:cTn id="74" dur="1" fill="hold">
                                          <p:stCondLst>
                                            <p:cond delay="0"/>
                                          </p:stCondLst>
                                        </p:cTn>
                                        <p:tgtEl>
                                          <p:spTgt spid="37900"/>
                                        </p:tgtEl>
                                        <p:attrNameLst>
                                          <p:attrName>style.visibility</p:attrName>
                                        </p:attrNameLst>
                                      </p:cBhvr>
                                      <p:to>
                                        <p:strVal val="visible"/>
                                      </p:to>
                                    </p:set>
                                    <p:animEffect transition="in" filter="strips(downRight)">
                                      <p:cBhvr>
                                        <p:cTn id="75" dur="500"/>
                                        <p:tgtEl>
                                          <p:spTgt spid="37900"/>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grpId="0" nodeType="clickEffect">
                                  <p:stCondLst>
                                    <p:cond delay="0"/>
                                  </p:stCondLst>
                                  <p:childTnLst>
                                    <p:set>
                                      <p:cBhvr>
                                        <p:cTn id="79" dur="1" fill="hold">
                                          <p:stCondLst>
                                            <p:cond delay="0"/>
                                          </p:stCondLst>
                                        </p:cTn>
                                        <p:tgtEl>
                                          <p:spTgt spid="37901"/>
                                        </p:tgtEl>
                                        <p:attrNameLst>
                                          <p:attrName>style.visibility</p:attrName>
                                        </p:attrNameLst>
                                      </p:cBhvr>
                                      <p:to>
                                        <p:strVal val="visible"/>
                                      </p:to>
                                    </p:set>
                                    <p:animEffect transition="in" filter="strips(downRight)">
                                      <p:cBhvr>
                                        <p:cTn id="80" dur="500"/>
                                        <p:tgtEl>
                                          <p:spTgt spid="37901"/>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37902"/>
                                        </p:tgtEl>
                                        <p:attrNameLst>
                                          <p:attrName>style.visibility</p:attrName>
                                        </p:attrNameLst>
                                      </p:cBhvr>
                                      <p:to>
                                        <p:strVal val="visible"/>
                                      </p:to>
                                    </p:set>
                                    <p:animEffect transition="in" filter="strips(downLeft)">
                                      <p:cBhvr>
                                        <p:cTn id="85" dur="500"/>
                                        <p:tgtEl>
                                          <p:spTgt spid="37902"/>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3" fill="hold" grpId="0" nodeType="clickEffect">
                                  <p:stCondLst>
                                    <p:cond delay="0"/>
                                  </p:stCondLst>
                                  <p:childTnLst>
                                    <p:set>
                                      <p:cBhvr>
                                        <p:cTn id="89" dur="1" fill="hold">
                                          <p:stCondLst>
                                            <p:cond delay="0"/>
                                          </p:stCondLst>
                                        </p:cTn>
                                        <p:tgtEl>
                                          <p:spTgt spid="37903"/>
                                        </p:tgtEl>
                                        <p:attrNameLst>
                                          <p:attrName>style.visibility</p:attrName>
                                        </p:attrNameLst>
                                      </p:cBhvr>
                                      <p:to>
                                        <p:strVal val="visible"/>
                                      </p:to>
                                    </p:set>
                                    <p:animEffect transition="in" filter="strips(upRight)">
                                      <p:cBhvr>
                                        <p:cTn id="90" dur="500"/>
                                        <p:tgtEl>
                                          <p:spTgt spid="37903"/>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7917"/>
                                        </p:tgtEl>
                                        <p:attrNameLst>
                                          <p:attrName>style.visibility</p:attrName>
                                        </p:attrNameLst>
                                      </p:cBhvr>
                                      <p:to>
                                        <p:strVal val="visible"/>
                                      </p:to>
                                    </p:set>
                                    <p:animEffect transition="in" filter="strips(downRight)">
                                      <p:cBhvr>
                                        <p:cTn id="95" dur="500"/>
                                        <p:tgtEl>
                                          <p:spTgt spid="37917"/>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6" fill="hold" grpId="0" nodeType="clickEffect">
                                  <p:stCondLst>
                                    <p:cond delay="0"/>
                                  </p:stCondLst>
                                  <p:childTnLst>
                                    <p:set>
                                      <p:cBhvr>
                                        <p:cTn id="99" dur="1" fill="hold">
                                          <p:stCondLst>
                                            <p:cond delay="0"/>
                                          </p:stCondLst>
                                        </p:cTn>
                                        <p:tgtEl>
                                          <p:spTgt spid="37918"/>
                                        </p:tgtEl>
                                        <p:attrNameLst>
                                          <p:attrName>style.visibility</p:attrName>
                                        </p:attrNameLst>
                                      </p:cBhvr>
                                      <p:to>
                                        <p:strVal val="visible"/>
                                      </p:to>
                                    </p:set>
                                    <p:animEffect transition="in" filter="strips(downRight)">
                                      <p:cBhvr>
                                        <p:cTn id="100" dur="500"/>
                                        <p:tgtEl>
                                          <p:spTgt spid="37918"/>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9" fill="hold" grpId="0" nodeType="clickEffect">
                                  <p:stCondLst>
                                    <p:cond delay="0"/>
                                  </p:stCondLst>
                                  <p:childTnLst>
                                    <p:set>
                                      <p:cBhvr>
                                        <p:cTn id="104" dur="1" fill="hold">
                                          <p:stCondLst>
                                            <p:cond delay="0"/>
                                          </p:stCondLst>
                                        </p:cTn>
                                        <p:tgtEl>
                                          <p:spTgt spid="37907"/>
                                        </p:tgtEl>
                                        <p:attrNameLst>
                                          <p:attrName>style.visibility</p:attrName>
                                        </p:attrNameLst>
                                      </p:cBhvr>
                                      <p:to>
                                        <p:strVal val="visible"/>
                                      </p:to>
                                    </p:set>
                                    <p:animEffect transition="in" filter="strips(upLeft)">
                                      <p:cBhvr>
                                        <p:cTn id="105" dur="500"/>
                                        <p:tgtEl>
                                          <p:spTgt spid="37907"/>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4" fill="hold" grpId="0" nodeType="clickEffect">
                                  <p:stCondLst>
                                    <p:cond delay="0"/>
                                  </p:stCondLst>
                                  <p:childTnLst>
                                    <p:set>
                                      <p:cBhvr>
                                        <p:cTn id="109" dur="1" fill="hold">
                                          <p:stCondLst>
                                            <p:cond delay="0"/>
                                          </p:stCondLst>
                                        </p:cTn>
                                        <p:tgtEl>
                                          <p:spTgt spid="37905"/>
                                        </p:tgtEl>
                                        <p:attrNameLst>
                                          <p:attrName>style.visibility</p:attrName>
                                        </p:attrNameLst>
                                      </p:cBhvr>
                                      <p:to>
                                        <p:strVal val="visible"/>
                                      </p:to>
                                    </p:set>
                                    <p:anim calcmode="lin" valueType="num">
                                      <p:cBhvr>
                                        <p:cTn id="110" dur="500" fill="hold"/>
                                        <p:tgtEl>
                                          <p:spTgt spid="37905"/>
                                        </p:tgtEl>
                                        <p:attrNameLst>
                                          <p:attrName>ppt_x</p:attrName>
                                        </p:attrNameLst>
                                      </p:cBhvr>
                                      <p:tavLst>
                                        <p:tav tm="0">
                                          <p:val>
                                            <p:strVal val="#ppt_x"/>
                                          </p:val>
                                        </p:tav>
                                        <p:tav tm="100000">
                                          <p:val>
                                            <p:strVal val="#ppt_x"/>
                                          </p:val>
                                        </p:tav>
                                      </p:tavLst>
                                    </p:anim>
                                    <p:anim calcmode="lin" valueType="num">
                                      <p:cBhvr>
                                        <p:cTn id="111" dur="500" fill="hold"/>
                                        <p:tgtEl>
                                          <p:spTgt spid="37905"/>
                                        </p:tgtEl>
                                        <p:attrNameLst>
                                          <p:attrName>ppt_y</p:attrName>
                                        </p:attrNameLst>
                                      </p:cBhvr>
                                      <p:tavLst>
                                        <p:tav tm="0">
                                          <p:val>
                                            <p:strVal val="#ppt_y+#ppt_h/2"/>
                                          </p:val>
                                        </p:tav>
                                        <p:tav tm="100000">
                                          <p:val>
                                            <p:strVal val="#ppt_y"/>
                                          </p:val>
                                        </p:tav>
                                      </p:tavLst>
                                    </p:anim>
                                    <p:anim calcmode="lin" valueType="num">
                                      <p:cBhvr>
                                        <p:cTn id="112" dur="500" fill="hold"/>
                                        <p:tgtEl>
                                          <p:spTgt spid="37905"/>
                                        </p:tgtEl>
                                        <p:attrNameLst>
                                          <p:attrName>ppt_w</p:attrName>
                                        </p:attrNameLst>
                                      </p:cBhvr>
                                      <p:tavLst>
                                        <p:tav tm="0">
                                          <p:val>
                                            <p:strVal val="#ppt_w"/>
                                          </p:val>
                                        </p:tav>
                                        <p:tav tm="100000">
                                          <p:val>
                                            <p:strVal val="#ppt_w"/>
                                          </p:val>
                                        </p:tav>
                                      </p:tavLst>
                                    </p:anim>
                                    <p:anim calcmode="lin" valueType="num">
                                      <p:cBhvr>
                                        <p:cTn id="113" dur="500" fill="hold"/>
                                        <p:tgtEl>
                                          <p:spTgt spid="37905"/>
                                        </p:tgtEl>
                                        <p:attrNameLst>
                                          <p:attrName>ppt_h</p:attrName>
                                        </p:attrNameLst>
                                      </p:cBhvr>
                                      <p:tavLst>
                                        <p:tav tm="0">
                                          <p:val>
                                            <p:fltVal val="0"/>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4" fill="hold" grpId="0" nodeType="clickEffect">
                                  <p:stCondLst>
                                    <p:cond delay="0"/>
                                  </p:stCondLst>
                                  <p:childTnLst>
                                    <p:set>
                                      <p:cBhvr>
                                        <p:cTn id="117" dur="1" fill="hold">
                                          <p:stCondLst>
                                            <p:cond delay="0"/>
                                          </p:stCondLst>
                                        </p:cTn>
                                        <p:tgtEl>
                                          <p:spTgt spid="37904"/>
                                        </p:tgtEl>
                                        <p:attrNameLst>
                                          <p:attrName>style.visibility</p:attrName>
                                        </p:attrNameLst>
                                      </p:cBhvr>
                                      <p:to>
                                        <p:strVal val="visible"/>
                                      </p:to>
                                    </p:set>
                                    <p:anim calcmode="lin" valueType="num">
                                      <p:cBhvr>
                                        <p:cTn id="118" dur="500" fill="hold"/>
                                        <p:tgtEl>
                                          <p:spTgt spid="37904"/>
                                        </p:tgtEl>
                                        <p:attrNameLst>
                                          <p:attrName>ppt_x</p:attrName>
                                        </p:attrNameLst>
                                      </p:cBhvr>
                                      <p:tavLst>
                                        <p:tav tm="0">
                                          <p:val>
                                            <p:strVal val="#ppt_x"/>
                                          </p:val>
                                        </p:tav>
                                        <p:tav tm="100000">
                                          <p:val>
                                            <p:strVal val="#ppt_x"/>
                                          </p:val>
                                        </p:tav>
                                      </p:tavLst>
                                    </p:anim>
                                    <p:anim calcmode="lin" valueType="num">
                                      <p:cBhvr>
                                        <p:cTn id="119" dur="500" fill="hold"/>
                                        <p:tgtEl>
                                          <p:spTgt spid="37904"/>
                                        </p:tgtEl>
                                        <p:attrNameLst>
                                          <p:attrName>ppt_y</p:attrName>
                                        </p:attrNameLst>
                                      </p:cBhvr>
                                      <p:tavLst>
                                        <p:tav tm="0">
                                          <p:val>
                                            <p:strVal val="#ppt_y+#ppt_h/2"/>
                                          </p:val>
                                        </p:tav>
                                        <p:tav tm="100000">
                                          <p:val>
                                            <p:strVal val="#ppt_y"/>
                                          </p:val>
                                        </p:tav>
                                      </p:tavLst>
                                    </p:anim>
                                    <p:anim calcmode="lin" valueType="num">
                                      <p:cBhvr>
                                        <p:cTn id="120" dur="500" fill="hold"/>
                                        <p:tgtEl>
                                          <p:spTgt spid="37904"/>
                                        </p:tgtEl>
                                        <p:attrNameLst>
                                          <p:attrName>ppt_w</p:attrName>
                                        </p:attrNameLst>
                                      </p:cBhvr>
                                      <p:tavLst>
                                        <p:tav tm="0">
                                          <p:val>
                                            <p:strVal val="#ppt_w"/>
                                          </p:val>
                                        </p:tav>
                                        <p:tav tm="100000">
                                          <p:val>
                                            <p:strVal val="#ppt_w"/>
                                          </p:val>
                                        </p:tav>
                                      </p:tavLst>
                                    </p:anim>
                                    <p:anim calcmode="lin" valueType="num">
                                      <p:cBhvr>
                                        <p:cTn id="121" dur="500" fill="hold"/>
                                        <p:tgtEl>
                                          <p:spTgt spid="37904"/>
                                        </p:tgtEl>
                                        <p:attrNameLst>
                                          <p:attrName>ppt_h</p:attrName>
                                        </p:attrNameLst>
                                      </p:cBhvr>
                                      <p:tavLst>
                                        <p:tav tm="0">
                                          <p:val>
                                            <p:fltVal val="0"/>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7" presetClass="entr" presetSubtype="4" fill="hold" grpId="0" nodeType="clickEffect">
                                  <p:stCondLst>
                                    <p:cond delay="0"/>
                                  </p:stCondLst>
                                  <p:childTnLst>
                                    <p:set>
                                      <p:cBhvr>
                                        <p:cTn id="125" dur="1" fill="hold">
                                          <p:stCondLst>
                                            <p:cond delay="0"/>
                                          </p:stCondLst>
                                        </p:cTn>
                                        <p:tgtEl>
                                          <p:spTgt spid="37906"/>
                                        </p:tgtEl>
                                        <p:attrNameLst>
                                          <p:attrName>style.visibility</p:attrName>
                                        </p:attrNameLst>
                                      </p:cBhvr>
                                      <p:to>
                                        <p:strVal val="visible"/>
                                      </p:to>
                                    </p:set>
                                    <p:anim calcmode="lin" valueType="num">
                                      <p:cBhvr>
                                        <p:cTn id="126" dur="500" fill="hold"/>
                                        <p:tgtEl>
                                          <p:spTgt spid="37906"/>
                                        </p:tgtEl>
                                        <p:attrNameLst>
                                          <p:attrName>ppt_x</p:attrName>
                                        </p:attrNameLst>
                                      </p:cBhvr>
                                      <p:tavLst>
                                        <p:tav tm="0">
                                          <p:val>
                                            <p:strVal val="#ppt_x"/>
                                          </p:val>
                                        </p:tav>
                                        <p:tav tm="100000">
                                          <p:val>
                                            <p:strVal val="#ppt_x"/>
                                          </p:val>
                                        </p:tav>
                                      </p:tavLst>
                                    </p:anim>
                                    <p:anim calcmode="lin" valueType="num">
                                      <p:cBhvr>
                                        <p:cTn id="127" dur="500" fill="hold"/>
                                        <p:tgtEl>
                                          <p:spTgt spid="37906"/>
                                        </p:tgtEl>
                                        <p:attrNameLst>
                                          <p:attrName>ppt_y</p:attrName>
                                        </p:attrNameLst>
                                      </p:cBhvr>
                                      <p:tavLst>
                                        <p:tav tm="0">
                                          <p:val>
                                            <p:strVal val="#ppt_y+#ppt_h/2"/>
                                          </p:val>
                                        </p:tav>
                                        <p:tav tm="100000">
                                          <p:val>
                                            <p:strVal val="#ppt_y"/>
                                          </p:val>
                                        </p:tav>
                                      </p:tavLst>
                                    </p:anim>
                                    <p:anim calcmode="lin" valueType="num">
                                      <p:cBhvr>
                                        <p:cTn id="128" dur="500" fill="hold"/>
                                        <p:tgtEl>
                                          <p:spTgt spid="37906"/>
                                        </p:tgtEl>
                                        <p:attrNameLst>
                                          <p:attrName>ppt_w</p:attrName>
                                        </p:attrNameLst>
                                      </p:cBhvr>
                                      <p:tavLst>
                                        <p:tav tm="0">
                                          <p:val>
                                            <p:strVal val="#ppt_w"/>
                                          </p:val>
                                        </p:tav>
                                        <p:tav tm="100000">
                                          <p:val>
                                            <p:strVal val="#ppt_w"/>
                                          </p:val>
                                        </p:tav>
                                      </p:tavLst>
                                    </p:anim>
                                    <p:anim calcmode="lin" valueType="num">
                                      <p:cBhvr>
                                        <p:cTn id="129" dur="500" fill="hold"/>
                                        <p:tgtEl>
                                          <p:spTgt spid="37906"/>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3" presetClass="entr" presetSubtype="16" fill="hold" nodeType="clickEffect">
                                  <p:stCondLst>
                                    <p:cond delay="0"/>
                                  </p:stCondLst>
                                  <p:childTnLst>
                                    <p:set>
                                      <p:cBhvr>
                                        <p:cTn id="133" dur="1" fill="hold">
                                          <p:stCondLst>
                                            <p:cond delay="0"/>
                                          </p:stCondLst>
                                        </p:cTn>
                                        <p:tgtEl>
                                          <p:spTgt spid="2"/>
                                        </p:tgtEl>
                                        <p:attrNameLst>
                                          <p:attrName>style.visibility</p:attrName>
                                        </p:attrNameLst>
                                      </p:cBhvr>
                                      <p:to>
                                        <p:strVal val="visible"/>
                                      </p:to>
                                    </p:set>
                                    <p:anim calcmode="lin" valueType="num">
                                      <p:cBhvr>
                                        <p:cTn id="134" dur="500" fill="hold"/>
                                        <p:tgtEl>
                                          <p:spTgt spid="2"/>
                                        </p:tgtEl>
                                        <p:attrNameLst>
                                          <p:attrName>ppt_w</p:attrName>
                                        </p:attrNameLst>
                                      </p:cBhvr>
                                      <p:tavLst>
                                        <p:tav tm="0">
                                          <p:val>
                                            <p:fltVal val="0"/>
                                          </p:val>
                                        </p:tav>
                                        <p:tav tm="100000">
                                          <p:val>
                                            <p:strVal val="#ppt_w"/>
                                          </p:val>
                                        </p:tav>
                                      </p:tavLst>
                                    </p:anim>
                                    <p:anim calcmode="lin" valueType="num">
                                      <p:cBhvr>
                                        <p:cTn id="13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18" presetClass="entr" presetSubtype="6" fill="hold" grpId="0" nodeType="clickEffect">
                                  <p:stCondLst>
                                    <p:cond delay="0"/>
                                  </p:stCondLst>
                                  <p:childTnLst>
                                    <p:set>
                                      <p:cBhvr>
                                        <p:cTn id="139" dur="1" fill="hold">
                                          <p:stCondLst>
                                            <p:cond delay="0"/>
                                          </p:stCondLst>
                                        </p:cTn>
                                        <p:tgtEl>
                                          <p:spTgt spid="37908"/>
                                        </p:tgtEl>
                                        <p:attrNameLst>
                                          <p:attrName>style.visibility</p:attrName>
                                        </p:attrNameLst>
                                      </p:cBhvr>
                                      <p:to>
                                        <p:strVal val="visible"/>
                                      </p:to>
                                    </p:set>
                                    <p:animEffect transition="in" filter="strips(downRight)">
                                      <p:cBhvr>
                                        <p:cTn id="140" dur="500"/>
                                        <p:tgtEl>
                                          <p:spTgt spid="37908"/>
                                        </p:tgtEl>
                                      </p:cBhvr>
                                    </p:animEffect>
                                  </p:childTnLst>
                                </p:cTn>
                              </p:par>
                            </p:childTnLst>
                          </p:cTn>
                        </p:par>
                      </p:childTnLst>
                    </p:cTn>
                  </p:par>
                  <p:par>
                    <p:cTn id="141" fill="hold">
                      <p:stCondLst>
                        <p:cond delay="indefinite"/>
                      </p:stCondLst>
                      <p:childTnLst>
                        <p:par>
                          <p:cTn id="142" fill="hold">
                            <p:stCondLst>
                              <p:cond delay="0"/>
                            </p:stCondLst>
                            <p:childTnLst>
                              <p:par>
                                <p:cTn id="143" presetID="18" presetClass="entr" presetSubtype="3" fill="hold" grpId="0" nodeType="clickEffect">
                                  <p:stCondLst>
                                    <p:cond delay="0"/>
                                  </p:stCondLst>
                                  <p:childTnLst>
                                    <p:set>
                                      <p:cBhvr>
                                        <p:cTn id="144" dur="1" fill="hold">
                                          <p:stCondLst>
                                            <p:cond delay="0"/>
                                          </p:stCondLst>
                                        </p:cTn>
                                        <p:tgtEl>
                                          <p:spTgt spid="37912"/>
                                        </p:tgtEl>
                                        <p:attrNameLst>
                                          <p:attrName>style.visibility</p:attrName>
                                        </p:attrNameLst>
                                      </p:cBhvr>
                                      <p:to>
                                        <p:strVal val="visible"/>
                                      </p:to>
                                    </p:set>
                                    <p:animEffect transition="in" filter="strips(upRight)">
                                      <p:cBhvr>
                                        <p:cTn id="145" dur="500"/>
                                        <p:tgtEl>
                                          <p:spTgt spid="37912"/>
                                        </p:tgtEl>
                                      </p:cBhvr>
                                    </p:animEffect>
                                  </p:childTnLst>
                                </p:cTn>
                              </p:par>
                            </p:childTnLst>
                          </p:cTn>
                        </p:par>
                      </p:childTnLst>
                    </p:cTn>
                  </p:par>
                  <p:par>
                    <p:cTn id="146" fill="hold">
                      <p:stCondLst>
                        <p:cond delay="indefinite"/>
                      </p:stCondLst>
                      <p:childTnLst>
                        <p:par>
                          <p:cTn id="147" fill="hold">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37915"/>
                                        </p:tgtEl>
                                        <p:attrNameLst>
                                          <p:attrName>style.visibility</p:attrName>
                                        </p:attrNameLst>
                                      </p:cBhvr>
                                      <p:to>
                                        <p:strVal val="visible"/>
                                      </p:to>
                                    </p:set>
                                    <p:animEffect transition="in" filter="strips(downRight)">
                                      <p:cBhvr>
                                        <p:cTn id="150" dur="500"/>
                                        <p:tgtEl>
                                          <p:spTgt spid="37915"/>
                                        </p:tgtEl>
                                      </p:cBhvr>
                                    </p:animEffect>
                                  </p:childTnLst>
                                </p:cTn>
                              </p:par>
                            </p:childTnLst>
                          </p:cTn>
                        </p:par>
                      </p:childTnLst>
                    </p:cTn>
                  </p:par>
                  <p:par>
                    <p:cTn id="151" fill="hold">
                      <p:stCondLst>
                        <p:cond delay="indefinite"/>
                      </p:stCondLst>
                      <p:childTnLst>
                        <p:par>
                          <p:cTn id="152" fill="hold">
                            <p:stCondLst>
                              <p:cond delay="0"/>
                            </p:stCondLst>
                            <p:childTnLst>
                              <p:par>
                                <p:cTn id="153" presetID="18" presetClass="entr" presetSubtype="12" fill="hold" grpId="0" nodeType="clickEffect">
                                  <p:stCondLst>
                                    <p:cond delay="0"/>
                                  </p:stCondLst>
                                  <p:childTnLst>
                                    <p:set>
                                      <p:cBhvr>
                                        <p:cTn id="154" dur="1" fill="hold">
                                          <p:stCondLst>
                                            <p:cond delay="0"/>
                                          </p:stCondLst>
                                        </p:cTn>
                                        <p:tgtEl>
                                          <p:spTgt spid="37909"/>
                                        </p:tgtEl>
                                        <p:attrNameLst>
                                          <p:attrName>style.visibility</p:attrName>
                                        </p:attrNameLst>
                                      </p:cBhvr>
                                      <p:to>
                                        <p:strVal val="visible"/>
                                      </p:to>
                                    </p:set>
                                    <p:animEffect transition="in" filter="strips(downLeft)">
                                      <p:cBhvr>
                                        <p:cTn id="155" dur="500"/>
                                        <p:tgtEl>
                                          <p:spTgt spid="37909"/>
                                        </p:tgtEl>
                                      </p:cBhvr>
                                    </p:animEffect>
                                  </p:childTnLst>
                                </p:cTn>
                              </p:par>
                            </p:childTnLst>
                          </p:cTn>
                        </p:par>
                      </p:childTnLst>
                    </p:cTn>
                  </p:par>
                  <p:par>
                    <p:cTn id="156" fill="hold">
                      <p:stCondLst>
                        <p:cond delay="indefinite"/>
                      </p:stCondLst>
                      <p:childTnLst>
                        <p:par>
                          <p:cTn id="157" fill="hold">
                            <p:stCondLst>
                              <p:cond delay="0"/>
                            </p:stCondLst>
                            <p:childTnLst>
                              <p:par>
                                <p:cTn id="158" presetID="18" presetClass="entr" presetSubtype="12" fill="hold" grpId="0" nodeType="clickEffect">
                                  <p:stCondLst>
                                    <p:cond delay="0"/>
                                  </p:stCondLst>
                                  <p:childTnLst>
                                    <p:set>
                                      <p:cBhvr>
                                        <p:cTn id="159" dur="1" fill="hold">
                                          <p:stCondLst>
                                            <p:cond delay="0"/>
                                          </p:stCondLst>
                                        </p:cTn>
                                        <p:tgtEl>
                                          <p:spTgt spid="37923"/>
                                        </p:tgtEl>
                                        <p:attrNameLst>
                                          <p:attrName>style.visibility</p:attrName>
                                        </p:attrNameLst>
                                      </p:cBhvr>
                                      <p:to>
                                        <p:strVal val="visible"/>
                                      </p:to>
                                    </p:set>
                                    <p:animEffect transition="in" filter="strips(downLeft)">
                                      <p:cBhvr>
                                        <p:cTn id="160" dur="500"/>
                                        <p:tgtEl>
                                          <p:spTgt spid="37923"/>
                                        </p:tgtEl>
                                      </p:cBhvr>
                                    </p:animEffect>
                                  </p:childTnLst>
                                </p:cTn>
                              </p:par>
                            </p:childTnLst>
                          </p:cTn>
                        </p:par>
                      </p:childTnLst>
                    </p:cTn>
                  </p:par>
                  <p:par>
                    <p:cTn id="161" fill="hold">
                      <p:stCondLst>
                        <p:cond delay="indefinite"/>
                      </p:stCondLst>
                      <p:childTnLst>
                        <p:par>
                          <p:cTn id="162" fill="hold">
                            <p:stCondLst>
                              <p:cond delay="0"/>
                            </p:stCondLst>
                            <p:childTnLst>
                              <p:par>
                                <p:cTn id="163" presetID="17" presetClass="entr" presetSubtype="1" fill="hold" grpId="0" nodeType="clickEffect">
                                  <p:stCondLst>
                                    <p:cond delay="0"/>
                                  </p:stCondLst>
                                  <p:childTnLst>
                                    <p:set>
                                      <p:cBhvr>
                                        <p:cTn id="164" dur="1" fill="hold">
                                          <p:stCondLst>
                                            <p:cond delay="0"/>
                                          </p:stCondLst>
                                        </p:cTn>
                                        <p:tgtEl>
                                          <p:spTgt spid="37911"/>
                                        </p:tgtEl>
                                        <p:attrNameLst>
                                          <p:attrName>style.visibility</p:attrName>
                                        </p:attrNameLst>
                                      </p:cBhvr>
                                      <p:to>
                                        <p:strVal val="visible"/>
                                      </p:to>
                                    </p:set>
                                    <p:anim calcmode="lin" valueType="num">
                                      <p:cBhvr>
                                        <p:cTn id="165" dur="500" fill="hold"/>
                                        <p:tgtEl>
                                          <p:spTgt spid="37911"/>
                                        </p:tgtEl>
                                        <p:attrNameLst>
                                          <p:attrName>ppt_x</p:attrName>
                                        </p:attrNameLst>
                                      </p:cBhvr>
                                      <p:tavLst>
                                        <p:tav tm="0">
                                          <p:val>
                                            <p:strVal val="#ppt_x"/>
                                          </p:val>
                                        </p:tav>
                                        <p:tav tm="100000">
                                          <p:val>
                                            <p:strVal val="#ppt_x"/>
                                          </p:val>
                                        </p:tav>
                                      </p:tavLst>
                                    </p:anim>
                                    <p:anim calcmode="lin" valueType="num">
                                      <p:cBhvr>
                                        <p:cTn id="166" dur="500" fill="hold"/>
                                        <p:tgtEl>
                                          <p:spTgt spid="37911"/>
                                        </p:tgtEl>
                                        <p:attrNameLst>
                                          <p:attrName>ppt_y</p:attrName>
                                        </p:attrNameLst>
                                      </p:cBhvr>
                                      <p:tavLst>
                                        <p:tav tm="0">
                                          <p:val>
                                            <p:strVal val="#ppt_y-#ppt_h/2"/>
                                          </p:val>
                                        </p:tav>
                                        <p:tav tm="100000">
                                          <p:val>
                                            <p:strVal val="#ppt_y"/>
                                          </p:val>
                                        </p:tav>
                                      </p:tavLst>
                                    </p:anim>
                                    <p:anim calcmode="lin" valueType="num">
                                      <p:cBhvr>
                                        <p:cTn id="167" dur="500" fill="hold"/>
                                        <p:tgtEl>
                                          <p:spTgt spid="37911"/>
                                        </p:tgtEl>
                                        <p:attrNameLst>
                                          <p:attrName>ppt_w</p:attrName>
                                        </p:attrNameLst>
                                      </p:cBhvr>
                                      <p:tavLst>
                                        <p:tav tm="0">
                                          <p:val>
                                            <p:strVal val="#ppt_w"/>
                                          </p:val>
                                        </p:tav>
                                        <p:tav tm="100000">
                                          <p:val>
                                            <p:strVal val="#ppt_w"/>
                                          </p:val>
                                        </p:tav>
                                      </p:tavLst>
                                    </p:anim>
                                    <p:anim calcmode="lin" valueType="num">
                                      <p:cBhvr>
                                        <p:cTn id="168" dur="500" fill="hold"/>
                                        <p:tgtEl>
                                          <p:spTgt spid="37911"/>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17" presetClass="entr" presetSubtype="1" fill="hold" grpId="0" nodeType="clickEffect">
                                  <p:stCondLst>
                                    <p:cond delay="0"/>
                                  </p:stCondLst>
                                  <p:childTnLst>
                                    <p:set>
                                      <p:cBhvr>
                                        <p:cTn id="172" dur="1" fill="hold">
                                          <p:stCondLst>
                                            <p:cond delay="0"/>
                                          </p:stCondLst>
                                        </p:cTn>
                                        <p:tgtEl>
                                          <p:spTgt spid="37910"/>
                                        </p:tgtEl>
                                        <p:attrNameLst>
                                          <p:attrName>style.visibility</p:attrName>
                                        </p:attrNameLst>
                                      </p:cBhvr>
                                      <p:to>
                                        <p:strVal val="visible"/>
                                      </p:to>
                                    </p:set>
                                    <p:anim calcmode="lin" valueType="num">
                                      <p:cBhvr>
                                        <p:cTn id="173" dur="500" fill="hold"/>
                                        <p:tgtEl>
                                          <p:spTgt spid="37910"/>
                                        </p:tgtEl>
                                        <p:attrNameLst>
                                          <p:attrName>ppt_x</p:attrName>
                                        </p:attrNameLst>
                                      </p:cBhvr>
                                      <p:tavLst>
                                        <p:tav tm="0">
                                          <p:val>
                                            <p:strVal val="#ppt_x"/>
                                          </p:val>
                                        </p:tav>
                                        <p:tav tm="100000">
                                          <p:val>
                                            <p:strVal val="#ppt_x"/>
                                          </p:val>
                                        </p:tav>
                                      </p:tavLst>
                                    </p:anim>
                                    <p:anim calcmode="lin" valueType="num">
                                      <p:cBhvr>
                                        <p:cTn id="174" dur="500" fill="hold"/>
                                        <p:tgtEl>
                                          <p:spTgt spid="37910"/>
                                        </p:tgtEl>
                                        <p:attrNameLst>
                                          <p:attrName>ppt_y</p:attrName>
                                        </p:attrNameLst>
                                      </p:cBhvr>
                                      <p:tavLst>
                                        <p:tav tm="0">
                                          <p:val>
                                            <p:strVal val="#ppt_y-#ppt_h/2"/>
                                          </p:val>
                                        </p:tav>
                                        <p:tav tm="100000">
                                          <p:val>
                                            <p:strVal val="#ppt_y"/>
                                          </p:val>
                                        </p:tav>
                                      </p:tavLst>
                                    </p:anim>
                                    <p:anim calcmode="lin" valueType="num">
                                      <p:cBhvr>
                                        <p:cTn id="175" dur="500" fill="hold"/>
                                        <p:tgtEl>
                                          <p:spTgt spid="37910"/>
                                        </p:tgtEl>
                                        <p:attrNameLst>
                                          <p:attrName>ppt_w</p:attrName>
                                        </p:attrNameLst>
                                      </p:cBhvr>
                                      <p:tavLst>
                                        <p:tav tm="0">
                                          <p:val>
                                            <p:strVal val="#ppt_w"/>
                                          </p:val>
                                        </p:tav>
                                        <p:tav tm="100000">
                                          <p:val>
                                            <p:strVal val="#ppt_w"/>
                                          </p:val>
                                        </p:tav>
                                      </p:tavLst>
                                    </p:anim>
                                    <p:anim calcmode="lin" valueType="num">
                                      <p:cBhvr>
                                        <p:cTn id="176" dur="500" fill="hold"/>
                                        <p:tgtEl>
                                          <p:spTgt spid="37910"/>
                                        </p:tgtEl>
                                        <p:attrNameLst>
                                          <p:attrName>ppt_h</p:attrName>
                                        </p:attrNameLst>
                                      </p:cBhvr>
                                      <p:tavLst>
                                        <p:tav tm="0">
                                          <p:val>
                                            <p:fltVal val="0"/>
                                          </p:val>
                                        </p:tav>
                                        <p:tav tm="100000">
                                          <p:val>
                                            <p:strVal val="#ppt_h"/>
                                          </p:val>
                                        </p:tav>
                                      </p:tavLst>
                                    </p:anim>
                                  </p:childTnLst>
                                </p:cTn>
                              </p:par>
                            </p:childTnLst>
                          </p:cTn>
                        </p:par>
                      </p:childTnLst>
                    </p:cTn>
                  </p:par>
                  <p:par>
                    <p:cTn id="177" fill="hold">
                      <p:stCondLst>
                        <p:cond delay="indefinite"/>
                      </p:stCondLst>
                      <p:childTnLst>
                        <p:par>
                          <p:cTn id="178" fill="hold">
                            <p:stCondLst>
                              <p:cond delay="0"/>
                            </p:stCondLst>
                            <p:childTnLst>
                              <p:par>
                                <p:cTn id="179" presetID="18" presetClass="entr" presetSubtype="6" fill="hold" grpId="0" nodeType="clickEffect">
                                  <p:stCondLst>
                                    <p:cond delay="0"/>
                                  </p:stCondLst>
                                  <p:childTnLst>
                                    <p:set>
                                      <p:cBhvr>
                                        <p:cTn id="180" dur="1" fill="hold">
                                          <p:stCondLst>
                                            <p:cond delay="0"/>
                                          </p:stCondLst>
                                        </p:cTn>
                                        <p:tgtEl>
                                          <p:spTgt spid="37924"/>
                                        </p:tgtEl>
                                        <p:attrNameLst>
                                          <p:attrName>style.visibility</p:attrName>
                                        </p:attrNameLst>
                                      </p:cBhvr>
                                      <p:to>
                                        <p:strVal val="visible"/>
                                      </p:to>
                                    </p:set>
                                    <p:animEffect transition="in" filter="strips(downRight)">
                                      <p:cBhvr>
                                        <p:cTn id="181" dur="500"/>
                                        <p:tgtEl>
                                          <p:spTgt spid="37924"/>
                                        </p:tgtEl>
                                      </p:cBhvr>
                                    </p:animEffect>
                                  </p:childTnLst>
                                </p:cTn>
                              </p:par>
                            </p:childTnLst>
                          </p:cTn>
                        </p:par>
                      </p:childTnLst>
                    </p:cTn>
                  </p:par>
                  <p:par>
                    <p:cTn id="182" fill="hold">
                      <p:stCondLst>
                        <p:cond delay="indefinite"/>
                      </p:stCondLst>
                      <p:childTnLst>
                        <p:par>
                          <p:cTn id="183" fill="hold">
                            <p:stCondLst>
                              <p:cond delay="0"/>
                            </p:stCondLst>
                            <p:childTnLst>
                              <p:par>
                                <p:cTn id="184" presetID="18" presetClass="entr" presetSubtype="6" fill="hold" grpId="0" nodeType="clickEffect">
                                  <p:stCondLst>
                                    <p:cond delay="0"/>
                                  </p:stCondLst>
                                  <p:childTnLst>
                                    <p:set>
                                      <p:cBhvr>
                                        <p:cTn id="185" dur="1" fill="hold">
                                          <p:stCondLst>
                                            <p:cond delay="0"/>
                                          </p:stCondLst>
                                        </p:cTn>
                                        <p:tgtEl>
                                          <p:spTgt spid="37914"/>
                                        </p:tgtEl>
                                        <p:attrNameLst>
                                          <p:attrName>style.visibility</p:attrName>
                                        </p:attrNameLst>
                                      </p:cBhvr>
                                      <p:to>
                                        <p:strVal val="visible"/>
                                      </p:to>
                                    </p:set>
                                    <p:animEffect transition="in" filter="strips(downRight)">
                                      <p:cBhvr>
                                        <p:cTn id="186" dur="500"/>
                                        <p:tgtEl>
                                          <p:spTgt spid="37914"/>
                                        </p:tgtEl>
                                      </p:cBhvr>
                                    </p:animEffect>
                                  </p:childTnLst>
                                </p:cTn>
                              </p:par>
                            </p:childTnLst>
                          </p:cTn>
                        </p:par>
                      </p:childTnLst>
                    </p:cTn>
                  </p:par>
                  <p:par>
                    <p:cTn id="187" fill="hold">
                      <p:stCondLst>
                        <p:cond delay="indefinite"/>
                      </p:stCondLst>
                      <p:childTnLst>
                        <p:par>
                          <p:cTn id="188" fill="hold">
                            <p:stCondLst>
                              <p:cond delay="0"/>
                            </p:stCondLst>
                            <p:childTnLst>
                              <p:par>
                                <p:cTn id="189" presetID="18" presetClass="entr" presetSubtype="3" fill="hold" grpId="0" nodeType="clickEffect">
                                  <p:stCondLst>
                                    <p:cond delay="0"/>
                                  </p:stCondLst>
                                  <p:childTnLst>
                                    <p:set>
                                      <p:cBhvr>
                                        <p:cTn id="190" dur="1" fill="hold">
                                          <p:stCondLst>
                                            <p:cond delay="0"/>
                                          </p:stCondLst>
                                        </p:cTn>
                                        <p:tgtEl>
                                          <p:spTgt spid="37913"/>
                                        </p:tgtEl>
                                        <p:attrNameLst>
                                          <p:attrName>style.visibility</p:attrName>
                                        </p:attrNameLst>
                                      </p:cBhvr>
                                      <p:to>
                                        <p:strVal val="visible"/>
                                      </p:to>
                                    </p:set>
                                    <p:animEffect transition="in" filter="strips(upRight)">
                                      <p:cBhvr>
                                        <p:cTn id="191" dur="500"/>
                                        <p:tgtEl>
                                          <p:spTgt spid="37913"/>
                                        </p:tgtEl>
                                      </p:cBhvr>
                                    </p:animEffect>
                                  </p:childTnLst>
                                </p:cTn>
                              </p:par>
                            </p:childTnLst>
                          </p:cTn>
                        </p:par>
                      </p:childTnLst>
                    </p:cTn>
                  </p:par>
                  <p:par>
                    <p:cTn id="192" fill="hold">
                      <p:stCondLst>
                        <p:cond delay="indefinite"/>
                      </p:stCondLst>
                      <p:childTnLst>
                        <p:par>
                          <p:cTn id="193" fill="hold">
                            <p:stCondLst>
                              <p:cond delay="0"/>
                            </p:stCondLst>
                            <p:childTnLst>
                              <p:par>
                                <p:cTn id="194" presetID="18" presetClass="entr" presetSubtype="3" fill="hold" grpId="0" nodeType="clickEffect">
                                  <p:stCondLst>
                                    <p:cond delay="0"/>
                                  </p:stCondLst>
                                  <p:childTnLst>
                                    <p:set>
                                      <p:cBhvr>
                                        <p:cTn id="195" dur="1" fill="hold">
                                          <p:stCondLst>
                                            <p:cond delay="0"/>
                                          </p:stCondLst>
                                        </p:cTn>
                                        <p:tgtEl>
                                          <p:spTgt spid="37916"/>
                                        </p:tgtEl>
                                        <p:attrNameLst>
                                          <p:attrName>style.visibility</p:attrName>
                                        </p:attrNameLst>
                                      </p:cBhvr>
                                      <p:to>
                                        <p:strVal val="visible"/>
                                      </p:to>
                                    </p:set>
                                    <p:animEffect transition="in" filter="strips(upRight)">
                                      <p:cBhvr>
                                        <p:cTn id="196" dur="500"/>
                                        <p:tgtEl>
                                          <p:spTgt spid="37916"/>
                                        </p:tgtEl>
                                      </p:cBhvr>
                                    </p:animEffect>
                                  </p:childTnLst>
                                </p:cTn>
                              </p:par>
                            </p:childTnLst>
                          </p:cTn>
                        </p:par>
                      </p:childTnLst>
                    </p:cTn>
                  </p:par>
                  <p:par>
                    <p:cTn id="197" fill="hold">
                      <p:stCondLst>
                        <p:cond delay="indefinite"/>
                      </p:stCondLst>
                      <p:childTnLst>
                        <p:par>
                          <p:cTn id="198" fill="hold">
                            <p:stCondLst>
                              <p:cond delay="0"/>
                            </p:stCondLst>
                            <p:childTnLst>
                              <p:par>
                                <p:cTn id="199" presetID="17" presetClass="entr" presetSubtype="4" fill="hold" grpId="0" nodeType="clickEffect">
                                  <p:stCondLst>
                                    <p:cond delay="0"/>
                                  </p:stCondLst>
                                  <p:childTnLst>
                                    <p:set>
                                      <p:cBhvr>
                                        <p:cTn id="200" dur="1" fill="hold">
                                          <p:stCondLst>
                                            <p:cond delay="0"/>
                                          </p:stCondLst>
                                        </p:cTn>
                                        <p:tgtEl>
                                          <p:spTgt spid="37926"/>
                                        </p:tgtEl>
                                        <p:attrNameLst>
                                          <p:attrName>style.visibility</p:attrName>
                                        </p:attrNameLst>
                                      </p:cBhvr>
                                      <p:to>
                                        <p:strVal val="visible"/>
                                      </p:to>
                                    </p:set>
                                    <p:anim calcmode="lin" valueType="num">
                                      <p:cBhvr>
                                        <p:cTn id="201" dur="500" fill="hold"/>
                                        <p:tgtEl>
                                          <p:spTgt spid="37926"/>
                                        </p:tgtEl>
                                        <p:attrNameLst>
                                          <p:attrName>ppt_x</p:attrName>
                                        </p:attrNameLst>
                                      </p:cBhvr>
                                      <p:tavLst>
                                        <p:tav tm="0">
                                          <p:val>
                                            <p:strVal val="#ppt_x"/>
                                          </p:val>
                                        </p:tav>
                                        <p:tav tm="100000">
                                          <p:val>
                                            <p:strVal val="#ppt_x"/>
                                          </p:val>
                                        </p:tav>
                                      </p:tavLst>
                                    </p:anim>
                                    <p:anim calcmode="lin" valueType="num">
                                      <p:cBhvr>
                                        <p:cTn id="202" dur="500" fill="hold"/>
                                        <p:tgtEl>
                                          <p:spTgt spid="37926"/>
                                        </p:tgtEl>
                                        <p:attrNameLst>
                                          <p:attrName>ppt_y</p:attrName>
                                        </p:attrNameLst>
                                      </p:cBhvr>
                                      <p:tavLst>
                                        <p:tav tm="0">
                                          <p:val>
                                            <p:strVal val="#ppt_y+#ppt_h/2"/>
                                          </p:val>
                                        </p:tav>
                                        <p:tav tm="100000">
                                          <p:val>
                                            <p:strVal val="#ppt_y"/>
                                          </p:val>
                                        </p:tav>
                                      </p:tavLst>
                                    </p:anim>
                                    <p:anim calcmode="lin" valueType="num">
                                      <p:cBhvr>
                                        <p:cTn id="203" dur="500" fill="hold"/>
                                        <p:tgtEl>
                                          <p:spTgt spid="37926"/>
                                        </p:tgtEl>
                                        <p:attrNameLst>
                                          <p:attrName>ppt_w</p:attrName>
                                        </p:attrNameLst>
                                      </p:cBhvr>
                                      <p:tavLst>
                                        <p:tav tm="0">
                                          <p:val>
                                            <p:strVal val="#ppt_w"/>
                                          </p:val>
                                        </p:tav>
                                        <p:tav tm="100000">
                                          <p:val>
                                            <p:strVal val="#ppt_w"/>
                                          </p:val>
                                        </p:tav>
                                      </p:tavLst>
                                    </p:anim>
                                    <p:anim calcmode="lin" valueType="num">
                                      <p:cBhvr>
                                        <p:cTn id="204" dur="500" fill="hold"/>
                                        <p:tgtEl>
                                          <p:spTgt spid="37926"/>
                                        </p:tgtEl>
                                        <p:attrNameLst>
                                          <p:attrName>ppt_h</p:attrName>
                                        </p:attrNameLst>
                                      </p:cBhvr>
                                      <p:tavLst>
                                        <p:tav tm="0">
                                          <p:val>
                                            <p:fltVal val="0"/>
                                          </p:val>
                                        </p:tav>
                                        <p:tav tm="100000">
                                          <p:val>
                                            <p:strVal val="#ppt_h"/>
                                          </p:val>
                                        </p:tav>
                                      </p:tavLst>
                                    </p:anim>
                                  </p:childTnLst>
                                </p:cTn>
                              </p:par>
                            </p:childTnLst>
                          </p:cTn>
                        </p:par>
                      </p:childTnLst>
                    </p:cTn>
                  </p:par>
                  <p:par>
                    <p:cTn id="205" fill="hold">
                      <p:stCondLst>
                        <p:cond delay="indefinite"/>
                      </p:stCondLst>
                      <p:childTnLst>
                        <p:par>
                          <p:cTn id="206" fill="hold">
                            <p:stCondLst>
                              <p:cond delay="0"/>
                            </p:stCondLst>
                            <p:childTnLst>
                              <p:par>
                                <p:cTn id="207" presetID="17" presetClass="entr" presetSubtype="4" fill="hold" grpId="0" nodeType="clickEffect">
                                  <p:stCondLst>
                                    <p:cond delay="0"/>
                                  </p:stCondLst>
                                  <p:childTnLst>
                                    <p:set>
                                      <p:cBhvr>
                                        <p:cTn id="208" dur="1" fill="hold">
                                          <p:stCondLst>
                                            <p:cond delay="0"/>
                                          </p:stCondLst>
                                        </p:cTn>
                                        <p:tgtEl>
                                          <p:spTgt spid="37920"/>
                                        </p:tgtEl>
                                        <p:attrNameLst>
                                          <p:attrName>style.visibility</p:attrName>
                                        </p:attrNameLst>
                                      </p:cBhvr>
                                      <p:to>
                                        <p:strVal val="visible"/>
                                      </p:to>
                                    </p:set>
                                    <p:anim calcmode="lin" valueType="num">
                                      <p:cBhvr>
                                        <p:cTn id="209" dur="500" fill="hold"/>
                                        <p:tgtEl>
                                          <p:spTgt spid="37920"/>
                                        </p:tgtEl>
                                        <p:attrNameLst>
                                          <p:attrName>ppt_x</p:attrName>
                                        </p:attrNameLst>
                                      </p:cBhvr>
                                      <p:tavLst>
                                        <p:tav tm="0">
                                          <p:val>
                                            <p:strVal val="#ppt_x"/>
                                          </p:val>
                                        </p:tav>
                                        <p:tav tm="100000">
                                          <p:val>
                                            <p:strVal val="#ppt_x"/>
                                          </p:val>
                                        </p:tav>
                                      </p:tavLst>
                                    </p:anim>
                                    <p:anim calcmode="lin" valueType="num">
                                      <p:cBhvr>
                                        <p:cTn id="210" dur="500" fill="hold"/>
                                        <p:tgtEl>
                                          <p:spTgt spid="37920"/>
                                        </p:tgtEl>
                                        <p:attrNameLst>
                                          <p:attrName>ppt_y</p:attrName>
                                        </p:attrNameLst>
                                      </p:cBhvr>
                                      <p:tavLst>
                                        <p:tav tm="0">
                                          <p:val>
                                            <p:strVal val="#ppt_y+#ppt_h/2"/>
                                          </p:val>
                                        </p:tav>
                                        <p:tav tm="100000">
                                          <p:val>
                                            <p:strVal val="#ppt_y"/>
                                          </p:val>
                                        </p:tav>
                                      </p:tavLst>
                                    </p:anim>
                                    <p:anim calcmode="lin" valueType="num">
                                      <p:cBhvr>
                                        <p:cTn id="211" dur="500" fill="hold"/>
                                        <p:tgtEl>
                                          <p:spTgt spid="37920"/>
                                        </p:tgtEl>
                                        <p:attrNameLst>
                                          <p:attrName>ppt_w</p:attrName>
                                        </p:attrNameLst>
                                      </p:cBhvr>
                                      <p:tavLst>
                                        <p:tav tm="0">
                                          <p:val>
                                            <p:strVal val="#ppt_w"/>
                                          </p:val>
                                        </p:tav>
                                        <p:tav tm="100000">
                                          <p:val>
                                            <p:strVal val="#ppt_w"/>
                                          </p:val>
                                        </p:tav>
                                      </p:tavLst>
                                    </p:anim>
                                    <p:anim calcmode="lin" valueType="num">
                                      <p:cBhvr>
                                        <p:cTn id="212" dur="500" fill="hold"/>
                                        <p:tgtEl>
                                          <p:spTgt spid="37920"/>
                                        </p:tgtEl>
                                        <p:attrNameLst>
                                          <p:attrName>ppt_h</p:attrName>
                                        </p:attrNameLst>
                                      </p:cBhvr>
                                      <p:tavLst>
                                        <p:tav tm="0">
                                          <p:val>
                                            <p:fltVal val="0"/>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ID="18" presetClass="entr" presetSubtype="6" fill="hold" grpId="0" nodeType="clickEffect">
                                  <p:stCondLst>
                                    <p:cond delay="0"/>
                                  </p:stCondLst>
                                  <p:childTnLst>
                                    <p:set>
                                      <p:cBhvr>
                                        <p:cTn id="216" dur="1" fill="hold">
                                          <p:stCondLst>
                                            <p:cond delay="0"/>
                                          </p:stCondLst>
                                        </p:cTn>
                                        <p:tgtEl>
                                          <p:spTgt spid="37925"/>
                                        </p:tgtEl>
                                        <p:attrNameLst>
                                          <p:attrName>style.visibility</p:attrName>
                                        </p:attrNameLst>
                                      </p:cBhvr>
                                      <p:to>
                                        <p:strVal val="visible"/>
                                      </p:to>
                                    </p:set>
                                    <p:animEffect transition="in" filter="strips(downRight)">
                                      <p:cBhvr>
                                        <p:cTn id="217" dur="500"/>
                                        <p:tgtEl>
                                          <p:spTgt spid="37925"/>
                                        </p:tgtEl>
                                      </p:cBhvr>
                                    </p:animEffect>
                                  </p:childTnLst>
                                </p:cTn>
                              </p:par>
                            </p:childTnLst>
                          </p:cTn>
                        </p:par>
                      </p:childTnLst>
                    </p:cTn>
                  </p:par>
                  <p:par>
                    <p:cTn id="218" fill="hold">
                      <p:stCondLst>
                        <p:cond delay="indefinite"/>
                      </p:stCondLst>
                      <p:childTnLst>
                        <p:par>
                          <p:cTn id="219" fill="hold">
                            <p:stCondLst>
                              <p:cond delay="0"/>
                            </p:stCondLst>
                            <p:childTnLst>
                              <p:par>
                                <p:cTn id="220" presetID="18" presetClass="entr" presetSubtype="3" fill="hold" grpId="0" nodeType="clickEffect">
                                  <p:stCondLst>
                                    <p:cond delay="0"/>
                                  </p:stCondLst>
                                  <p:childTnLst>
                                    <p:set>
                                      <p:cBhvr>
                                        <p:cTn id="221" dur="1" fill="hold">
                                          <p:stCondLst>
                                            <p:cond delay="0"/>
                                          </p:stCondLst>
                                        </p:cTn>
                                        <p:tgtEl>
                                          <p:spTgt spid="37921"/>
                                        </p:tgtEl>
                                        <p:attrNameLst>
                                          <p:attrName>style.visibility</p:attrName>
                                        </p:attrNameLst>
                                      </p:cBhvr>
                                      <p:to>
                                        <p:strVal val="visible"/>
                                      </p:to>
                                    </p:set>
                                    <p:animEffect transition="in" filter="strips(upRight)">
                                      <p:cBhvr>
                                        <p:cTn id="222" dur="500"/>
                                        <p:tgtEl>
                                          <p:spTgt spid="37921"/>
                                        </p:tgtEl>
                                      </p:cBhvr>
                                    </p:animEffect>
                                  </p:childTnLst>
                                </p:cTn>
                              </p:par>
                            </p:childTnLst>
                          </p:cTn>
                        </p:par>
                      </p:childTnLst>
                    </p:cTn>
                  </p:par>
                  <p:par>
                    <p:cTn id="223" fill="hold">
                      <p:stCondLst>
                        <p:cond delay="indefinite"/>
                      </p:stCondLst>
                      <p:childTnLst>
                        <p:par>
                          <p:cTn id="224" fill="hold">
                            <p:stCondLst>
                              <p:cond delay="0"/>
                            </p:stCondLst>
                            <p:childTnLst>
                              <p:par>
                                <p:cTn id="225" presetID="23" presetClass="entr" presetSubtype="16" fill="hold" grpId="0" nodeType="clickEffect">
                                  <p:stCondLst>
                                    <p:cond delay="0"/>
                                  </p:stCondLst>
                                  <p:childTnLst>
                                    <p:set>
                                      <p:cBhvr>
                                        <p:cTn id="226" dur="1" fill="hold">
                                          <p:stCondLst>
                                            <p:cond delay="0"/>
                                          </p:stCondLst>
                                        </p:cTn>
                                        <p:tgtEl>
                                          <p:spTgt spid="37919"/>
                                        </p:tgtEl>
                                        <p:attrNameLst>
                                          <p:attrName>style.visibility</p:attrName>
                                        </p:attrNameLst>
                                      </p:cBhvr>
                                      <p:to>
                                        <p:strVal val="visible"/>
                                      </p:to>
                                    </p:set>
                                    <p:anim calcmode="lin" valueType="num">
                                      <p:cBhvr>
                                        <p:cTn id="227" dur="500" fill="hold"/>
                                        <p:tgtEl>
                                          <p:spTgt spid="37919"/>
                                        </p:tgtEl>
                                        <p:attrNameLst>
                                          <p:attrName>ppt_w</p:attrName>
                                        </p:attrNameLst>
                                      </p:cBhvr>
                                      <p:tavLst>
                                        <p:tav tm="0">
                                          <p:val>
                                            <p:fltVal val="0"/>
                                          </p:val>
                                        </p:tav>
                                        <p:tav tm="100000">
                                          <p:val>
                                            <p:strVal val="#ppt_w"/>
                                          </p:val>
                                        </p:tav>
                                      </p:tavLst>
                                    </p:anim>
                                    <p:anim calcmode="lin" valueType="num">
                                      <p:cBhvr>
                                        <p:cTn id="228" dur="500" fill="hold"/>
                                        <p:tgtEl>
                                          <p:spTgt spid="37919"/>
                                        </p:tgtEl>
                                        <p:attrNameLst>
                                          <p:attrName>ppt_h</p:attrName>
                                        </p:attrNameLst>
                                      </p:cBhvr>
                                      <p:tavLst>
                                        <p:tav tm="0">
                                          <p:val>
                                            <p:fltVal val="0"/>
                                          </p:val>
                                        </p:tav>
                                        <p:tav tm="100000">
                                          <p:val>
                                            <p:strVal val="#ppt_h"/>
                                          </p:val>
                                        </p:tav>
                                      </p:tavLst>
                                    </p:anim>
                                  </p:childTnLst>
                                </p:cTn>
                              </p:par>
                            </p:childTnLst>
                          </p:cTn>
                        </p:par>
                      </p:childTnLst>
                    </p:cTn>
                  </p:par>
                  <p:par>
                    <p:cTn id="229" fill="hold">
                      <p:stCondLst>
                        <p:cond delay="indefinite"/>
                      </p:stCondLst>
                      <p:childTnLst>
                        <p:par>
                          <p:cTn id="230" fill="hold">
                            <p:stCondLst>
                              <p:cond delay="0"/>
                            </p:stCondLst>
                            <p:childTnLst>
                              <p:par>
                                <p:cTn id="231" presetID="23" presetClass="entr" presetSubtype="16" fill="hold" grpId="0" nodeType="clickEffect">
                                  <p:stCondLst>
                                    <p:cond delay="0"/>
                                  </p:stCondLst>
                                  <p:childTnLst>
                                    <p:set>
                                      <p:cBhvr>
                                        <p:cTn id="232" dur="1" fill="hold">
                                          <p:stCondLst>
                                            <p:cond delay="0"/>
                                          </p:stCondLst>
                                        </p:cTn>
                                        <p:tgtEl>
                                          <p:spTgt spid="37922"/>
                                        </p:tgtEl>
                                        <p:attrNameLst>
                                          <p:attrName>style.visibility</p:attrName>
                                        </p:attrNameLst>
                                      </p:cBhvr>
                                      <p:to>
                                        <p:strVal val="visible"/>
                                      </p:to>
                                    </p:set>
                                    <p:anim calcmode="lin" valueType="num">
                                      <p:cBhvr>
                                        <p:cTn id="233" dur="500" fill="hold"/>
                                        <p:tgtEl>
                                          <p:spTgt spid="37922"/>
                                        </p:tgtEl>
                                        <p:attrNameLst>
                                          <p:attrName>ppt_w</p:attrName>
                                        </p:attrNameLst>
                                      </p:cBhvr>
                                      <p:tavLst>
                                        <p:tav tm="0">
                                          <p:val>
                                            <p:fltVal val="0"/>
                                          </p:val>
                                        </p:tav>
                                        <p:tav tm="100000">
                                          <p:val>
                                            <p:strVal val="#ppt_w"/>
                                          </p:val>
                                        </p:tav>
                                      </p:tavLst>
                                    </p:anim>
                                    <p:anim calcmode="lin" valueType="num">
                                      <p:cBhvr>
                                        <p:cTn id="234" dur="500" fill="hold"/>
                                        <p:tgtEl>
                                          <p:spTgt spid="37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animBg="1"/>
      <p:bldP spid="37895" grpId="0" animBg="1"/>
      <p:bldP spid="37896" grpId="0" animBg="1"/>
      <p:bldP spid="37897" grpId="0" animBg="1"/>
      <p:bldP spid="37898" grpId="0" animBg="1"/>
      <p:bldP spid="37899" grpId="0" animBg="1"/>
      <p:bldP spid="37900" grpId="0" animBg="1"/>
      <p:bldP spid="37901" grpId="0" animBg="1"/>
      <p:bldP spid="37902" grpId="0" animBg="1"/>
      <p:bldP spid="37903" grpId="0" animBg="1"/>
      <p:bldP spid="37904" grpId="0" animBg="1"/>
      <p:bldP spid="37905" grpId="0" animBg="1"/>
      <p:bldP spid="37906" grpId="0" animBg="1"/>
      <p:bldP spid="37907" grpId="0" animBg="1"/>
      <p:bldP spid="37908" grpId="0" animBg="1"/>
      <p:bldP spid="37909" grpId="0" animBg="1"/>
      <p:bldP spid="37910" grpId="0" animBg="1"/>
      <p:bldP spid="37911" grpId="0" animBg="1"/>
      <p:bldP spid="37912" grpId="0" animBg="1"/>
      <p:bldP spid="37913" grpId="0" animBg="1"/>
      <p:bldP spid="37914" grpId="0" animBg="1"/>
      <p:bldP spid="37915" grpId="0" animBg="1"/>
      <p:bldP spid="37916" grpId="0" animBg="1"/>
      <p:bldP spid="37917" grpId="0" animBg="1"/>
      <p:bldP spid="37918" grpId="0" animBg="1"/>
      <p:bldP spid="37919" grpId="0" animBg="1"/>
      <p:bldP spid="37920" grpId="0" animBg="1"/>
      <p:bldP spid="37921" grpId="0" animBg="1"/>
      <p:bldP spid="37922" grpId="0" animBg="1"/>
      <p:bldP spid="37923" grpId="0" animBg="1"/>
      <p:bldP spid="37924" grpId="0" animBg="1"/>
      <p:bldP spid="37925" grpId="0" animBg="1"/>
      <p:bldP spid="37926" grpId="0" animBg="1"/>
      <p:bldP spid="3793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9"/>
          <p:cNvSpPr>
            <a:spLocks noChangeArrowheads="1"/>
          </p:cNvSpPr>
          <p:nvPr/>
        </p:nvSpPr>
        <p:spPr bwMode="auto">
          <a:xfrm>
            <a:off x="177800" y="3962400"/>
            <a:ext cx="6451600" cy="2667000"/>
          </a:xfrm>
          <a:prstGeom prst="rect">
            <a:avLst/>
          </a:prstGeom>
          <a:solidFill>
            <a:srgbClr val="FF3300">
              <a:alpha val="14902"/>
            </a:srgbClr>
          </a:solidFill>
          <a:ln w="9525" algn="ctr">
            <a:solidFill>
              <a:schemeClr val="tx1"/>
            </a:solidFill>
            <a:miter lim="800000"/>
            <a:headEnd/>
            <a:tailEnd/>
          </a:ln>
        </p:spPr>
        <p:txBody>
          <a:bodyPr wrap="none" anchor="ctr"/>
          <a:lstStyle/>
          <a:p>
            <a:endParaRPr lang="en-US"/>
          </a:p>
        </p:txBody>
      </p:sp>
      <p:sp>
        <p:nvSpPr>
          <p:cNvPr id="11267" name="Rectangle 48"/>
          <p:cNvSpPr>
            <a:spLocks noChangeArrowheads="1"/>
          </p:cNvSpPr>
          <p:nvPr/>
        </p:nvSpPr>
        <p:spPr bwMode="auto">
          <a:xfrm>
            <a:off x="3657600" y="152400"/>
            <a:ext cx="2203488" cy="461665"/>
          </a:xfrm>
          <a:prstGeom prst="rect">
            <a:avLst/>
          </a:prstGeom>
          <a:noFill/>
          <a:ln w="9525">
            <a:noFill/>
            <a:miter lim="800000"/>
            <a:headEnd/>
            <a:tailEnd/>
          </a:ln>
        </p:spPr>
        <p:txBody>
          <a:bodyPr wrap="none">
            <a:spAutoFit/>
          </a:bodyPr>
          <a:lstStyle/>
          <a:p>
            <a:r>
              <a:rPr lang="en-US" sz="2400" dirty="0">
                <a:solidFill>
                  <a:srgbClr val="CC3300"/>
                </a:solidFill>
                <a:latin typeface="Arial" charset="0"/>
                <a:cs typeface="Arial" charset="0"/>
              </a:rPr>
              <a:t>Types of views</a:t>
            </a:r>
          </a:p>
        </p:txBody>
      </p:sp>
      <p:sp>
        <p:nvSpPr>
          <p:cNvPr id="11268" name="Text Box 49"/>
          <p:cNvSpPr txBox="1">
            <a:spLocks noChangeArrowheads="1"/>
          </p:cNvSpPr>
          <p:nvPr/>
        </p:nvSpPr>
        <p:spPr bwMode="auto">
          <a:xfrm>
            <a:off x="4757738" y="931863"/>
            <a:ext cx="1693862" cy="457200"/>
          </a:xfrm>
          <a:prstGeom prst="rect">
            <a:avLst/>
          </a:prstGeom>
          <a:noFill/>
          <a:ln w="9525" algn="ctr">
            <a:noFill/>
            <a:miter lim="800000"/>
            <a:headEnd/>
            <a:tailEnd/>
          </a:ln>
        </p:spPr>
        <p:txBody>
          <a:bodyPr wrap="none">
            <a:spAutoFit/>
          </a:bodyPr>
          <a:lstStyle/>
          <a:p>
            <a:r>
              <a:rPr lang="en-US" sz="2400" dirty="0">
                <a:solidFill>
                  <a:schemeClr val="tx2"/>
                </a:solidFill>
                <a:latin typeface="Arial" charset="0"/>
              </a:rPr>
              <a:t>Projections</a:t>
            </a:r>
            <a:endParaRPr lang="th-TH" sz="2400" dirty="0">
              <a:solidFill>
                <a:schemeClr val="tx2"/>
              </a:solidFill>
              <a:latin typeface="Arial" charset="0"/>
            </a:endParaRPr>
          </a:p>
        </p:txBody>
      </p:sp>
      <p:sp>
        <p:nvSpPr>
          <p:cNvPr id="11269" name="Text Box 51"/>
          <p:cNvSpPr txBox="1">
            <a:spLocks noChangeArrowheads="1"/>
          </p:cNvSpPr>
          <p:nvPr/>
        </p:nvSpPr>
        <p:spPr bwMode="auto">
          <a:xfrm>
            <a:off x="7127875" y="1744663"/>
            <a:ext cx="1508125" cy="457200"/>
          </a:xfrm>
          <a:prstGeom prst="rect">
            <a:avLst/>
          </a:prstGeom>
          <a:noFill/>
          <a:ln w="9525" algn="ctr">
            <a:noFill/>
            <a:miter lim="800000"/>
            <a:headEnd/>
            <a:tailEnd/>
          </a:ln>
        </p:spPr>
        <p:txBody>
          <a:bodyPr wrap="none">
            <a:spAutoFit/>
          </a:bodyPr>
          <a:lstStyle/>
          <a:p>
            <a:r>
              <a:rPr lang="en-US" sz="2400">
                <a:solidFill>
                  <a:schemeClr val="tx2"/>
                </a:solidFill>
                <a:latin typeface="Arial" charset="0"/>
              </a:rPr>
              <a:t>Converge</a:t>
            </a:r>
            <a:endParaRPr lang="th-TH" sz="2400">
              <a:solidFill>
                <a:schemeClr val="tx2"/>
              </a:solidFill>
              <a:latin typeface="Arial" charset="0"/>
            </a:endParaRPr>
          </a:p>
        </p:txBody>
      </p:sp>
      <p:sp>
        <p:nvSpPr>
          <p:cNvPr id="11270" name="Text Box 52"/>
          <p:cNvSpPr txBox="1">
            <a:spLocks noChangeArrowheads="1"/>
          </p:cNvSpPr>
          <p:nvPr/>
        </p:nvSpPr>
        <p:spPr bwMode="auto">
          <a:xfrm>
            <a:off x="3252788" y="1744663"/>
            <a:ext cx="1268412"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Parallel</a:t>
            </a:r>
            <a:endParaRPr lang="th-TH" sz="2400" b="1">
              <a:solidFill>
                <a:srgbClr val="CC3300"/>
              </a:solidFill>
              <a:latin typeface="Arial" charset="0"/>
            </a:endParaRPr>
          </a:p>
        </p:txBody>
      </p:sp>
      <p:sp>
        <p:nvSpPr>
          <p:cNvPr id="11271" name="Text Box 54"/>
          <p:cNvSpPr txBox="1">
            <a:spLocks noChangeArrowheads="1"/>
          </p:cNvSpPr>
          <p:nvPr/>
        </p:nvSpPr>
        <p:spPr bwMode="auto">
          <a:xfrm>
            <a:off x="1206500" y="2570163"/>
            <a:ext cx="1824038"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Orthogonal</a:t>
            </a:r>
            <a:endParaRPr lang="th-TH" sz="2400" b="1">
              <a:solidFill>
                <a:srgbClr val="CC3300"/>
              </a:solidFill>
              <a:latin typeface="Arial" charset="0"/>
            </a:endParaRPr>
          </a:p>
        </p:txBody>
      </p:sp>
      <p:sp>
        <p:nvSpPr>
          <p:cNvPr id="11272" name="Text Box 55"/>
          <p:cNvSpPr txBox="1">
            <a:spLocks noChangeArrowheads="1"/>
          </p:cNvSpPr>
          <p:nvPr/>
        </p:nvSpPr>
        <p:spPr bwMode="auto">
          <a:xfrm>
            <a:off x="5122863" y="2570163"/>
            <a:ext cx="1316037"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Oblique</a:t>
            </a:r>
            <a:endParaRPr lang="th-TH" sz="2400" b="1">
              <a:solidFill>
                <a:srgbClr val="CC3300"/>
              </a:solidFill>
              <a:latin typeface="Arial" charset="0"/>
            </a:endParaRPr>
          </a:p>
        </p:txBody>
      </p:sp>
      <p:sp>
        <p:nvSpPr>
          <p:cNvPr id="11273" name="Text Box 56"/>
          <p:cNvSpPr txBox="1">
            <a:spLocks noChangeArrowheads="1"/>
          </p:cNvSpPr>
          <p:nvPr/>
        </p:nvSpPr>
        <p:spPr bwMode="auto">
          <a:xfrm>
            <a:off x="2940050" y="3484563"/>
            <a:ext cx="2047875" cy="457200"/>
          </a:xfrm>
          <a:prstGeom prst="rect">
            <a:avLst/>
          </a:prstGeom>
          <a:noFill/>
          <a:ln w="9525" algn="ctr">
            <a:noFill/>
            <a:miter lim="800000"/>
            <a:headEnd/>
            <a:tailEnd/>
          </a:ln>
        </p:spPr>
        <p:txBody>
          <a:bodyPr wrap="none">
            <a:spAutoFit/>
          </a:bodyPr>
          <a:lstStyle/>
          <a:p>
            <a:r>
              <a:rPr lang="en-US" sz="2400" b="1">
                <a:solidFill>
                  <a:srgbClr val="CC3300"/>
                </a:solidFill>
                <a:latin typeface="Arial" charset="0"/>
              </a:rPr>
              <a:t>Axonometric</a:t>
            </a:r>
            <a:endParaRPr lang="th-TH" sz="2400" b="1">
              <a:solidFill>
                <a:srgbClr val="CC3300"/>
              </a:solidFill>
              <a:latin typeface="Arial" charset="0"/>
            </a:endParaRPr>
          </a:p>
        </p:txBody>
      </p:sp>
      <p:sp>
        <p:nvSpPr>
          <p:cNvPr id="11274" name="Text Box 57"/>
          <p:cNvSpPr txBox="1">
            <a:spLocks noChangeArrowheads="1"/>
          </p:cNvSpPr>
          <p:nvPr/>
        </p:nvSpPr>
        <p:spPr bwMode="auto">
          <a:xfrm>
            <a:off x="371475" y="3484563"/>
            <a:ext cx="1554163" cy="457200"/>
          </a:xfrm>
          <a:prstGeom prst="rect">
            <a:avLst/>
          </a:prstGeom>
          <a:noFill/>
          <a:ln w="9525" algn="ctr">
            <a:noFill/>
            <a:miter lim="800000"/>
            <a:headEnd/>
            <a:tailEnd/>
          </a:ln>
        </p:spPr>
        <p:txBody>
          <a:bodyPr wrap="none">
            <a:spAutoFit/>
          </a:bodyPr>
          <a:lstStyle/>
          <a:p>
            <a:r>
              <a:rPr lang="en-US" sz="2400" b="1" dirty="0" err="1">
                <a:solidFill>
                  <a:srgbClr val="CC3300"/>
                </a:solidFill>
                <a:latin typeface="Arial" charset="0"/>
              </a:rPr>
              <a:t>Multiview</a:t>
            </a:r>
            <a:endParaRPr lang="th-TH" sz="2400" b="1" dirty="0">
              <a:solidFill>
                <a:srgbClr val="CC3300"/>
              </a:solidFill>
              <a:latin typeface="Arial" charset="0"/>
            </a:endParaRPr>
          </a:p>
        </p:txBody>
      </p:sp>
      <p:cxnSp>
        <p:nvCxnSpPr>
          <p:cNvPr id="11275" name="AutoShape 58"/>
          <p:cNvCxnSpPr>
            <a:cxnSpLocks noChangeShapeType="1"/>
            <a:stCxn id="11268" idx="2"/>
            <a:endCxn id="11270" idx="0"/>
          </p:cNvCxnSpPr>
          <p:nvPr/>
        </p:nvCxnSpPr>
        <p:spPr bwMode="auto">
          <a:xfrm rot="5400000">
            <a:off x="4568826" y="708025"/>
            <a:ext cx="355600" cy="17176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6" name="AutoShape 59"/>
          <p:cNvCxnSpPr>
            <a:cxnSpLocks noChangeShapeType="1"/>
            <a:stCxn id="11268" idx="2"/>
            <a:endCxn id="11269" idx="0"/>
          </p:cNvCxnSpPr>
          <p:nvPr/>
        </p:nvCxnSpPr>
        <p:spPr bwMode="auto">
          <a:xfrm rot="16200000" flipH="1">
            <a:off x="6565901" y="428625"/>
            <a:ext cx="355600" cy="22764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7" name="AutoShape 60"/>
          <p:cNvCxnSpPr>
            <a:cxnSpLocks noChangeShapeType="1"/>
            <a:stCxn id="11270" idx="2"/>
            <a:endCxn id="11271" idx="0"/>
          </p:cNvCxnSpPr>
          <p:nvPr/>
        </p:nvCxnSpPr>
        <p:spPr bwMode="auto">
          <a:xfrm rot="5400000">
            <a:off x="2819401" y="1501775"/>
            <a:ext cx="368300" cy="17684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8" name="AutoShape 61"/>
          <p:cNvCxnSpPr>
            <a:cxnSpLocks noChangeShapeType="1"/>
            <a:stCxn id="11270" idx="2"/>
            <a:endCxn id="11272" idx="0"/>
          </p:cNvCxnSpPr>
          <p:nvPr/>
        </p:nvCxnSpPr>
        <p:spPr bwMode="auto">
          <a:xfrm rot="16200000" flipH="1">
            <a:off x="4650582" y="1439069"/>
            <a:ext cx="368300" cy="1893887"/>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79" name="AutoShape 62"/>
          <p:cNvCxnSpPr>
            <a:cxnSpLocks noChangeShapeType="1"/>
            <a:stCxn id="11271" idx="2"/>
            <a:endCxn id="11274" idx="0"/>
          </p:cNvCxnSpPr>
          <p:nvPr/>
        </p:nvCxnSpPr>
        <p:spPr bwMode="auto">
          <a:xfrm rot="5400000">
            <a:off x="1405732" y="2770981"/>
            <a:ext cx="457200" cy="96996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1280" name="AutoShape 63"/>
          <p:cNvCxnSpPr>
            <a:cxnSpLocks noChangeShapeType="1"/>
            <a:stCxn id="11271" idx="2"/>
            <a:endCxn id="11273" idx="0"/>
          </p:cNvCxnSpPr>
          <p:nvPr/>
        </p:nvCxnSpPr>
        <p:spPr bwMode="auto">
          <a:xfrm rot="16200000" flipH="1">
            <a:off x="2813051" y="2333625"/>
            <a:ext cx="457200" cy="1844675"/>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sp>
        <p:nvSpPr>
          <p:cNvPr id="11281" name="Rectangle 67"/>
          <p:cNvSpPr>
            <a:spLocks noChangeArrowheads="1"/>
          </p:cNvSpPr>
          <p:nvPr/>
        </p:nvSpPr>
        <p:spPr bwMode="auto">
          <a:xfrm>
            <a:off x="7289800" y="4927600"/>
            <a:ext cx="762000" cy="762000"/>
          </a:xfrm>
          <a:prstGeom prst="rect">
            <a:avLst/>
          </a:prstGeom>
          <a:solidFill>
            <a:srgbClr val="66CCFF"/>
          </a:solidFill>
          <a:ln w="9525">
            <a:miter lim="800000"/>
            <a:headEnd/>
            <a:tailEnd/>
          </a:ln>
          <a:scene3d>
            <a:camera prst="legacyPerspectiveFront">
              <a:rot lat="2100000" lon="2100000" rev="0"/>
            </a:camera>
            <a:lightRig rig="legacyFlat2" dir="t"/>
          </a:scene3d>
          <a:sp3d extrusionH="887400" prstMaterial="legacyMatte">
            <a:bevelT w="13500" h="13500" prst="angle"/>
            <a:bevelB w="13500" h="13500" prst="angle"/>
            <a:extrusionClr>
              <a:srgbClr val="66CCFF"/>
            </a:extrusionClr>
          </a:sp3d>
        </p:spPr>
        <p:txBody>
          <a:bodyPr wrap="none" anchor="ctr">
            <a:flatTx/>
          </a:bodyPr>
          <a:lstStyle/>
          <a:p>
            <a:endParaRPr lang="en-US"/>
          </a:p>
        </p:txBody>
      </p:sp>
      <p:sp>
        <p:nvSpPr>
          <p:cNvPr id="11282" name="Rectangle 68"/>
          <p:cNvSpPr>
            <a:spLocks noChangeArrowheads="1"/>
          </p:cNvSpPr>
          <p:nvPr/>
        </p:nvSpPr>
        <p:spPr bwMode="auto">
          <a:xfrm>
            <a:off x="5384800" y="5041900"/>
            <a:ext cx="711200" cy="711200"/>
          </a:xfrm>
          <a:prstGeom prst="rect">
            <a:avLst/>
          </a:prstGeom>
          <a:solidFill>
            <a:srgbClr val="66CCFF"/>
          </a:solidFill>
          <a:ln w="9525">
            <a:miter lim="800000"/>
            <a:headEnd/>
            <a:tailEnd/>
          </a:ln>
          <a:scene3d>
            <a:camera prst="legacyObliqueTopRight"/>
            <a:lightRig rig="legacyFlat2" dir="t"/>
          </a:scene3d>
          <a:sp3d extrusionH="925500" prstMaterial="legacyMatte">
            <a:bevelT w="13500" h="13500" prst="angle"/>
            <a:bevelB w="13500" h="13500" prst="angle"/>
            <a:extrusionClr>
              <a:srgbClr val="66CCFF"/>
            </a:extrusionClr>
          </a:sp3d>
        </p:spPr>
        <p:txBody>
          <a:bodyPr wrap="none" anchor="ctr">
            <a:flatTx/>
          </a:bodyPr>
          <a:lstStyle/>
          <a:p>
            <a:endParaRPr lang="en-US"/>
          </a:p>
        </p:txBody>
      </p:sp>
      <p:sp>
        <p:nvSpPr>
          <p:cNvPr id="11283" name="Rectangle 69"/>
          <p:cNvSpPr>
            <a:spLocks noChangeArrowheads="1"/>
          </p:cNvSpPr>
          <p:nvPr/>
        </p:nvSpPr>
        <p:spPr bwMode="auto">
          <a:xfrm>
            <a:off x="3175000" y="4889500"/>
            <a:ext cx="977900" cy="711200"/>
          </a:xfrm>
          <a:prstGeom prst="rect">
            <a:avLst/>
          </a:prstGeom>
          <a:solidFill>
            <a:srgbClr val="66CCFF"/>
          </a:solidFill>
          <a:ln w="9525">
            <a:miter lim="800000"/>
            <a:headEnd/>
            <a:tailEnd/>
          </a:ln>
          <a:scene3d>
            <a:camera prst="legacyObliqueTopRight">
              <a:rot lat="0" lon="2400000" rev="0"/>
            </a:camera>
            <a:lightRig rig="legacyFlat2" dir="t"/>
          </a:scene3d>
          <a:sp3d extrusionH="608000" prstMaterial="legacyMatte">
            <a:bevelT w="13500" h="13500" prst="angle"/>
            <a:bevelB w="13500" h="13500" prst="angle"/>
            <a:extrusionClr>
              <a:srgbClr val="66CCFF"/>
            </a:extrusionClr>
          </a:sp3d>
        </p:spPr>
        <p:txBody>
          <a:bodyPr wrap="none" anchor="ctr">
            <a:flatTx/>
          </a:bodyPr>
          <a:lstStyle/>
          <a:p>
            <a:endParaRPr lang="en-US"/>
          </a:p>
        </p:txBody>
      </p:sp>
      <p:sp>
        <p:nvSpPr>
          <p:cNvPr id="11284" name="Rectangle 70"/>
          <p:cNvSpPr>
            <a:spLocks noChangeArrowheads="1"/>
          </p:cNvSpPr>
          <p:nvPr/>
        </p:nvSpPr>
        <p:spPr bwMode="auto">
          <a:xfrm>
            <a:off x="508000" y="5029200"/>
            <a:ext cx="711200" cy="711200"/>
          </a:xfrm>
          <a:prstGeom prst="rect">
            <a:avLst/>
          </a:prstGeom>
          <a:solidFill>
            <a:srgbClr val="66CCFF"/>
          </a:solidFill>
          <a:ln w="9525" algn="ctr">
            <a:solidFill>
              <a:schemeClr val="accent2"/>
            </a:solidFill>
            <a:miter lim="800000"/>
            <a:headEnd/>
            <a:tailEnd/>
          </a:ln>
        </p:spPr>
        <p:txBody>
          <a:bodyPr wrap="none" anchor="ctr"/>
          <a:lstStyle/>
          <a:p>
            <a:endParaRPr lang="en-US"/>
          </a:p>
        </p:txBody>
      </p:sp>
      <p:sp>
        <p:nvSpPr>
          <p:cNvPr id="11285" name="Rectangle 71"/>
          <p:cNvSpPr>
            <a:spLocks noChangeArrowheads="1"/>
          </p:cNvSpPr>
          <p:nvPr/>
        </p:nvSpPr>
        <p:spPr bwMode="auto">
          <a:xfrm>
            <a:off x="1358900" y="5041900"/>
            <a:ext cx="711200" cy="711200"/>
          </a:xfrm>
          <a:prstGeom prst="rect">
            <a:avLst/>
          </a:prstGeom>
          <a:solidFill>
            <a:srgbClr val="66CCFF"/>
          </a:solidFill>
          <a:ln w="9525" algn="ctr">
            <a:solidFill>
              <a:schemeClr val="accent2"/>
            </a:solidFill>
            <a:miter lim="800000"/>
            <a:headEnd/>
            <a:tailEnd/>
          </a:ln>
        </p:spPr>
        <p:txBody>
          <a:bodyPr wrap="none" anchor="ctr"/>
          <a:lstStyle/>
          <a:p>
            <a:endParaRPr lang="en-US"/>
          </a:p>
        </p:txBody>
      </p:sp>
      <p:sp>
        <p:nvSpPr>
          <p:cNvPr id="11286" name="Rectangle 72"/>
          <p:cNvSpPr>
            <a:spLocks noChangeArrowheads="1"/>
          </p:cNvSpPr>
          <p:nvPr/>
        </p:nvSpPr>
        <p:spPr bwMode="auto">
          <a:xfrm>
            <a:off x="520700" y="4140200"/>
            <a:ext cx="711200" cy="711200"/>
          </a:xfrm>
          <a:prstGeom prst="rect">
            <a:avLst/>
          </a:prstGeom>
          <a:solidFill>
            <a:srgbClr val="66CCFF"/>
          </a:solidFill>
          <a:ln w="9525" algn="ctr">
            <a:solidFill>
              <a:schemeClr val="accent2"/>
            </a:solidFill>
            <a:miter lim="800000"/>
            <a:headEnd/>
            <a:tailEnd/>
          </a:ln>
        </p:spPr>
        <p:txBody>
          <a:bodyPr wrap="none" anchor="ctr"/>
          <a:lstStyle/>
          <a:p>
            <a:endParaRPr lang="en-US"/>
          </a:p>
        </p:txBody>
      </p:sp>
      <p:sp>
        <p:nvSpPr>
          <p:cNvPr id="11287" name="Text Box 75"/>
          <p:cNvSpPr txBox="1">
            <a:spLocks noChangeArrowheads="1"/>
          </p:cNvSpPr>
          <p:nvPr/>
        </p:nvSpPr>
        <p:spPr bwMode="auto">
          <a:xfrm>
            <a:off x="3794125" y="5927725"/>
            <a:ext cx="2227263" cy="396875"/>
          </a:xfrm>
          <a:prstGeom prst="rect">
            <a:avLst/>
          </a:prstGeom>
          <a:noFill/>
          <a:ln w="9525" algn="ctr">
            <a:noFill/>
            <a:miter lim="800000"/>
            <a:headEnd/>
            <a:tailEnd/>
          </a:ln>
        </p:spPr>
        <p:txBody>
          <a:bodyPr wrap="none">
            <a:spAutoFit/>
          </a:bodyPr>
          <a:lstStyle/>
          <a:p>
            <a:r>
              <a:rPr lang="en-US" sz="2000" b="1">
                <a:solidFill>
                  <a:schemeClr val="tx2"/>
                </a:solidFill>
                <a:latin typeface="Arial" charset="0"/>
              </a:rPr>
              <a:t>Pictorial drawing</a:t>
            </a:r>
            <a:endParaRPr lang="th-TH" sz="2000" b="1">
              <a:solidFill>
                <a:schemeClr val="tx2"/>
              </a:solidFill>
              <a:latin typeface="Arial" charset="0"/>
            </a:endParaRPr>
          </a:p>
        </p:txBody>
      </p:sp>
      <p:sp>
        <p:nvSpPr>
          <p:cNvPr id="11288" name="Text Box 76"/>
          <p:cNvSpPr txBox="1">
            <a:spLocks noChangeArrowheads="1"/>
          </p:cNvSpPr>
          <p:nvPr/>
        </p:nvSpPr>
        <p:spPr bwMode="auto">
          <a:xfrm>
            <a:off x="7078663" y="5927725"/>
            <a:ext cx="1609725" cy="701675"/>
          </a:xfrm>
          <a:prstGeom prst="rect">
            <a:avLst/>
          </a:prstGeom>
          <a:noFill/>
          <a:ln w="9525" algn="ctr">
            <a:noFill/>
            <a:miter lim="800000"/>
            <a:headEnd/>
            <a:tailEnd/>
          </a:ln>
        </p:spPr>
        <p:txBody>
          <a:bodyPr wrap="none">
            <a:spAutoFit/>
          </a:bodyPr>
          <a:lstStyle/>
          <a:p>
            <a:r>
              <a:rPr lang="en-US" sz="2000" b="1">
                <a:solidFill>
                  <a:schemeClr val="tx2"/>
                </a:solidFill>
                <a:latin typeface="Arial" charset="0"/>
              </a:rPr>
              <a:t>Perspective</a:t>
            </a:r>
          </a:p>
          <a:p>
            <a:r>
              <a:rPr lang="en-US" sz="2000" b="1">
                <a:solidFill>
                  <a:schemeClr val="tx2"/>
                </a:solidFill>
                <a:latin typeface="Arial" charset="0"/>
              </a:rPr>
              <a:t>drawing</a:t>
            </a:r>
            <a:endParaRPr lang="th-TH" sz="2000" b="1">
              <a:solidFill>
                <a:schemeClr val="tx2"/>
              </a:solidFill>
              <a:latin typeface="Arial" charset="0"/>
            </a:endParaRPr>
          </a:p>
        </p:txBody>
      </p:sp>
      <p:sp>
        <p:nvSpPr>
          <p:cNvPr id="11289" name="Text Box 77"/>
          <p:cNvSpPr txBox="1">
            <a:spLocks noChangeArrowheads="1"/>
          </p:cNvSpPr>
          <p:nvPr/>
        </p:nvSpPr>
        <p:spPr bwMode="auto">
          <a:xfrm>
            <a:off x="212725" y="5927725"/>
            <a:ext cx="2366963" cy="396875"/>
          </a:xfrm>
          <a:prstGeom prst="rect">
            <a:avLst/>
          </a:prstGeom>
          <a:noFill/>
          <a:ln w="9525" algn="ctr">
            <a:noFill/>
            <a:miter lim="800000"/>
            <a:headEnd/>
            <a:tailEnd/>
          </a:ln>
        </p:spPr>
        <p:txBody>
          <a:bodyPr wrap="none">
            <a:spAutoFit/>
          </a:bodyPr>
          <a:lstStyle/>
          <a:p>
            <a:r>
              <a:rPr lang="en-US" sz="2000" b="1">
                <a:solidFill>
                  <a:schemeClr val="tx2"/>
                </a:solidFill>
                <a:latin typeface="Arial" charset="0"/>
              </a:rPr>
              <a:t>Multiview drawing</a:t>
            </a:r>
            <a:endParaRPr lang="th-TH" sz="2000" b="1">
              <a:solidFill>
                <a:schemeClr val="tx2"/>
              </a:solidFill>
              <a:latin typeface="Arial" charset="0"/>
            </a:endParaRPr>
          </a:p>
        </p:txBody>
      </p:sp>
      <p:sp>
        <p:nvSpPr>
          <p:cNvPr id="11292" name="Line 82"/>
          <p:cNvSpPr>
            <a:spLocks noChangeShapeType="1"/>
          </p:cNvSpPr>
          <p:nvPr/>
        </p:nvSpPr>
        <p:spPr bwMode="auto">
          <a:xfrm>
            <a:off x="5781675" y="2990850"/>
            <a:ext cx="0" cy="15335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1293" name="Line 83"/>
          <p:cNvSpPr>
            <a:spLocks noChangeShapeType="1"/>
          </p:cNvSpPr>
          <p:nvPr/>
        </p:nvSpPr>
        <p:spPr bwMode="auto">
          <a:xfrm>
            <a:off x="3962400" y="3905250"/>
            <a:ext cx="0" cy="5715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1294" name="Line 84"/>
          <p:cNvSpPr>
            <a:spLocks noChangeShapeType="1"/>
          </p:cNvSpPr>
          <p:nvPr/>
        </p:nvSpPr>
        <p:spPr bwMode="auto">
          <a:xfrm>
            <a:off x="7858125" y="2171700"/>
            <a:ext cx="0" cy="2209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609600" y="5724525"/>
            <a:ext cx="3048000" cy="0"/>
          </a:xfrm>
          <a:prstGeom prst="line">
            <a:avLst/>
          </a:prstGeom>
          <a:noFill/>
          <a:ln w="9525">
            <a:solidFill>
              <a:schemeClr val="tx1"/>
            </a:solidFill>
            <a:round/>
            <a:headEnd/>
            <a:tailEnd/>
          </a:ln>
        </p:spPr>
        <p:txBody>
          <a:bodyPr/>
          <a:lstStyle/>
          <a:p>
            <a:endParaRPr lang="en-IN"/>
          </a:p>
        </p:txBody>
      </p:sp>
      <p:sp>
        <p:nvSpPr>
          <p:cNvPr id="38915" name="Line 3"/>
          <p:cNvSpPr>
            <a:spLocks noChangeShapeType="1"/>
          </p:cNvSpPr>
          <p:nvPr/>
        </p:nvSpPr>
        <p:spPr bwMode="auto">
          <a:xfrm flipV="1">
            <a:off x="1981200" y="38862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16" name="Line 4"/>
          <p:cNvSpPr>
            <a:spLocks noChangeShapeType="1"/>
          </p:cNvSpPr>
          <p:nvPr/>
        </p:nvSpPr>
        <p:spPr bwMode="auto">
          <a:xfrm flipH="1" flipV="1">
            <a:off x="457200" y="4733925"/>
            <a:ext cx="1543050" cy="1000125"/>
          </a:xfrm>
          <a:prstGeom prst="line">
            <a:avLst/>
          </a:prstGeom>
          <a:noFill/>
          <a:ln w="28575">
            <a:solidFill>
              <a:schemeClr val="tx1"/>
            </a:solidFill>
            <a:round/>
            <a:headEnd/>
            <a:tailEnd/>
          </a:ln>
        </p:spPr>
        <p:txBody>
          <a:bodyPr/>
          <a:lstStyle/>
          <a:p>
            <a:endParaRPr lang="en-IN"/>
          </a:p>
        </p:txBody>
      </p:sp>
      <p:sp>
        <p:nvSpPr>
          <p:cNvPr id="38917" name="Line 5"/>
          <p:cNvSpPr>
            <a:spLocks noChangeShapeType="1"/>
          </p:cNvSpPr>
          <p:nvPr/>
        </p:nvSpPr>
        <p:spPr bwMode="auto">
          <a:xfrm flipV="1">
            <a:off x="1981200" y="5334000"/>
            <a:ext cx="0" cy="381000"/>
          </a:xfrm>
          <a:prstGeom prst="line">
            <a:avLst/>
          </a:prstGeom>
          <a:noFill/>
          <a:ln w="28575">
            <a:solidFill>
              <a:schemeClr val="tx1"/>
            </a:solidFill>
            <a:round/>
            <a:headEnd/>
            <a:tailEnd/>
          </a:ln>
        </p:spPr>
        <p:txBody>
          <a:bodyPr/>
          <a:lstStyle/>
          <a:p>
            <a:endParaRPr lang="en-IN"/>
          </a:p>
        </p:txBody>
      </p:sp>
      <p:sp>
        <p:nvSpPr>
          <p:cNvPr id="38918" name="Line 6"/>
          <p:cNvSpPr>
            <a:spLocks noChangeShapeType="1"/>
          </p:cNvSpPr>
          <p:nvPr/>
        </p:nvSpPr>
        <p:spPr bwMode="auto">
          <a:xfrm flipV="1">
            <a:off x="457200" y="4343400"/>
            <a:ext cx="0" cy="381000"/>
          </a:xfrm>
          <a:prstGeom prst="line">
            <a:avLst/>
          </a:prstGeom>
          <a:noFill/>
          <a:ln w="28575">
            <a:solidFill>
              <a:schemeClr val="tx1"/>
            </a:solidFill>
            <a:round/>
            <a:headEnd/>
            <a:tailEnd/>
          </a:ln>
        </p:spPr>
        <p:txBody>
          <a:bodyPr/>
          <a:lstStyle/>
          <a:p>
            <a:endParaRPr lang="en-IN"/>
          </a:p>
        </p:txBody>
      </p:sp>
      <p:sp>
        <p:nvSpPr>
          <p:cNvPr id="38919" name="Line 7"/>
          <p:cNvSpPr>
            <a:spLocks noChangeShapeType="1"/>
          </p:cNvSpPr>
          <p:nvPr/>
        </p:nvSpPr>
        <p:spPr bwMode="auto">
          <a:xfrm flipV="1">
            <a:off x="4762500" y="3543300"/>
            <a:ext cx="0" cy="381000"/>
          </a:xfrm>
          <a:prstGeom prst="line">
            <a:avLst/>
          </a:prstGeom>
          <a:noFill/>
          <a:ln w="28575">
            <a:solidFill>
              <a:schemeClr val="tx1"/>
            </a:solidFill>
            <a:round/>
            <a:headEnd/>
            <a:tailEnd/>
          </a:ln>
        </p:spPr>
        <p:txBody>
          <a:bodyPr/>
          <a:lstStyle/>
          <a:p>
            <a:endParaRPr lang="en-IN"/>
          </a:p>
        </p:txBody>
      </p:sp>
      <p:sp>
        <p:nvSpPr>
          <p:cNvPr id="38920" name="Line 8"/>
          <p:cNvSpPr>
            <a:spLocks noChangeShapeType="1"/>
          </p:cNvSpPr>
          <p:nvPr/>
        </p:nvSpPr>
        <p:spPr bwMode="auto">
          <a:xfrm flipH="1" flipV="1">
            <a:off x="431800" y="4343400"/>
            <a:ext cx="1543050" cy="1000125"/>
          </a:xfrm>
          <a:prstGeom prst="line">
            <a:avLst/>
          </a:prstGeom>
          <a:noFill/>
          <a:ln w="28575">
            <a:solidFill>
              <a:schemeClr val="tx1"/>
            </a:solidFill>
            <a:round/>
            <a:headEnd/>
            <a:tailEnd/>
          </a:ln>
        </p:spPr>
        <p:txBody>
          <a:bodyPr/>
          <a:lstStyle/>
          <a:p>
            <a:endParaRPr lang="en-IN"/>
          </a:p>
        </p:txBody>
      </p:sp>
      <p:sp>
        <p:nvSpPr>
          <p:cNvPr id="38921" name="Line 9"/>
          <p:cNvSpPr>
            <a:spLocks noChangeShapeType="1"/>
          </p:cNvSpPr>
          <p:nvPr/>
        </p:nvSpPr>
        <p:spPr bwMode="auto">
          <a:xfrm flipV="1">
            <a:off x="1981200" y="35433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2" name="Line 10"/>
          <p:cNvSpPr>
            <a:spLocks noChangeShapeType="1"/>
          </p:cNvSpPr>
          <p:nvPr/>
        </p:nvSpPr>
        <p:spPr bwMode="auto">
          <a:xfrm flipV="1">
            <a:off x="469900" y="2527300"/>
            <a:ext cx="281940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3" name="Line 11"/>
          <p:cNvSpPr>
            <a:spLocks noChangeShapeType="1"/>
          </p:cNvSpPr>
          <p:nvPr/>
        </p:nvSpPr>
        <p:spPr bwMode="auto">
          <a:xfrm flipH="1" flipV="1">
            <a:off x="3225800" y="2552700"/>
            <a:ext cx="1543050" cy="10001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24" name="Line 12"/>
          <p:cNvSpPr>
            <a:spLocks noChangeShapeType="1"/>
          </p:cNvSpPr>
          <p:nvPr/>
        </p:nvSpPr>
        <p:spPr bwMode="auto">
          <a:xfrm>
            <a:off x="2895600" y="4772025"/>
            <a:ext cx="0" cy="381000"/>
          </a:xfrm>
          <a:prstGeom prst="line">
            <a:avLst/>
          </a:prstGeom>
          <a:noFill/>
          <a:ln w="28575">
            <a:solidFill>
              <a:schemeClr val="tx1"/>
            </a:solidFill>
            <a:round/>
            <a:headEnd/>
            <a:tailEnd/>
          </a:ln>
        </p:spPr>
        <p:txBody>
          <a:bodyPr/>
          <a:lstStyle/>
          <a:p>
            <a:endParaRPr lang="en-IN"/>
          </a:p>
        </p:txBody>
      </p:sp>
      <p:sp>
        <p:nvSpPr>
          <p:cNvPr id="38925" name="Line 13"/>
          <p:cNvSpPr>
            <a:spLocks noChangeShapeType="1"/>
          </p:cNvSpPr>
          <p:nvPr/>
        </p:nvSpPr>
        <p:spPr bwMode="auto">
          <a:xfrm>
            <a:off x="3962400" y="4060825"/>
            <a:ext cx="0" cy="381000"/>
          </a:xfrm>
          <a:prstGeom prst="line">
            <a:avLst/>
          </a:prstGeom>
          <a:noFill/>
          <a:ln w="28575">
            <a:solidFill>
              <a:schemeClr val="tx1"/>
            </a:solidFill>
            <a:round/>
            <a:headEnd/>
            <a:tailEnd/>
          </a:ln>
        </p:spPr>
        <p:txBody>
          <a:bodyPr/>
          <a:lstStyle/>
          <a:p>
            <a:endParaRPr lang="en-IN"/>
          </a:p>
        </p:txBody>
      </p:sp>
      <p:sp>
        <p:nvSpPr>
          <p:cNvPr id="38926" name="Line 14"/>
          <p:cNvSpPr>
            <a:spLocks noChangeShapeType="1"/>
          </p:cNvSpPr>
          <p:nvPr/>
        </p:nvSpPr>
        <p:spPr bwMode="auto">
          <a:xfrm flipH="1" flipV="1">
            <a:off x="2590800" y="4584700"/>
            <a:ext cx="304800" cy="196850"/>
          </a:xfrm>
          <a:prstGeom prst="line">
            <a:avLst/>
          </a:prstGeom>
          <a:noFill/>
          <a:ln w="28575">
            <a:solidFill>
              <a:schemeClr val="tx1"/>
            </a:solidFill>
            <a:round/>
            <a:headEnd/>
            <a:tailEnd/>
          </a:ln>
        </p:spPr>
        <p:txBody>
          <a:bodyPr/>
          <a:lstStyle/>
          <a:p>
            <a:endParaRPr lang="en-IN"/>
          </a:p>
        </p:txBody>
      </p:sp>
      <p:sp>
        <p:nvSpPr>
          <p:cNvPr id="38927" name="Line 15"/>
          <p:cNvSpPr>
            <a:spLocks noChangeShapeType="1"/>
          </p:cNvSpPr>
          <p:nvPr/>
        </p:nvSpPr>
        <p:spPr bwMode="auto">
          <a:xfrm flipH="1" flipV="1">
            <a:off x="3648075" y="3886200"/>
            <a:ext cx="304800" cy="196850"/>
          </a:xfrm>
          <a:prstGeom prst="line">
            <a:avLst/>
          </a:prstGeom>
          <a:noFill/>
          <a:ln w="28575">
            <a:solidFill>
              <a:schemeClr val="tx1"/>
            </a:solidFill>
            <a:round/>
            <a:headEnd/>
            <a:tailEnd/>
          </a:ln>
        </p:spPr>
        <p:txBody>
          <a:bodyPr/>
          <a:lstStyle/>
          <a:p>
            <a:endParaRPr lang="en-IN"/>
          </a:p>
        </p:txBody>
      </p:sp>
      <p:sp>
        <p:nvSpPr>
          <p:cNvPr id="38928" name="Line 16"/>
          <p:cNvSpPr>
            <a:spLocks noChangeShapeType="1"/>
          </p:cNvSpPr>
          <p:nvPr/>
        </p:nvSpPr>
        <p:spPr bwMode="auto">
          <a:xfrm flipV="1">
            <a:off x="2590800" y="3895725"/>
            <a:ext cx="1066800" cy="685800"/>
          </a:xfrm>
          <a:prstGeom prst="line">
            <a:avLst/>
          </a:prstGeom>
          <a:noFill/>
          <a:ln w="28575">
            <a:solidFill>
              <a:schemeClr val="tx1"/>
            </a:solidFill>
            <a:round/>
            <a:headEnd/>
            <a:tailEnd/>
          </a:ln>
        </p:spPr>
        <p:txBody>
          <a:bodyPr/>
          <a:lstStyle/>
          <a:p>
            <a:endParaRPr lang="en-IN"/>
          </a:p>
        </p:txBody>
      </p:sp>
      <p:sp>
        <p:nvSpPr>
          <p:cNvPr id="38929" name="Line 17"/>
          <p:cNvSpPr>
            <a:spLocks noChangeShapeType="1"/>
          </p:cNvSpPr>
          <p:nvPr/>
        </p:nvSpPr>
        <p:spPr bwMode="auto">
          <a:xfrm>
            <a:off x="3657600" y="3886200"/>
            <a:ext cx="0" cy="381000"/>
          </a:xfrm>
          <a:prstGeom prst="line">
            <a:avLst/>
          </a:prstGeom>
          <a:noFill/>
          <a:ln w="28575">
            <a:solidFill>
              <a:schemeClr val="tx1"/>
            </a:solidFill>
            <a:round/>
            <a:headEnd/>
            <a:tailEnd/>
          </a:ln>
        </p:spPr>
        <p:txBody>
          <a:bodyPr/>
          <a:lstStyle/>
          <a:p>
            <a:endParaRPr lang="en-IN"/>
          </a:p>
        </p:txBody>
      </p:sp>
      <p:sp>
        <p:nvSpPr>
          <p:cNvPr id="38930" name="Line 18"/>
          <p:cNvSpPr>
            <a:spLocks noChangeShapeType="1"/>
          </p:cNvSpPr>
          <p:nvPr/>
        </p:nvSpPr>
        <p:spPr bwMode="auto">
          <a:xfrm flipH="1" flipV="1">
            <a:off x="3657600" y="4232275"/>
            <a:ext cx="304800" cy="196850"/>
          </a:xfrm>
          <a:prstGeom prst="line">
            <a:avLst/>
          </a:prstGeom>
          <a:noFill/>
          <a:ln w="28575">
            <a:solidFill>
              <a:schemeClr val="tx1"/>
            </a:solidFill>
            <a:round/>
            <a:headEnd/>
            <a:tailEnd/>
          </a:ln>
        </p:spPr>
        <p:txBody>
          <a:bodyPr/>
          <a:lstStyle/>
          <a:p>
            <a:endParaRPr lang="en-IN"/>
          </a:p>
        </p:txBody>
      </p:sp>
      <p:sp>
        <p:nvSpPr>
          <p:cNvPr id="38931" name="Line 19"/>
          <p:cNvSpPr>
            <a:spLocks noChangeShapeType="1"/>
          </p:cNvSpPr>
          <p:nvPr/>
        </p:nvSpPr>
        <p:spPr bwMode="auto">
          <a:xfrm flipV="1">
            <a:off x="2819400" y="4219575"/>
            <a:ext cx="838200" cy="544513"/>
          </a:xfrm>
          <a:prstGeom prst="line">
            <a:avLst/>
          </a:prstGeom>
          <a:noFill/>
          <a:ln w="28575">
            <a:solidFill>
              <a:schemeClr val="tx1"/>
            </a:solidFill>
            <a:round/>
            <a:headEnd/>
            <a:tailEnd/>
          </a:ln>
        </p:spPr>
        <p:txBody>
          <a:bodyPr/>
          <a:lstStyle/>
          <a:p>
            <a:endParaRPr lang="en-IN"/>
          </a:p>
        </p:txBody>
      </p:sp>
      <p:sp>
        <p:nvSpPr>
          <p:cNvPr id="38932" name="Line 20"/>
          <p:cNvSpPr>
            <a:spLocks noChangeShapeType="1"/>
          </p:cNvSpPr>
          <p:nvPr/>
        </p:nvSpPr>
        <p:spPr bwMode="auto">
          <a:xfrm>
            <a:off x="914400" y="4038600"/>
            <a:ext cx="304800" cy="182563"/>
          </a:xfrm>
          <a:prstGeom prst="line">
            <a:avLst/>
          </a:prstGeom>
          <a:noFill/>
          <a:ln w="28575">
            <a:solidFill>
              <a:schemeClr val="tx1"/>
            </a:solidFill>
            <a:round/>
            <a:headEnd/>
            <a:tailEnd/>
          </a:ln>
        </p:spPr>
        <p:txBody>
          <a:bodyPr/>
          <a:lstStyle/>
          <a:p>
            <a:endParaRPr lang="en-IN"/>
          </a:p>
        </p:txBody>
      </p:sp>
      <p:sp>
        <p:nvSpPr>
          <p:cNvPr id="38933" name="Line 21"/>
          <p:cNvSpPr>
            <a:spLocks noChangeShapeType="1"/>
          </p:cNvSpPr>
          <p:nvPr/>
        </p:nvSpPr>
        <p:spPr bwMode="auto">
          <a:xfrm flipV="1">
            <a:off x="1219200" y="2743200"/>
            <a:ext cx="2286000" cy="1447800"/>
          </a:xfrm>
          <a:prstGeom prst="line">
            <a:avLst/>
          </a:prstGeom>
          <a:noFill/>
          <a:ln w="28575">
            <a:solidFill>
              <a:schemeClr val="tx1"/>
            </a:solidFill>
            <a:round/>
            <a:headEnd/>
            <a:tailEnd/>
          </a:ln>
        </p:spPr>
        <p:txBody>
          <a:bodyPr/>
          <a:lstStyle/>
          <a:p>
            <a:endParaRPr lang="en-IN"/>
          </a:p>
        </p:txBody>
      </p:sp>
      <p:sp>
        <p:nvSpPr>
          <p:cNvPr id="38934" name="Line 22"/>
          <p:cNvSpPr>
            <a:spLocks noChangeShapeType="1"/>
          </p:cNvSpPr>
          <p:nvPr/>
        </p:nvSpPr>
        <p:spPr bwMode="auto">
          <a:xfrm flipV="1">
            <a:off x="914400" y="2590800"/>
            <a:ext cx="0" cy="1447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35" name="Line 23"/>
          <p:cNvSpPr>
            <a:spLocks noChangeShapeType="1"/>
          </p:cNvSpPr>
          <p:nvPr/>
        </p:nvSpPr>
        <p:spPr bwMode="auto">
          <a:xfrm flipV="1">
            <a:off x="1190625" y="2743200"/>
            <a:ext cx="0" cy="1447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936" name="Line 24"/>
          <p:cNvSpPr>
            <a:spLocks noChangeShapeType="1"/>
          </p:cNvSpPr>
          <p:nvPr/>
        </p:nvSpPr>
        <p:spPr bwMode="auto">
          <a:xfrm flipV="1">
            <a:off x="3486150" y="1333500"/>
            <a:ext cx="0" cy="1447800"/>
          </a:xfrm>
          <a:prstGeom prst="line">
            <a:avLst/>
          </a:prstGeom>
          <a:noFill/>
          <a:ln w="28575">
            <a:solidFill>
              <a:schemeClr val="tx1"/>
            </a:solidFill>
            <a:round/>
            <a:headEnd/>
            <a:tailEnd/>
          </a:ln>
        </p:spPr>
        <p:txBody>
          <a:bodyPr/>
          <a:lstStyle/>
          <a:p>
            <a:endParaRPr lang="en-IN"/>
          </a:p>
        </p:txBody>
      </p:sp>
      <p:grpSp>
        <p:nvGrpSpPr>
          <p:cNvPr id="2" name="Group 25"/>
          <p:cNvGrpSpPr>
            <a:grpSpLocks/>
          </p:cNvGrpSpPr>
          <p:nvPr/>
        </p:nvGrpSpPr>
        <p:grpSpPr bwMode="auto">
          <a:xfrm>
            <a:off x="914400" y="1143000"/>
            <a:ext cx="2571750" cy="1638300"/>
            <a:chOff x="576" y="720"/>
            <a:chExt cx="1620" cy="1032"/>
          </a:xfrm>
        </p:grpSpPr>
        <p:sp>
          <p:nvSpPr>
            <p:cNvPr id="38007" name="Line 26"/>
            <p:cNvSpPr>
              <a:spLocks noChangeShapeType="1"/>
            </p:cNvSpPr>
            <p:nvPr/>
          </p:nvSpPr>
          <p:spPr bwMode="auto">
            <a:xfrm flipV="1">
              <a:off x="756" y="840"/>
              <a:ext cx="1440" cy="91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08" name="Line 27"/>
            <p:cNvSpPr>
              <a:spLocks noChangeShapeType="1"/>
            </p:cNvSpPr>
            <p:nvPr/>
          </p:nvSpPr>
          <p:spPr bwMode="auto">
            <a:xfrm flipV="1">
              <a:off x="576" y="720"/>
              <a:ext cx="1440" cy="912"/>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09" name="Line 28"/>
            <p:cNvSpPr>
              <a:spLocks noChangeShapeType="1"/>
            </p:cNvSpPr>
            <p:nvPr/>
          </p:nvSpPr>
          <p:spPr bwMode="auto">
            <a:xfrm>
              <a:off x="2004" y="732"/>
              <a:ext cx="192" cy="11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8010" name="Line 29"/>
            <p:cNvSpPr>
              <a:spLocks noChangeShapeType="1"/>
            </p:cNvSpPr>
            <p:nvPr/>
          </p:nvSpPr>
          <p:spPr bwMode="auto">
            <a:xfrm>
              <a:off x="576" y="1632"/>
              <a:ext cx="192" cy="11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38942" name="Line 30"/>
          <p:cNvSpPr>
            <a:spLocks noChangeShapeType="1"/>
          </p:cNvSpPr>
          <p:nvPr/>
        </p:nvSpPr>
        <p:spPr bwMode="auto">
          <a:xfrm>
            <a:off x="1533525" y="2181225"/>
            <a:ext cx="304800" cy="182563"/>
          </a:xfrm>
          <a:prstGeom prst="line">
            <a:avLst/>
          </a:prstGeom>
          <a:noFill/>
          <a:ln w="28575">
            <a:solidFill>
              <a:schemeClr val="tx1"/>
            </a:solidFill>
            <a:round/>
            <a:headEnd/>
            <a:tailEnd/>
          </a:ln>
        </p:spPr>
        <p:txBody>
          <a:bodyPr/>
          <a:lstStyle/>
          <a:p>
            <a:endParaRPr lang="en-IN"/>
          </a:p>
        </p:txBody>
      </p:sp>
      <p:sp>
        <p:nvSpPr>
          <p:cNvPr id="38943" name="Line 31"/>
          <p:cNvSpPr>
            <a:spLocks noChangeShapeType="1"/>
          </p:cNvSpPr>
          <p:nvPr/>
        </p:nvSpPr>
        <p:spPr bwMode="auto">
          <a:xfrm flipH="1">
            <a:off x="1219200" y="2362200"/>
            <a:ext cx="609600" cy="1828800"/>
          </a:xfrm>
          <a:prstGeom prst="line">
            <a:avLst/>
          </a:prstGeom>
          <a:noFill/>
          <a:ln w="28575">
            <a:solidFill>
              <a:schemeClr val="tx1"/>
            </a:solidFill>
            <a:round/>
            <a:headEnd/>
            <a:tailEnd/>
          </a:ln>
        </p:spPr>
        <p:txBody>
          <a:bodyPr/>
          <a:lstStyle/>
          <a:p>
            <a:endParaRPr lang="en-IN"/>
          </a:p>
        </p:txBody>
      </p:sp>
      <p:sp>
        <p:nvSpPr>
          <p:cNvPr id="38944" name="Line 32"/>
          <p:cNvSpPr>
            <a:spLocks noChangeShapeType="1"/>
          </p:cNvSpPr>
          <p:nvPr/>
        </p:nvSpPr>
        <p:spPr bwMode="auto">
          <a:xfrm flipH="1">
            <a:off x="923925" y="2190750"/>
            <a:ext cx="609600" cy="1828800"/>
          </a:xfrm>
          <a:prstGeom prst="line">
            <a:avLst/>
          </a:prstGeom>
          <a:noFill/>
          <a:ln w="28575">
            <a:solidFill>
              <a:schemeClr val="tx1"/>
            </a:solidFill>
            <a:round/>
            <a:headEnd/>
            <a:tailEnd/>
          </a:ln>
        </p:spPr>
        <p:txBody>
          <a:bodyPr/>
          <a:lstStyle/>
          <a:p>
            <a:endParaRPr lang="en-IN"/>
          </a:p>
        </p:txBody>
      </p:sp>
      <p:sp>
        <p:nvSpPr>
          <p:cNvPr id="38945" name="Line 33"/>
          <p:cNvSpPr>
            <a:spLocks noChangeShapeType="1"/>
          </p:cNvSpPr>
          <p:nvPr/>
        </p:nvSpPr>
        <p:spPr bwMode="auto">
          <a:xfrm flipV="1">
            <a:off x="1981200" y="4762500"/>
            <a:ext cx="914400" cy="609600"/>
          </a:xfrm>
          <a:prstGeom prst="line">
            <a:avLst/>
          </a:prstGeom>
          <a:noFill/>
          <a:ln w="28575">
            <a:solidFill>
              <a:schemeClr val="tx1"/>
            </a:solidFill>
            <a:round/>
            <a:headEnd/>
            <a:tailEnd/>
          </a:ln>
        </p:spPr>
        <p:txBody>
          <a:bodyPr/>
          <a:lstStyle/>
          <a:p>
            <a:endParaRPr lang="en-IN"/>
          </a:p>
        </p:txBody>
      </p:sp>
      <p:sp>
        <p:nvSpPr>
          <p:cNvPr id="38946" name="Line 34"/>
          <p:cNvSpPr>
            <a:spLocks noChangeShapeType="1"/>
          </p:cNvSpPr>
          <p:nvPr/>
        </p:nvSpPr>
        <p:spPr bwMode="auto">
          <a:xfrm flipV="1">
            <a:off x="3971925" y="3565525"/>
            <a:ext cx="781050" cy="520700"/>
          </a:xfrm>
          <a:prstGeom prst="line">
            <a:avLst/>
          </a:prstGeom>
          <a:noFill/>
          <a:ln w="28575">
            <a:solidFill>
              <a:schemeClr val="tx1"/>
            </a:solidFill>
            <a:round/>
            <a:headEnd/>
            <a:tailEnd/>
          </a:ln>
        </p:spPr>
        <p:txBody>
          <a:bodyPr/>
          <a:lstStyle/>
          <a:p>
            <a:endParaRPr lang="en-IN"/>
          </a:p>
        </p:txBody>
      </p:sp>
      <p:sp>
        <p:nvSpPr>
          <p:cNvPr id="38947" name="Line 35"/>
          <p:cNvSpPr>
            <a:spLocks noChangeShapeType="1"/>
          </p:cNvSpPr>
          <p:nvPr/>
        </p:nvSpPr>
        <p:spPr bwMode="auto">
          <a:xfrm flipV="1">
            <a:off x="1971675" y="5105400"/>
            <a:ext cx="914400" cy="609600"/>
          </a:xfrm>
          <a:prstGeom prst="line">
            <a:avLst/>
          </a:prstGeom>
          <a:noFill/>
          <a:ln w="28575">
            <a:solidFill>
              <a:schemeClr val="tx1"/>
            </a:solidFill>
            <a:round/>
            <a:headEnd/>
            <a:tailEnd/>
          </a:ln>
        </p:spPr>
        <p:txBody>
          <a:bodyPr/>
          <a:lstStyle/>
          <a:p>
            <a:endParaRPr lang="en-IN"/>
          </a:p>
        </p:txBody>
      </p:sp>
      <p:sp>
        <p:nvSpPr>
          <p:cNvPr id="38948" name="Line 36"/>
          <p:cNvSpPr>
            <a:spLocks noChangeShapeType="1"/>
          </p:cNvSpPr>
          <p:nvPr/>
        </p:nvSpPr>
        <p:spPr bwMode="auto">
          <a:xfrm flipV="1">
            <a:off x="3962400" y="3908425"/>
            <a:ext cx="781050" cy="520700"/>
          </a:xfrm>
          <a:prstGeom prst="line">
            <a:avLst/>
          </a:prstGeom>
          <a:noFill/>
          <a:ln w="28575">
            <a:solidFill>
              <a:schemeClr val="tx1"/>
            </a:solidFill>
            <a:round/>
            <a:headEnd/>
            <a:tailEnd/>
          </a:ln>
        </p:spPr>
        <p:txBody>
          <a:bodyPr/>
          <a:lstStyle/>
          <a:p>
            <a:endParaRPr lang="en-IN"/>
          </a:p>
        </p:txBody>
      </p:sp>
      <p:sp>
        <p:nvSpPr>
          <p:cNvPr id="38949" name="Line 37"/>
          <p:cNvSpPr>
            <a:spLocks noChangeShapeType="1"/>
          </p:cNvSpPr>
          <p:nvPr/>
        </p:nvSpPr>
        <p:spPr bwMode="auto">
          <a:xfrm flipV="1">
            <a:off x="457200" y="4038600"/>
            <a:ext cx="457200" cy="304800"/>
          </a:xfrm>
          <a:prstGeom prst="line">
            <a:avLst/>
          </a:prstGeom>
          <a:noFill/>
          <a:ln w="28575">
            <a:solidFill>
              <a:schemeClr val="tx1"/>
            </a:solidFill>
            <a:round/>
            <a:headEnd/>
            <a:tailEnd/>
          </a:ln>
        </p:spPr>
        <p:txBody>
          <a:bodyPr/>
          <a:lstStyle/>
          <a:p>
            <a:endParaRPr lang="en-IN"/>
          </a:p>
        </p:txBody>
      </p:sp>
      <p:sp>
        <p:nvSpPr>
          <p:cNvPr id="38950" name="Line 38"/>
          <p:cNvSpPr>
            <a:spLocks noChangeShapeType="1"/>
          </p:cNvSpPr>
          <p:nvPr/>
        </p:nvSpPr>
        <p:spPr bwMode="auto">
          <a:xfrm>
            <a:off x="3505200" y="2743200"/>
            <a:ext cx="1295400" cy="838200"/>
          </a:xfrm>
          <a:prstGeom prst="line">
            <a:avLst/>
          </a:prstGeom>
          <a:noFill/>
          <a:ln w="28575">
            <a:solidFill>
              <a:schemeClr val="tx1"/>
            </a:solidFill>
            <a:round/>
            <a:headEnd/>
            <a:tailEnd/>
          </a:ln>
        </p:spPr>
        <p:txBody>
          <a:bodyPr/>
          <a:lstStyle/>
          <a:p>
            <a:endParaRPr lang="en-IN"/>
          </a:p>
        </p:txBody>
      </p:sp>
      <p:sp>
        <p:nvSpPr>
          <p:cNvPr id="38951" name="Line 39"/>
          <p:cNvSpPr>
            <a:spLocks noChangeShapeType="1"/>
          </p:cNvSpPr>
          <p:nvPr/>
        </p:nvSpPr>
        <p:spPr bwMode="auto">
          <a:xfrm flipV="1">
            <a:off x="1828800" y="1323975"/>
            <a:ext cx="1666875" cy="1055688"/>
          </a:xfrm>
          <a:prstGeom prst="line">
            <a:avLst/>
          </a:prstGeom>
          <a:noFill/>
          <a:ln w="28575">
            <a:solidFill>
              <a:schemeClr val="tx1"/>
            </a:solidFill>
            <a:round/>
            <a:headEnd/>
            <a:tailEnd/>
          </a:ln>
        </p:spPr>
        <p:txBody>
          <a:bodyPr/>
          <a:lstStyle/>
          <a:p>
            <a:endParaRPr lang="en-IN"/>
          </a:p>
        </p:txBody>
      </p:sp>
      <p:sp>
        <p:nvSpPr>
          <p:cNvPr id="38952" name="Line 40"/>
          <p:cNvSpPr>
            <a:spLocks noChangeShapeType="1"/>
          </p:cNvSpPr>
          <p:nvPr/>
        </p:nvSpPr>
        <p:spPr bwMode="auto">
          <a:xfrm flipV="1">
            <a:off x="1533525" y="1143000"/>
            <a:ext cx="1666875" cy="1055688"/>
          </a:xfrm>
          <a:prstGeom prst="line">
            <a:avLst/>
          </a:prstGeom>
          <a:noFill/>
          <a:ln w="28575">
            <a:solidFill>
              <a:schemeClr val="tx1"/>
            </a:solidFill>
            <a:round/>
            <a:headEnd/>
            <a:tailEnd/>
          </a:ln>
        </p:spPr>
        <p:txBody>
          <a:bodyPr/>
          <a:lstStyle/>
          <a:p>
            <a:endParaRPr lang="en-IN"/>
          </a:p>
        </p:txBody>
      </p:sp>
      <p:sp>
        <p:nvSpPr>
          <p:cNvPr id="38953" name="Text Box 41"/>
          <p:cNvSpPr txBox="1">
            <a:spLocks noChangeArrowheads="1"/>
          </p:cNvSpPr>
          <p:nvPr/>
        </p:nvSpPr>
        <p:spPr bwMode="auto">
          <a:xfrm>
            <a:off x="1905000" y="5638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3" name="Group 42"/>
          <p:cNvGrpSpPr>
            <a:grpSpLocks/>
          </p:cNvGrpSpPr>
          <p:nvPr/>
        </p:nvGrpSpPr>
        <p:grpSpPr bwMode="auto">
          <a:xfrm>
            <a:off x="4114800" y="730250"/>
            <a:ext cx="4743450" cy="5594350"/>
            <a:chOff x="2740" y="336"/>
            <a:chExt cx="2988" cy="3524"/>
          </a:xfrm>
        </p:grpSpPr>
        <p:sp>
          <p:nvSpPr>
            <p:cNvPr id="37941" name="Line 43"/>
            <p:cNvSpPr>
              <a:spLocks noChangeShapeType="1"/>
            </p:cNvSpPr>
            <p:nvPr/>
          </p:nvSpPr>
          <p:spPr bwMode="auto">
            <a:xfrm>
              <a:off x="3360" y="1308"/>
              <a:ext cx="0" cy="254"/>
            </a:xfrm>
            <a:prstGeom prst="line">
              <a:avLst/>
            </a:prstGeom>
            <a:noFill/>
            <a:ln w="9525">
              <a:solidFill>
                <a:schemeClr val="tx1"/>
              </a:solidFill>
              <a:round/>
              <a:headEnd/>
              <a:tailEnd/>
            </a:ln>
          </p:spPr>
          <p:txBody>
            <a:bodyPr/>
            <a:lstStyle/>
            <a:p>
              <a:endParaRPr lang="en-IN"/>
            </a:p>
          </p:txBody>
        </p:sp>
        <p:sp>
          <p:nvSpPr>
            <p:cNvPr id="37942" name="Line 44"/>
            <p:cNvSpPr>
              <a:spLocks noChangeShapeType="1"/>
            </p:cNvSpPr>
            <p:nvPr/>
          </p:nvSpPr>
          <p:spPr bwMode="auto">
            <a:xfrm>
              <a:off x="3360" y="1308"/>
              <a:ext cx="2099" cy="0"/>
            </a:xfrm>
            <a:prstGeom prst="line">
              <a:avLst/>
            </a:prstGeom>
            <a:noFill/>
            <a:ln w="9525">
              <a:solidFill>
                <a:schemeClr val="tx1"/>
              </a:solidFill>
              <a:round/>
              <a:headEnd/>
              <a:tailEnd/>
            </a:ln>
          </p:spPr>
          <p:txBody>
            <a:bodyPr/>
            <a:lstStyle/>
            <a:p>
              <a:endParaRPr lang="en-IN"/>
            </a:p>
          </p:txBody>
        </p:sp>
        <p:sp>
          <p:nvSpPr>
            <p:cNvPr id="37943" name="Line 45"/>
            <p:cNvSpPr>
              <a:spLocks noChangeShapeType="1"/>
            </p:cNvSpPr>
            <p:nvPr/>
          </p:nvSpPr>
          <p:spPr bwMode="auto">
            <a:xfrm>
              <a:off x="5459" y="1308"/>
              <a:ext cx="0" cy="254"/>
            </a:xfrm>
            <a:prstGeom prst="line">
              <a:avLst/>
            </a:prstGeom>
            <a:noFill/>
            <a:ln w="9525">
              <a:solidFill>
                <a:schemeClr val="tx1"/>
              </a:solidFill>
              <a:round/>
              <a:headEnd/>
              <a:tailEnd/>
            </a:ln>
          </p:spPr>
          <p:txBody>
            <a:bodyPr/>
            <a:lstStyle/>
            <a:p>
              <a:endParaRPr lang="en-IN"/>
            </a:p>
          </p:txBody>
        </p:sp>
        <p:sp>
          <p:nvSpPr>
            <p:cNvPr id="37944" name="Line 46"/>
            <p:cNvSpPr>
              <a:spLocks noChangeShapeType="1"/>
            </p:cNvSpPr>
            <p:nvPr/>
          </p:nvSpPr>
          <p:spPr bwMode="auto">
            <a:xfrm flipH="1">
              <a:off x="3360" y="1562"/>
              <a:ext cx="2099" cy="0"/>
            </a:xfrm>
            <a:prstGeom prst="line">
              <a:avLst/>
            </a:prstGeom>
            <a:noFill/>
            <a:ln w="9525">
              <a:solidFill>
                <a:schemeClr val="tx1"/>
              </a:solidFill>
              <a:round/>
              <a:headEnd/>
              <a:tailEnd/>
            </a:ln>
          </p:spPr>
          <p:txBody>
            <a:bodyPr/>
            <a:lstStyle/>
            <a:p>
              <a:endParaRPr lang="en-IN"/>
            </a:p>
          </p:txBody>
        </p:sp>
        <p:sp>
          <p:nvSpPr>
            <p:cNvPr id="37945" name="Line 47"/>
            <p:cNvSpPr>
              <a:spLocks noChangeShapeType="1"/>
            </p:cNvSpPr>
            <p:nvPr/>
          </p:nvSpPr>
          <p:spPr bwMode="auto">
            <a:xfrm flipV="1">
              <a:off x="3678" y="672"/>
              <a:ext cx="509" cy="636"/>
            </a:xfrm>
            <a:prstGeom prst="line">
              <a:avLst/>
            </a:prstGeom>
            <a:noFill/>
            <a:ln w="9525">
              <a:solidFill>
                <a:schemeClr val="tx1"/>
              </a:solidFill>
              <a:round/>
              <a:headEnd/>
              <a:tailEnd/>
            </a:ln>
          </p:spPr>
          <p:txBody>
            <a:bodyPr/>
            <a:lstStyle/>
            <a:p>
              <a:endParaRPr lang="en-IN"/>
            </a:p>
          </p:txBody>
        </p:sp>
        <p:sp>
          <p:nvSpPr>
            <p:cNvPr id="37946" name="Line 48"/>
            <p:cNvSpPr>
              <a:spLocks noChangeShapeType="1"/>
            </p:cNvSpPr>
            <p:nvPr/>
          </p:nvSpPr>
          <p:spPr bwMode="auto">
            <a:xfrm>
              <a:off x="4187" y="672"/>
              <a:ext cx="1272" cy="0"/>
            </a:xfrm>
            <a:prstGeom prst="line">
              <a:avLst/>
            </a:prstGeom>
            <a:noFill/>
            <a:ln w="9525">
              <a:solidFill>
                <a:schemeClr val="tx1"/>
              </a:solidFill>
              <a:round/>
              <a:headEnd/>
              <a:tailEnd/>
            </a:ln>
          </p:spPr>
          <p:txBody>
            <a:bodyPr/>
            <a:lstStyle/>
            <a:p>
              <a:endParaRPr lang="en-IN"/>
            </a:p>
          </p:txBody>
        </p:sp>
        <p:sp>
          <p:nvSpPr>
            <p:cNvPr id="37947" name="Line 49"/>
            <p:cNvSpPr>
              <a:spLocks noChangeShapeType="1"/>
            </p:cNvSpPr>
            <p:nvPr/>
          </p:nvSpPr>
          <p:spPr bwMode="auto">
            <a:xfrm>
              <a:off x="5459" y="672"/>
              <a:ext cx="0" cy="636"/>
            </a:xfrm>
            <a:prstGeom prst="line">
              <a:avLst/>
            </a:prstGeom>
            <a:noFill/>
            <a:ln w="9525">
              <a:solidFill>
                <a:schemeClr val="tx1"/>
              </a:solidFill>
              <a:round/>
              <a:headEnd/>
              <a:tailEnd/>
            </a:ln>
          </p:spPr>
          <p:txBody>
            <a:bodyPr/>
            <a:lstStyle/>
            <a:p>
              <a:endParaRPr lang="en-IN"/>
            </a:p>
          </p:txBody>
        </p:sp>
        <p:sp>
          <p:nvSpPr>
            <p:cNvPr id="37948" name="Line 50"/>
            <p:cNvSpPr>
              <a:spLocks noChangeShapeType="1"/>
            </p:cNvSpPr>
            <p:nvPr/>
          </p:nvSpPr>
          <p:spPr bwMode="auto">
            <a:xfrm>
              <a:off x="4187" y="2008"/>
              <a:ext cx="0" cy="318"/>
            </a:xfrm>
            <a:prstGeom prst="line">
              <a:avLst/>
            </a:prstGeom>
            <a:noFill/>
            <a:ln w="9525">
              <a:solidFill>
                <a:schemeClr val="tx1"/>
              </a:solidFill>
              <a:round/>
              <a:headEnd/>
              <a:tailEnd/>
            </a:ln>
          </p:spPr>
          <p:txBody>
            <a:bodyPr/>
            <a:lstStyle/>
            <a:p>
              <a:endParaRPr lang="en-IN"/>
            </a:p>
          </p:txBody>
        </p:sp>
        <p:sp>
          <p:nvSpPr>
            <p:cNvPr id="37949" name="Line 51"/>
            <p:cNvSpPr>
              <a:spLocks noChangeShapeType="1"/>
            </p:cNvSpPr>
            <p:nvPr/>
          </p:nvSpPr>
          <p:spPr bwMode="auto">
            <a:xfrm>
              <a:off x="3996" y="1308"/>
              <a:ext cx="0" cy="254"/>
            </a:xfrm>
            <a:prstGeom prst="line">
              <a:avLst/>
            </a:prstGeom>
            <a:noFill/>
            <a:ln w="9525">
              <a:solidFill>
                <a:schemeClr val="tx1"/>
              </a:solidFill>
              <a:round/>
              <a:headEnd/>
              <a:tailEnd/>
            </a:ln>
          </p:spPr>
          <p:txBody>
            <a:bodyPr/>
            <a:lstStyle/>
            <a:p>
              <a:endParaRPr lang="en-IN"/>
            </a:p>
          </p:txBody>
        </p:sp>
        <p:sp>
          <p:nvSpPr>
            <p:cNvPr id="37950" name="Line 52"/>
            <p:cNvSpPr>
              <a:spLocks noChangeShapeType="1"/>
            </p:cNvSpPr>
            <p:nvPr/>
          </p:nvSpPr>
          <p:spPr bwMode="auto">
            <a:xfrm>
              <a:off x="4887" y="1308"/>
              <a:ext cx="0" cy="254"/>
            </a:xfrm>
            <a:prstGeom prst="line">
              <a:avLst/>
            </a:prstGeom>
            <a:noFill/>
            <a:ln w="9525">
              <a:solidFill>
                <a:schemeClr val="tx1"/>
              </a:solidFill>
              <a:round/>
              <a:headEnd/>
              <a:tailEnd/>
            </a:ln>
          </p:spPr>
          <p:txBody>
            <a:bodyPr/>
            <a:lstStyle/>
            <a:p>
              <a:endParaRPr lang="en-IN"/>
            </a:p>
          </p:txBody>
        </p:sp>
        <p:sp>
          <p:nvSpPr>
            <p:cNvPr id="37951" name="Line 53"/>
            <p:cNvSpPr>
              <a:spLocks noChangeShapeType="1"/>
            </p:cNvSpPr>
            <p:nvPr/>
          </p:nvSpPr>
          <p:spPr bwMode="auto">
            <a:xfrm>
              <a:off x="3360" y="2008"/>
              <a:ext cx="2099" cy="0"/>
            </a:xfrm>
            <a:prstGeom prst="line">
              <a:avLst/>
            </a:prstGeom>
            <a:noFill/>
            <a:ln w="9525">
              <a:solidFill>
                <a:schemeClr val="tx1"/>
              </a:solidFill>
              <a:round/>
              <a:headEnd/>
              <a:tailEnd/>
            </a:ln>
          </p:spPr>
          <p:txBody>
            <a:bodyPr/>
            <a:lstStyle/>
            <a:p>
              <a:endParaRPr lang="en-IN"/>
            </a:p>
          </p:txBody>
        </p:sp>
        <p:sp>
          <p:nvSpPr>
            <p:cNvPr id="37952" name="Line 54"/>
            <p:cNvSpPr>
              <a:spLocks noChangeShapeType="1"/>
            </p:cNvSpPr>
            <p:nvPr/>
          </p:nvSpPr>
          <p:spPr bwMode="auto">
            <a:xfrm>
              <a:off x="3360" y="3216"/>
              <a:ext cx="636" cy="0"/>
            </a:xfrm>
            <a:prstGeom prst="line">
              <a:avLst/>
            </a:prstGeom>
            <a:noFill/>
            <a:ln w="9525">
              <a:solidFill>
                <a:schemeClr val="tx1"/>
              </a:solidFill>
              <a:round/>
              <a:headEnd/>
              <a:tailEnd/>
            </a:ln>
          </p:spPr>
          <p:txBody>
            <a:bodyPr/>
            <a:lstStyle/>
            <a:p>
              <a:endParaRPr lang="en-IN"/>
            </a:p>
          </p:txBody>
        </p:sp>
        <p:sp>
          <p:nvSpPr>
            <p:cNvPr id="37953" name="Line 55"/>
            <p:cNvSpPr>
              <a:spLocks noChangeShapeType="1"/>
            </p:cNvSpPr>
            <p:nvPr/>
          </p:nvSpPr>
          <p:spPr bwMode="auto">
            <a:xfrm>
              <a:off x="3360" y="2008"/>
              <a:ext cx="0" cy="1208"/>
            </a:xfrm>
            <a:prstGeom prst="line">
              <a:avLst/>
            </a:prstGeom>
            <a:noFill/>
            <a:ln w="9525">
              <a:solidFill>
                <a:schemeClr val="tx1"/>
              </a:solidFill>
              <a:round/>
              <a:headEnd/>
              <a:tailEnd/>
            </a:ln>
          </p:spPr>
          <p:txBody>
            <a:bodyPr/>
            <a:lstStyle/>
            <a:p>
              <a:endParaRPr lang="en-IN"/>
            </a:p>
          </p:txBody>
        </p:sp>
        <p:sp>
          <p:nvSpPr>
            <p:cNvPr id="37954" name="Line 56"/>
            <p:cNvSpPr>
              <a:spLocks noChangeShapeType="1"/>
            </p:cNvSpPr>
            <p:nvPr/>
          </p:nvSpPr>
          <p:spPr bwMode="auto">
            <a:xfrm>
              <a:off x="5459" y="2008"/>
              <a:ext cx="0" cy="1208"/>
            </a:xfrm>
            <a:prstGeom prst="line">
              <a:avLst/>
            </a:prstGeom>
            <a:noFill/>
            <a:ln w="9525">
              <a:solidFill>
                <a:schemeClr val="tx1"/>
              </a:solidFill>
              <a:round/>
              <a:headEnd/>
              <a:tailEnd/>
            </a:ln>
          </p:spPr>
          <p:txBody>
            <a:bodyPr/>
            <a:lstStyle/>
            <a:p>
              <a:endParaRPr lang="en-IN"/>
            </a:p>
          </p:txBody>
        </p:sp>
        <p:sp>
          <p:nvSpPr>
            <p:cNvPr id="37955" name="Line 57"/>
            <p:cNvSpPr>
              <a:spLocks noChangeShapeType="1"/>
            </p:cNvSpPr>
            <p:nvPr/>
          </p:nvSpPr>
          <p:spPr bwMode="auto">
            <a:xfrm>
              <a:off x="3678" y="2008"/>
              <a:ext cx="0" cy="318"/>
            </a:xfrm>
            <a:prstGeom prst="line">
              <a:avLst/>
            </a:prstGeom>
            <a:noFill/>
            <a:ln w="9525">
              <a:solidFill>
                <a:schemeClr val="tx1"/>
              </a:solidFill>
              <a:round/>
              <a:headEnd/>
              <a:tailEnd/>
            </a:ln>
          </p:spPr>
          <p:txBody>
            <a:bodyPr/>
            <a:lstStyle/>
            <a:p>
              <a:endParaRPr lang="en-IN"/>
            </a:p>
          </p:txBody>
        </p:sp>
        <p:sp>
          <p:nvSpPr>
            <p:cNvPr id="37956" name="Line 58"/>
            <p:cNvSpPr>
              <a:spLocks noChangeShapeType="1"/>
            </p:cNvSpPr>
            <p:nvPr/>
          </p:nvSpPr>
          <p:spPr bwMode="auto">
            <a:xfrm>
              <a:off x="3696" y="2326"/>
              <a:ext cx="1752" cy="0"/>
            </a:xfrm>
            <a:prstGeom prst="line">
              <a:avLst/>
            </a:prstGeom>
            <a:noFill/>
            <a:ln w="9525">
              <a:solidFill>
                <a:schemeClr val="tx1"/>
              </a:solidFill>
              <a:round/>
              <a:headEnd/>
              <a:tailEnd/>
            </a:ln>
          </p:spPr>
          <p:txBody>
            <a:bodyPr/>
            <a:lstStyle/>
            <a:p>
              <a:endParaRPr lang="en-IN"/>
            </a:p>
          </p:txBody>
        </p:sp>
        <p:sp>
          <p:nvSpPr>
            <p:cNvPr id="37957" name="Line 59"/>
            <p:cNvSpPr>
              <a:spLocks noChangeShapeType="1"/>
            </p:cNvSpPr>
            <p:nvPr/>
          </p:nvSpPr>
          <p:spPr bwMode="auto">
            <a:xfrm>
              <a:off x="3996" y="2962"/>
              <a:ext cx="0" cy="254"/>
            </a:xfrm>
            <a:prstGeom prst="line">
              <a:avLst/>
            </a:prstGeom>
            <a:noFill/>
            <a:ln w="9525">
              <a:solidFill>
                <a:schemeClr val="tx1"/>
              </a:solidFill>
              <a:round/>
              <a:headEnd/>
              <a:tailEnd/>
            </a:ln>
          </p:spPr>
          <p:txBody>
            <a:bodyPr/>
            <a:lstStyle/>
            <a:p>
              <a:endParaRPr lang="en-IN"/>
            </a:p>
          </p:txBody>
        </p:sp>
        <p:sp>
          <p:nvSpPr>
            <p:cNvPr id="37958" name="Line 60"/>
            <p:cNvSpPr>
              <a:spLocks noChangeShapeType="1"/>
            </p:cNvSpPr>
            <p:nvPr/>
          </p:nvSpPr>
          <p:spPr bwMode="auto">
            <a:xfrm>
              <a:off x="4865" y="2962"/>
              <a:ext cx="0" cy="254"/>
            </a:xfrm>
            <a:prstGeom prst="line">
              <a:avLst/>
            </a:prstGeom>
            <a:noFill/>
            <a:ln w="9525">
              <a:solidFill>
                <a:schemeClr val="tx1"/>
              </a:solidFill>
              <a:round/>
              <a:headEnd/>
              <a:tailEnd/>
            </a:ln>
          </p:spPr>
          <p:txBody>
            <a:bodyPr/>
            <a:lstStyle/>
            <a:p>
              <a:endParaRPr lang="en-IN"/>
            </a:p>
          </p:txBody>
        </p:sp>
        <p:sp>
          <p:nvSpPr>
            <p:cNvPr id="37959" name="Line 61"/>
            <p:cNvSpPr>
              <a:spLocks noChangeShapeType="1"/>
            </p:cNvSpPr>
            <p:nvPr/>
          </p:nvSpPr>
          <p:spPr bwMode="auto">
            <a:xfrm>
              <a:off x="3985" y="2972"/>
              <a:ext cx="902" cy="0"/>
            </a:xfrm>
            <a:prstGeom prst="line">
              <a:avLst/>
            </a:prstGeom>
            <a:noFill/>
            <a:ln w="9525">
              <a:solidFill>
                <a:schemeClr val="tx1"/>
              </a:solidFill>
              <a:round/>
              <a:headEnd/>
              <a:tailEnd/>
            </a:ln>
          </p:spPr>
          <p:txBody>
            <a:bodyPr/>
            <a:lstStyle/>
            <a:p>
              <a:endParaRPr lang="en-IN"/>
            </a:p>
          </p:txBody>
        </p:sp>
        <p:sp>
          <p:nvSpPr>
            <p:cNvPr id="37960" name="Line 62"/>
            <p:cNvSpPr>
              <a:spLocks noChangeShapeType="1"/>
            </p:cNvSpPr>
            <p:nvPr/>
          </p:nvSpPr>
          <p:spPr bwMode="auto">
            <a:xfrm>
              <a:off x="4896" y="3216"/>
              <a:ext cx="563" cy="0"/>
            </a:xfrm>
            <a:prstGeom prst="line">
              <a:avLst/>
            </a:prstGeom>
            <a:noFill/>
            <a:ln w="9525">
              <a:solidFill>
                <a:schemeClr val="tx1"/>
              </a:solidFill>
              <a:round/>
              <a:headEnd/>
              <a:tailEnd/>
            </a:ln>
          </p:spPr>
          <p:txBody>
            <a:bodyPr/>
            <a:lstStyle/>
            <a:p>
              <a:endParaRPr lang="en-IN"/>
            </a:p>
          </p:txBody>
        </p:sp>
        <p:sp>
          <p:nvSpPr>
            <p:cNvPr id="37961" name="Text Box 63"/>
            <p:cNvSpPr txBox="1">
              <a:spLocks noChangeArrowheads="1"/>
            </p:cNvSpPr>
            <p:nvPr/>
          </p:nvSpPr>
          <p:spPr bwMode="auto">
            <a:xfrm>
              <a:off x="3216" y="1536"/>
              <a:ext cx="223" cy="212"/>
            </a:xfrm>
            <a:prstGeom prst="rect">
              <a:avLst/>
            </a:prstGeom>
            <a:noFill/>
            <a:ln w="9525">
              <a:noFill/>
              <a:miter lim="800000"/>
              <a:headEnd/>
              <a:tailEnd/>
            </a:ln>
          </p:spPr>
          <p:txBody>
            <a:bodyPr>
              <a:spAutoFit/>
            </a:bodyPr>
            <a:lstStyle/>
            <a:p>
              <a:pPr algn="ctr"/>
              <a:r>
                <a:rPr lang="en-US" sz="1600">
                  <a:latin typeface="Arial Black" pitchFamily="34" charset="0"/>
                </a:rPr>
                <a:t>O</a:t>
              </a:r>
            </a:p>
          </p:txBody>
        </p:sp>
        <p:sp>
          <p:nvSpPr>
            <p:cNvPr id="37962" name="Line 64"/>
            <p:cNvSpPr>
              <a:spLocks noChangeShapeType="1"/>
            </p:cNvSpPr>
            <p:nvPr/>
          </p:nvSpPr>
          <p:spPr bwMode="auto">
            <a:xfrm>
              <a:off x="3360" y="3360"/>
              <a:ext cx="0" cy="240"/>
            </a:xfrm>
            <a:prstGeom prst="line">
              <a:avLst/>
            </a:prstGeom>
            <a:noFill/>
            <a:ln w="9525">
              <a:solidFill>
                <a:schemeClr val="tx1"/>
              </a:solidFill>
              <a:round/>
              <a:headEnd/>
              <a:tailEnd/>
            </a:ln>
          </p:spPr>
          <p:txBody>
            <a:bodyPr/>
            <a:lstStyle/>
            <a:p>
              <a:endParaRPr lang="en-IN"/>
            </a:p>
          </p:txBody>
        </p:sp>
        <p:sp>
          <p:nvSpPr>
            <p:cNvPr id="37963" name="Line 65"/>
            <p:cNvSpPr>
              <a:spLocks noChangeShapeType="1"/>
            </p:cNvSpPr>
            <p:nvPr/>
          </p:nvSpPr>
          <p:spPr bwMode="auto">
            <a:xfrm>
              <a:off x="5472" y="3360"/>
              <a:ext cx="0" cy="240"/>
            </a:xfrm>
            <a:prstGeom prst="line">
              <a:avLst/>
            </a:prstGeom>
            <a:noFill/>
            <a:ln w="9525">
              <a:solidFill>
                <a:schemeClr val="tx1"/>
              </a:solidFill>
              <a:round/>
              <a:headEnd/>
              <a:tailEnd/>
            </a:ln>
          </p:spPr>
          <p:txBody>
            <a:bodyPr/>
            <a:lstStyle/>
            <a:p>
              <a:endParaRPr lang="en-IN"/>
            </a:p>
          </p:txBody>
        </p:sp>
        <p:sp>
          <p:nvSpPr>
            <p:cNvPr id="37964" name="Line 66"/>
            <p:cNvSpPr>
              <a:spLocks noChangeShapeType="1"/>
            </p:cNvSpPr>
            <p:nvPr/>
          </p:nvSpPr>
          <p:spPr bwMode="auto">
            <a:xfrm>
              <a:off x="4000" y="3296"/>
              <a:ext cx="0" cy="144"/>
            </a:xfrm>
            <a:prstGeom prst="line">
              <a:avLst/>
            </a:prstGeom>
            <a:noFill/>
            <a:ln w="9525">
              <a:solidFill>
                <a:schemeClr val="tx1"/>
              </a:solidFill>
              <a:round/>
              <a:headEnd/>
              <a:tailEnd/>
            </a:ln>
          </p:spPr>
          <p:txBody>
            <a:bodyPr/>
            <a:lstStyle/>
            <a:p>
              <a:endParaRPr lang="en-IN"/>
            </a:p>
          </p:txBody>
        </p:sp>
        <p:sp>
          <p:nvSpPr>
            <p:cNvPr id="37965" name="Line 67"/>
            <p:cNvSpPr>
              <a:spLocks noChangeShapeType="1"/>
            </p:cNvSpPr>
            <p:nvPr/>
          </p:nvSpPr>
          <p:spPr bwMode="auto">
            <a:xfrm>
              <a:off x="4864" y="3304"/>
              <a:ext cx="0" cy="144"/>
            </a:xfrm>
            <a:prstGeom prst="line">
              <a:avLst/>
            </a:prstGeom>
            <a:noFill/>
            <a:ln w="9525">
              <a:solidFill>
                <a:schemeClr val="tx1"/>
              </a:solidFill>
              <a:round/>
              <a:headEnd/>
              <a:tailEnd/>
            </a:ln>
          </p:spPr>
          <p:txBody>
            <a:bodyPr/>
            <a:lstStyle/>
            <a:p>
              <a:endParaRPr lang="en-IN"/>
            </a:p>
          </p:txBody>
        </p:sp>
        <p:sp>
          <p:nvSpPr>
            <p:cNvPr id="37966" name="Line 68"/>
            <p:cNvSpPr>
              <a:spLocks noChangeShapeType="1"/>
            </p:cNvSpPr>
            <p:nvPr/>
          </p:nvSpPr>
          <p:spPr bwMode="auto">
            <a:xfrm>
              <a:off x="4928" y="2976"/>
              <a:ext cx="192" cy="0"/>
            </a:xfrm>
            <a:prstGeom prst="line">
              <a:avLst/>
            </a:prstGeom>
            <a:noFill/>
            <a:ln w="9525">
              <a:solidFill>
                <a:schemeClr val="tx1"/>
              </a:solidFill>
              <a:round/>
              <a:headEnd/>
              <a:tailEnd/>
            </a:ln>
          </p:spPr>
          <p:txBody>
            <a:bodyPr/>
            <a:lstStyle/>
            <a:p>
              <a:endParaRPr lang="en-IN"/>
            </a:p>
          </p:txBody>
        </p:sp>
        <p:sp>
          <p:nvSpPr>
            <p:cNvPr id="37967" name="Line 69"/>
            <p:cNvSpPr>
              <a:spLocks noChangeShapeType="1"/>
            </p:cNvSpPr>
            <p:nvPr/>
          </p:nvSpPr>
          <p:spPr bwMode="auto">
            <a:xfrm>
              <a:off x="5504" y="2352"/>
              <a:ext cx="192" cy="0"/>
            </a:xfrm>
            <a:prstGeom prst="line">
              <a:avLst/>
            </a:prstGeom>
            <a:noFill/>
            <a:ln w="9525">
              <a:solidFill>
                <a:schemeClr val="tx1"/>
              </a:solidFill>
              <a:round/>
              <a:headEnd/>
              <a:tailEnd/>
            </a:ln>
          </p:spPr>
          <p:txBody>
            <a:bodyPr/>
            <a:lstStyle/>
            <a:p>
              <a:endParaRPr lang="en-IN"/>
            </a:p>
          </p:txBody>
        </p:sp>
        <p:sp>
          <p:nvSpPr>
            <p:cNvPr id="37968" name="Line 70"/>
            <p:cNvSpPr>
              <a:spLocks noChangeShapeType="1"/>
            </p:cNvSpPr>
            <p:nvPr/>
          </p:nvSpPr>
          <p:spPr bwMode="auto">
            <a:xfrm>
              <a:off x="5504" y="2016"/>
              <a:ext cx="192" cy="0"/>
            </a:xfrm>
            <a:prstGeom prst="line">
              <a:avLst/>
            </a:prstGeom>
            <a:noFill/>
            <a:ln w="9525">
              <a:solidFill>
                <a:schemeClr val="tx1"/>
              </a:solidFill>
              <a:round/>
              <a:headEnd/>
              <a:tailEnd/>
            </a:ln>
          </p:spPr>
          <p:txBody>
            <a:bodyPr/>
            <a:lstStyle/>
            <a:p>
              <a:endParaRPr lang="en-IN"/>
            </a:p>
          </p:txBody>
        </p:sp>
        <p:sp>
          <p:nvSpPr>
            <p:cNvPr id="37969" name="Line 71"/>
            <p:cNvSpPr>
              <a:spLocks noChangeShapeType="1"/>
            </p:cNvSpPr>
            <p:nvPr/>
          </p:nvSpPr>
          <p:spPr bwMode="auto">
            <a:xfrm>
              <a:off x="5488" y="3216"/>
              <a:ext cx="192" cy="0"/>
            </a:xfrm>
            <a:prstGeom prst="line">
              <a:avLst/>
            </a:prstGeom>
            <a:noFill/>
            <a:ln w="9525">
              <a:solidFill>
                <a:schemeClr val="tx1"/>
              </a:solidFill>
              <a:round/>
              <a:headEnd/>
              <a:tailEnd/>
            </a:ln>
          </p:spPr>
          <p:txBody>
            <a:bodyPr/>
            <a:lstStyle/>
            <a:p>
              <a:endParaRPr lang="en-IN"/>
            </a:p>
          </p:txBody>
        </p:sp>
        <p:sp>
          <p:nvSpPr>
            <p:cNvPr id="37970" name="Line 72"/>
            <p:cNvSpPr>
              <a:spLocks noChangeShapeType="1"/>
            </p:cNvSpPr>
            <p:nvPr/>
          </p:nvSpPr>
          <p:spPr bwMode="auto">
            <a:xfrm>
              <a:off x="5536" y="680"/>
              <a:ext cx="192" cy="0"/>
            </a:xfrm>
            <a:prstGeom prst="line">
              <a:avLst/>
            </a:prstGeom>
            <a:noFill/>
            <a:ln w="9525">
              <a:solidFill>
                <a:schemeClr val="tx1"/>
              </a:solidFill>
              <a:round/>
              <a:headEnd/>
              <a:tailEnd/>
            </a:ln>
          </p:spPr>
          <p:txBody>
            <a:bodyPr/>
            <a:lstStyle/>
            <a:p>
              <a:endParaRPr lang="en-IN"/>
            </a:p>
          </p:txBody>
        </p:sp>
        <p:sp>
          <p:nvSpPr>
            <p:cNvPr id="37971" name="Line 73"/>
            <p:cNvSpPr>
              <a:spLocks noChangeShapeType="1"/>
            </p:cNvSpPr>
            <p:nvPr/>
          </p:nvSpPr>
          <p:spPr bwMode="auto">
            <a:xfrm>
              <a:off x="5520" y="1312"/>
              <a:ext cx="192" cy="0"/>
            </a:xfrm>
            <a:prstGeom prst="line">
              <a:avLst/>
            </a:prstGeom>
            <a:noFill/>
            <a:ln w="9525">
              <a:solidFill>
                <a:schemeClr val="tx1"/>
              </a:solidFill>
              <a:round/>
              <a:headEnd/>
              <a:tailEnd/>
            </a:ln>
          </p:spPr>
          <p:txBody>
            <a:bodyPr/>
            <a:lstStyle/>
            <a:p>
              <a:endParaRPr lang="en-IN"/>
            </a:p>
          </p:txBody>
        </p:sp>
        <p:sp>
          <p:nvSpPr>
            <p:cNvPr id="37972" name="Line 74"/>
            <p:cNvSpPr>
              <a:spLocks noChangeShapeType="1"/>
            </p:cNvSpPr>
            <p:nvPr/>
          </p:nvSpPr>
          <p:spPr bwMode="auto">
            <a:xfrm>
              <a:off x="3008" y="1312"/>
              <a:ext cx="240" cy="0"/>
            </a:xfrm>
            <a:prstGeom prst="line">
              <a:avLst/>
            </a:prstGeom>
            <a:noFill/>
            <a:ln w="9525">
              <a:solidFill>
                <a:schemeClr val="tx1"/>
              </a:solidFill>
              <a:round/>
              <a:headEnd/>
              <a:tailEnd/>
            </a:ln>
          </p:spPr>
          <p:txBody>
            <a:bodyPr/>
            <a:lstStyle/>
            <a:p>
              <a:endParaRPr lang="en-IN"/>
            </a:p>
          </p:txBody>
        </p:sp>
        <p:sp>
          <p:nvSpPr>
            <p:cNvPr id="37973" name="Line 75"/>
            <p:cNvSpPr>
              <a:spLocks noChangeShapeType="1"/>
            </p:cNvSpPr>
            <p:nvPr/>
          </p:nvSpPr>
          <p:spPr bwMode="auto">
            <a:xfrm>
              <a:off x="4176" y="336"/>
              <a:ext cx="0" cy="240"/>
            </a:xfrm>
            <a:prstGeom prst="line">
              <a:avLst/>
            </a:prstGeom>
            <a:noFill/>
            <a:ln w="9525">
              <a:solidFill>
                <a:schemeClr val="tx1"/>
              </a:solidFill>
              <a:round/>
              <a:headEnd/>
              <a:tailEnd/>
            </a:ln>
          </p:spPr>
          <p:txBody>
            <a:bodyPr/>
            <a:lstStyle/>
            <a:p>
              <a:endParaRPr lang="en-IN"/>
            </a:p>
          </p:txBody>
        </p:sp>
        <p:sp>
          <p:nvSpPr>
            <p:cNvPr id="37974" name="Line 76"/>
            <p:cNvSpPr>
              <a:spLocks noChangeShapeType="1"/>
            </p:cNvSpPr>
            <p:nvPr/>
          </p:nvSpPr>
          <p:spPr bwMode="auto">
            <a:xfrm>
              <a:off x="5448" y="384"/>
              <a:ext cx="0" cy="192"/>
            </a:xfrm>
            <a:prstGeom prst="line">
              <a:avLst/>
            </a:prstGeom>
            <a:noFill/>
            <a:ln w="9525">
              <a:solidFill>
                <a:schemeClr val="tx1"/>
              </a:solidFill>
              <a:round/>
              <a:headEnd/>
              <a:tailEnd/>
            </a:ln>
          </p:spPr>
          <p:txBody>
            <a:bodyPr/>
            <a:lstStyle/>
            <a:p>
              <a:endParaRPr lang="en-IN"/>
            </a:p>
          </p:txBody>
        </p:sp>
        <p:sp>
          <p:nvSpPr>
            <p:cNvPr id="37975" name="Line 77"/>
            <p:cNvSpPr>
              <a:spLocks noChangeShapeType="1"/>
            </p:cNvSpPr>
            <p:nvPr/>
          </p:nvSpPr>
          <p:spPr bwMode="auto">
            <a:xfrm flipH="1">
              <a:off x="3984" y="3360"/>
              <a:ext cx="336" cy="0"/>
            </a:xfrm>
            <a:prstGeom prst="line">
              <a:avLst/>
            </a:prstGeom>
            <a:noFill/>
            <a:ln w="9525">
              <a:solidFill>
                <a:schemeClr val="tx1"/>
              </a:solidFill>
              <a:round/>
              <a:headEnd/>
              <a:tailEnd type="triangle" w="med" len="med"/>
            </a:ln>
          </p:spPr>
          <p:txBody>
            <a:bodyPr/>
            <a:lstStyle/>
            <a:p>
              <a:endParaRPr lang="en-IN"/>
            </a:p>
          </p:txBody>
        </p:sp>
        <p:sp>
          <p:nvSpPr>
            <p:cNvPr id="37976" name="Line 78"/>
            <p:cNvSpPr>
              <a:spLocks noChangeShapeType="1"/>
            </p:cNvSpPr>
            <p:nvPr/>
          </p:nvSpPr>
          <p:spPr bwMode="auto">
            <a:xfrm>
              <a:off x="4528" y="3368"/>
              <a:ext cx="336" cy="0"/>
            </a:xfrm>
            <a:prstGeom prst="line">
              <a:avLst/>
            </a:prstGeom>
            <a:noFill/>
            <a:ln w="9525">
              <a:solidFill>
                <a:schemeClr val="tx1"/>
              </a:solidFill>
              <a:round/>
              <a:headEnd/>
              <a:tailEnd type="triangle" w="med" len="med"/>
            </a:ln>
          </p:spPr>
          <p:txBody>
            <a:bodyPr/>
            <a:lstStyle/>
            <a:p>
              <a:endParaRPr lang="en-IN"/>
            </a:p>
          </p:txBody>
        </p:sp>
        <p:sp>
          <p:nvSpPr>
            <p:cNvPr id="37977" name="Line 79"/>
            <p:cNvSpPr>
              <a:spLocks noChangeShapeType="1"/>
            </p:cNvSpPr>
            <p:nvPr/>
          </p:nvSpPr>
          <p:spPr bwMode="auto">
            <a:xfrm>
              <a:off x="4608" y="3552"/>
              <a:ext cx="864" cy="0"/>
            </a:xfrm>
            <a:prstGeom prst="line">
              <a:avLst/>
            </a:prstGeom>
            <a:noFill/>
            <a:ln w="9525">
              <a:solidFill>
                <a:schemeClr val="tx1"/>
              </a:solidFill>
              <a:round/>
              <a:headEnd/>
              <a:tailEnd type="triangle" w="med" len="med"/>
            </a:ln>
          </p:spPr>
          <p:txBody>
            <a:bodyPr/>
            <a:lstStyle/>
            <a:p>
              <a:endParaRPr lang="en-IN"/>
            </a:p>
          </p:txBody>
        </p:sp>
        <p:sp>
          <p:nvSpPr>
            <p:cNvPr id="37978" name="Line 80"/>
            <p:cNvSpPr>
              <a:spLocks noChangeShapeType="1"/>
            </p:cNvSpPr>
            <p:nvPr/>
          </p:nvSpPr>
          <p:spPr bwMode="auto">
            <a:xfrm flipH="1">
              <a:off x="3360" y="3552"/>
              <a:ext cx="864" cy="0"/>
            </a:xfrm>
            <a:prstGeom prst="line">
              <a:avLst/>
            </a:prstGeom>
            <a:noFill/>
            <a:ln w="9525">
              <a:solidFill>
                <a:schemeClr val="tx1"/>
              </a:solidFill>
              <a:round/>
              <a:headEnd/>
              <a:tailEnd type="triangle" w="med" len="med"/>
            </a:ln>
          </p:spPr>
          <p:txBody>
            <a:bodyPr/>
            <a:lstStyle/>
            <a:p>
              <a:endParaRPr lang="en-IN"/>
            </a:p>
          </p:txBody>
        </p:sp>
        <p:sp>
          <p:nvSpPr>
            <p:cNvPr id="37979" name="Line 81"/>
            <p:cNvSpPr>
              <a:spLocks noChangeShapeType="1"/>
            </p:cNvSpPr>
            <p:nvPr/>
          </p:nvSpPr>
          <p:spPr bwMode="auto">
            <a:xfrm>
              <a:off x="5616" y="1776"/>
              <a:ext cx="0" cy="240"/>
            </a:xfrm>
            <a:prstGeom prst="line">
              <a:avLst/>
            </a:prstGeom>
            <a:noFill/>
            <a:ln w="9525">
              <a:solidFill>
                <a:schemeClr val="tx1"/>
              </a:solidFill>
              <a:round/>
              <a:headEnd/>
              <a:tailEnd type="triangle" w="med" len="med"/>
            </a:ln>
          </p:spPr>
          <p:txBody>
            <a:bodyPr/>
            <a:lstStyle/>
            <a:p>
              <a:endParaRPr lang="en-IN"/>
            </a:p>
          </p:txBody>
        </p:sp>
        <p:sp>
          <p:nvSpPr>
            <p:cNvPr id="37980" name="Line 82"/>
            <p:cNvSpPr>
              <a:spLocks noChangeShapeType="1"/>
            </p:cNvSpPr>
            <p:nvPr/>
          </p:nvSpPr>
          <p:spPr bwMode="auto">
            <a:xfrm flipV="1">
              <a:off x="5608" y="2344"/>
              <a:ext cx="0" cy="336"/>
            </a:xfrm>
            <a:prstGeom prst="line">
              <a:avLst/>
            </a:prstGeom>
            <a:noFill/>
            <a:ln w="9525">
              <a:solidFill>
                <a:schemeClr val="tx1"/>
              </a:solidFill>
              <a:round/>
              <a:headEnd/>
              <a:tailEnd type="triangle" w="med" len="med"/>
            </a:ln>
          </p:spPr>
          <p:txBody>
            <a:bodyPr/>
            <a:lstStyle/>
            <a:p>
              <a:endParaRPr lang="en-IN"/>
            </a:p>
          </p:txBody>
        </p:sp>
        <p:sp>
          <p:nvSpPr>
            <p:cNvPr id="37981" name="Line 83"/>
            <p:cNvSpPr>
              <a:spLocks noChangeShapeType="1"/>
            </p:cNvSpPr>
            <p:nvPr/>
          </p:nvSpPr>
          <p:spPr bwMode="auto">
            <a:xfrm>
              <a:off x="5608" y="2928"/>
              <a:ext cx="0" cy="288"/>
            </a:xfrm>
            <a:prstGeom prst="line">
              <a:avLst/>
            </a:prstGeom>
            <a:noFill/>
            <a:ln w="9525">
              <a:solidFill>
                <a:schemeClr val="tx1"/>
              </a:solidFill>
              <a:round/>
              <a:headEnd/>
              <a:tailEnd type="triangle" w="med" len="med"/>
            </a:ln>
          </p:spPr>
          <p:txBody>
            <a:bodyPr/>
            <a:lstStyle/>
            <a:p>
              <a:endParaRPr lang="en-IN"/>
            </a:p>
          </p:txBody>
        </p:sp>
        <p:sp>
          <p:nvSpPr>
            <p:cNvPr id="37982" name="Line 84"/>
            <p:cNvSpPr>
              <a:spLocks noChangeShapeType="1"/>
            </p:cNvSpPr>
            <p:nvPr/>
          </p:nvSpPr>
          <p:spPr bwMode="auto">
            <a:xfrm>
              <a:off x="5040" y="2736"/>
              <a:ext cx="0" cy="240"/>
            </a:xfrm>
            <a:prstGeom prst="line">
              <a:avLst/>
            </a:prstGeom>
            <a:noFill/>
            <a:ln w="9525">
              <a:solidFill>
                <a:schemeClr val="tx1"/>
              </a:solidFill>
              <a:round/>
              <a:headEnd/>
              <a:tailEnd type="triangle" w="med" len="med"/>
            </a:ln>
          </p:spPr>
          <p:txBody>
            <a:bodyPr/>
            <a:lstStyle/>
            <a:p>
              <a:endParaRPr lang="en-IN"/>
            </a:p>
          </p:txBody>
        </p:sp>
        <p:sp>
          <p:nvSpPr>
            <p:cNvPr id="37983" name="Line 85"/>
            <p:cNvSpPr>
              <a:spLocks noChangeShapeType="1"/>
            </p:cNvSpPr>
            <p:nvPr/>
          </p:nvSpPr>
          <p:spPr bwMode="auto">
            <a:xfrm flipV="1">
              <a:off x="5040" y="3216"/>
              <a:ext cx="0" cy="192"/>
            </a:xfrm>
            <a:prstGeom prst="line">
              <a:avLst/>
            </a:prstGeom>
            <a:noFill/>
            <a:ln w="9525">
              <a:solidFill>
                <a:schemeClr val="tx1"/>
              </a:solidFill>
              <a:round/>
              <a:headEnd/>
              <a:tailEnd type="triangle" w="med" len="med"/>
            </a:ln>
          </p:spPr>
          <p:txBody>
            <a:bodyPr/>
            <a:lstStyle/>
            <a:p>
              <a:endParaRPr lang="en-IN"/>
            </a:p>
          </p:txBody>
        </p:sp>
        <p:sp>
          <p:nvSpPr>
            <p:cNvPr id="37984" name="Line 86"/>
            <p:cNvSpPr>
              <a:spLocks noChangeShapeType="1"/>
            </p:cNvSpPr>
            <p:nvPr/>
          </p:nvSpPr>
          <p:spPr bwMode="auto">
            <a:xfrm flipV="1">
              <a:off x="3120" y="1536"/>
              <a:ext cx="0" cy="240"/>
            </a:xfrm>
            <a:prstGeom prst="line">
              <a:avLst/>
            </a:prstGeom>
            <a:noFill/>
            <a:ln w="9525">
              <a:solidFill>
                <a:schemeClr val="tx1"/>
              </a:solidFill>
              <a:round/>
              <a:headEnd/>
              <a:tailEnd type="triangle" w="med" len="med"/>
            </a:ln>
          </p:spPr>
          <p:txBody>
            <a:bodyPr/>
            <a:lstStyle/>
            <a:p>
              <a:endParaRPr lang="en-IN"/>
            </a:p>
          </p:txBody>
        </p:sp>
        <p:sp>
          <p:nvSpPr>
            <p:cNvPr id="37985" name="Line 87"/>
            <p:cNvSpPr>
              <a:spLocks noChangeShapeType="1"/>
            </p:cNvSpPr>
            <p:nvPr/>
          </p:nvSpPr>
          <p:spPr bwMode="auto">
            <a:xfrm>
              <a:off x="3120" y="1056"/>
              <a:ext cx="0" cy="240"/>
            </a:xfrm>
            <a:prstGeom prst="line">
              <a:avLst/>
            </a:prstGeom>
            <a:noFill/>
            <a:ln w="9525">
              <a:solidFill>
                <a:schemeClr val="tx1"/>
              </a:solidFill>
              <a:round/>
              <a:headEnd/>
              <a:tailEnd type="triangle" w="med" len="med"/>
            </a:ln>
          </p:spPr>
          <p:txBody>
            <a:bodyPr/>
            <a:lstStyle/>
            <a:p>
              <a:endParaRPr lang="en-IN"/>
            </a:p>
          </p:txBody>
        </p:sp>
        <p:sp>
          <p:nvSpPr>
            <p:cNvPr id="37986" name="Line 88"/>
            <p:cNvSpPr>
              <a:spLocks noChangeShapeType="1"/>
            </p:cNvSpPr>
            <p:nvPr/>
          </p:nvSpPr>
          <p:spPr bwMode="auto">
            <a:xfrm flipH="1">
              <a:off x="4176" y="480"/>
              <a:ext cx="432" cy="0"/>
            </a:xfrm>
            <a:prstGeom prst="line">
              <a:avLst/>
            </a:prstGeom>
            <a:noFill/>
            <a:ln w="9525">
              <a:solidFill>
                <a:schemeClr val="tx1"/>
              </a:solidFill>
              <a:round/>
              <a:headEnd/>
              <a:tailEnd type="triangle" w="med" len="med"/>
            </a:ln>
          </p:spPr>
          <p:txBody>
            <a:bodyPr/>
            <a:lstStyle/>
            <a:p>
              <a:endParaRPr lang="en-IN"/>
            </a:p>
          </p:txBody>
        </p:sp>
        <p:sp>
          <p:nvSpPr>
            <p:cNvPr id="37987" name="Line 89"/>
            <p:cNvSpPr>
              <a:spLocks noChangeShapeType="1"/>
            </p:cNvSpPr>
            <p:nvPr/>
          </p:nvSpPr>
          <p:spPr bwMode="auto">
            <a:xfrm>
              <a:off x="5008" y="480"/>
              <a:ext cx="432" cy="0"/>
            </a:xfrm>
            <a:prstGeom prst="line">
              <a:avLst/>
            </a:prstGeom>
            <a:noFill/>
            <a:ln w="9525">
              <a:solidFill>
                <a:schemeClr val="tx1"/>
              </a:solidFill>
              <a:round/>
              <a:headEnd/>
              <a:tailEnd type="triangle" w="med" len="med"/>
            </a:ln>
          </p:spPr>
          <p:txBody>
            <a:bodyPr/>
            <a:lstStyle/>
            <a:p>
              <a:endParaRPr lang="en-IN"/>
            </a:p>
          </p:txBody>
        </p:sp>
        <p:sp>
          <p:nvSpPr>
            <p:cNvPr id="37988" name="Line 90"/>
            <p:cNvSpPr>
              <a:spLocks noChangeShapeType="1"/>
            </p:cNvSpPr>
            <p:nvPr/>
          </p:nvSpPr>
          <p:spPr bwMode="auto">
            <a:xfrm flipV="1">
              <a:off x="5616" y="672"/>
              <a:ext cx="0" cy="192"/>
            </a:xfrm>
            <a:prstGeom prst="line">
              <a:avLst/>
            </a:prstGeom>
            <a:noFill/>
            <a:ln w="9525">
              <a:solidFill>
                <a:schemeClr val="tx1"/>
              </a:solidFill>
              <a:round/>
              <a:headEnd/>
              <a:tailEnd type="triangle" w="med" len="med"/>
            </a:ln>
          </p:spPr>
          <p:txBody>
            <a:bodyPr/>
            <a:lstStyle/>
            <a:p>
              <a:endParaRPr lang="en-IN"/>
            </a:p>
          </p:txBody>
        </p:sp>
        <p:sp>
          <p:nvSpPr>
            <p:cNvPr id="37989" name="Line 91"/>
            <p:cNvSpPr>
              <a:spLocks noChangeShapeType="1"/>
            </p:cNvSpPr>
            <p:nvPr/>
          </p:nvSpPr>
          <p:spPr bwMode="auto">
            <a:xfrm>
              <a:off x="5616" y="1072"/>
              <a:ext cx="0" cy="240"/>
            </a:xfrm>
            <a:prstGeom prst="line">
              <a:avLst/>
            </a:prstGeom>
            <a:noFill/>
            <a:ln w="9525">
              <a:solidFill>
                <a:schemeClr val="tx1"/>
              </a:solidFill>
              <a:round/>
              <a:headEnd/>
              <a:tailEnd type="triangle" w="med" len="med"/>
            </a:ln>
          </p:spPr>
          <p:txBody>
            <a:bodyPr/>
            <a:lstStyle/>
            <a:p>
              <a:endParaRPr lang="en-IN"/>
            </a:p>
          </p:txBody>
        </p:sp>
        <p:sp>
          <p:nvSpPr>
            <p:cNvPr id="37990" name="Line 92"/>
            <p:cNvSpPr>
              <a:spLocks noChangeShapeType="1"/>
            </p:cNvSpPr>
            <p:nvPr/>
          </p:nvSpPr>
          <p:spPr bwMode="auto">
            <a:xfrm flipV="1">
              <a:off x="3648" y="336"/>
              <a:ext cx="0" cy="240"/>
            </a:xfrm>
            <a:prstGeom prst="line">
              <a:avLst/>
            </a:prstGeom>
            <a:noFill/>
            <a:ln w="9525">
              <a:solidFill>
                <a:schemeClr val="tx1"/>
              </a:solidFill>
              <a:round/>
              <a:headEnd/>
              <a:tailEnd/>
            </a:ln>
          </p:spPr>
          <p:txBody>
            <a:bodyPr/>
            <a:lstStyle/>
            <a:p>
              <a:endParaRPr lang="en-IN"/>
            </a:p>
          </p:txBody>
        </p:sp>
        <p:sp>
          <p:nvSpPr>
            <p:cNvPr id="37991" name="Line 93"/>
            <p:cNvSpPr>
              <a:spLocks noChangeShapeType="1"/>
            </p:cNvSpPr>
            <p:nvPr/>
          </p:nvSpPr>
          <p:spPr bwMode="auto">
            <a:xfrm>
              <a:off x="4032" y="480"/>
              <a:ext cx="144" cy="0"/>
            </a:xfrm>
            <a:prstGeom prst="line">
              <a:avLst/>
            </a:prstGeom>
            <a:noFill/>
            <a:ln w="9525">
              <a:solidFill>
                <a:schemeClr val="tx1"/>
              </a:solidFill>
              <a:round/>
              <a:headEnd/>
              <a:tailEnd type="triangle" w="med" len="med"/>
            </a:ln>
          </p:spPr>
          <p:txBody>
            <a:bodyPr/>
            <a:lstStyle/>
            <a:p>
              <a:endParaRPr lang="en-IN"/>
            </a:p>
          </p:txBody>
        </p:sp>
        <p:sp>
          <p:nvSpPr>
            <p:cNvPr id="37992" name="Line 94"/>
            <p:cNvSpPr>
              <a:spLocks noChangeShapeType="1"/>
            </p:cNvSpPr>
            <p:nvPr/>
          </p:nvSpPr>
          <p:spPr bwMode="auto">
            <a:xfrm flipH="1">
              <a:off x="3648" y="480"/>
              <a:ext cx="144" cy="0"/>
            </a:xfrm>
            <a:prstGeom prst="line">
              <a:avLst/>
            </a:prstGeom>
            <a:noFill/>
            <a:ln w="9525">
              <a:solidFill>
                <a:schemeClr val="tx1"/>
              </a:solidFill>
              <a:round/>
              <a:headEnd/>
              <a:tailEnd type="triangle" w="med" len="med"/>
            </a:ln>
          </p:spPr>
          <p:txBody>
            <a:bodyPr/>
            <a:lstStyle/>
            <a:p>
              <a:endParaRPr lang="en-IN"/>
            </a:p>
          </p:txBody>
        </p:sp>
        <p:sp>
          <p:nvSpPr>
            <p:cNvPr id="37993" name="Text Box 95"/>
            <p:cNvSpPr txBox="1">
              <a:spLocks noChangeArrowheads="1"/>
            </p:cNvSpPr>
            <p:nvPr/>
          </p:nvSpPr>
          <p:spPr bwMode="auto">
            <a:xfrm>
              <a:off x="3008" y="1344"/>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4" name="Text Box 96"/>
            <p:cNvSpPr txBox="1">
              <a:spLocks noChangeArrowheads="1"/>
            </p:cNvSpPr>
            <p:nvPr/>
          </p:nvSpPr>
          <p:spPr bwMode="auto">
            <a:xfrm>
              <a:off x="5516" y="2088"/>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5" name="Text Box 97"/>
            <p:cNvSpPr txBox="1">
              <a:spLocks noChangeArrowheads="1"/>
            </p:cNvSpPr>
            <p:nvPr/>
          </p:nvSpPr>
          <p:spPr bwMode="auto">
            <a:xfrm>
              <a:off x="5494" y="2751"/>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7996" name="Text Box 98"/>
            <p:cNvSpPr txBox="1">
              <a:spLocks noChangeArrowheads="1"/>
            </p:cNvSpPr>
            <p:nvPr/>
          </p:nvSpPr>
          <p:spPr bwMode="auto">
            <a:xfrm>
              <a:off x="4934" y="3007"/>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37997" name="Text Box 99"/>
            <p:cNvSpPr txBox="1">
              <a:spLocks noChangeArrowheads="1"/>
            </p:cNvSpPr>
            <p:nvPr/>
          </p:nvSpPr>
          <p:spPr bwMode="auto">
            <a:xfrm>
              <a:off x="5508" y="920"/>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7998" name="Text Box 100"/>
            <p:cNvSpPr txBox="1">
              <a:spLocks noChangeArrowheads="1"/>
            </p:cNvSpPr>
            <p:nvPr/>
          </p:nvSpPr>
          <p:spPr bwMode="auto">
            <a:xfrm>
              <a:off x="4694" y="399"/>
              <a:ext cx="212" cy="173"/>
            </a:xfrm>
            <a:prstGeom prst="rect">
              <a:avLst/>
            </a:prstGeom>
            <a:noFill/>
            <a:ln w="9525">
              <a:noFill/>
              <a:miter lim="800000"/>
              <a:headEnd/>
              <a:tailEnd/>
            </a:ln>
          </p:spPr>
          <p:txBody>
            <a:bodyPr wrap="none">
              <a:spAutoFit/>
            </a:bodyPr>
            <a:lstStyle/>
            <a:p>
              <a:pPr algn="ctr"/>
              <a:r>
                <a:rPr lang="en-US" sz="1200">
                  <a:latin typeface="Times New Roman" charset="0"/>
                </a:rPr>
                <a:t>40</a:t>
              </a:r>
            </a:p>
          </p:txBody>
        </p:sp>
        <p:sp>
          <p:nvSpPr>
            <p:cNvPr id="37999" name="Text Box 101"/>
            <p:cNvSpPr txBox="1">
              <a:spLocks noChangeArrowheads="1"/>
            </p:cNvSpPr>
            <p:nvPr/>
          </p:nvSpPr>
          <p:spPr bwMode="auto">
            <a:xfrm>
              <a:off x="3824" y="408"/>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38000" name="Text Box 102"/>
            <p:cNvSpPr txBox="1">
              <a:spLocks noChangeArrowheads="1"/>
            </p:cNvSpPr>
            <p:nvPr/>
          </p:nvSpPr>
          <p:spPr bwMode="auto">
            <a:xfrm>
              <a:off x="4310" y="3479"/>
              <a:ext cx="212" cy="173"/>
            </a:xfrm>
            <a:prstGeom prst="rect">
              <a:avLst/>
            </a:prstGeom>
            <a:noFill/>
            <a:ln w="9525">
              <a:noFill/>
              <a:miter lim="800000"/>
              <a:headEnd/>
              <a:tailEnd/>
            </a:ln>
          </p:spPr>
          <p:txBody>
            <a:bodyPr wrap="none">
              <a:spAutoFit/>
            </a:bodyPr>
            <a:lstStyle/>
            <a:p>
              <a:pPr algn="ctr"/>
              <a:r>
                <a:rPr lang="en-US" sz="1200">
                  <a:latin typeface="Times New Roman" charset="0"/>
                </a:rPr>
                <a:t>80</a:t>
              </a:r>
            </a:p>
          </p:txBody>
        </p:sp>
        <p:sp>
          <p:nvSpPr>
            <p:cNvPr id="38001" name="Text Box 103"/>
            <p:cNvSpPr txBox="1">
              <a:spLocks noChangeArrowheads="1"/>
            </p:cNvSpPr>
            <p:nvPr/>
          </p:nvSpPr>
          <p:spPr bwMode="auto">
            <a:xfrm>
              <a:off x="4310" y="3287"/>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38002" name="Text Box 104"/>
            <p:cNvSpPr txBox="1">
              <a:spLocks noChangeArrowheads="1"/>
            </p:cNvSpPr>
            <p:nvPr/>
          </p:nvSpPr>
          <p:spPr bwMode="auto">
            <a:xfrm>
              <a:off x="3360" y="768"/>
              <a:ext cx="350" cy="212"/>
            </a:xfrm>
            <a:prstGeom prst="rect">
              <a:avLst/>
            </a:prstGeom>
            <a:noFill/>
            <a:ln w="9525">
              <a:noFill/>
              <a:miter lim="800000"/>
              <a:headEnd/>
              <a:tailEnd/>
            </a:ln>
          </p:spPr>
          <p:txBody>
            <a:bodyPr wrap="none">
              <a:spAutoFit/>
            </a:bodyPr>
            <a:lstStyle/>
            <a:p>
              <a:pPr algn="ctr"/>
              <a:r>
                <a:rPr lang="en-US" sz="1600" b="1">
                  <a:latin typeface="Times New Roman" charset="0"/>
                </a:rPr>
                <a:t>F.V.</a:t>
              </a:r>
            </a:p>
          </p:txBody>
        </p:sp>
        <p:sp>
          <p:nvSpPr>
            <p:cNvPr id="38003" name="Text Box 105"/>
            <p:cNvSpPr txBox="1">
              <a:spLocks noChangeArrowheads="1"/>
            </p:cNvSpPr>
            <p:nvPr/>
          </p:nvSpPr>
          <p:spPr bwMode="auto">
            <a:xfrm>
              <a:off x="3552" y="3648"/>
              <a:ext cx="357" cy="212"/>
            </a:xfrm>
            <a:prstGeom prst="rect">
              <a:avLst/>
            </a:prstGeom>
            <a:noFill/>
            <a:ln w="9525">
              <a:noFill/>
              <a:miter lim="800000"/>
              <a:headEnd/>
              <a:tailEnd/>
            </a:ln>
          </p:spPr>
          <p:txBody>
            <a:bodyPr wrap="none">
              <a:spAutoFit/>
            </a:bodyPr>
            <a:lstStyle/>
            <a:p>
              <a:pPr algn="ctr"/>
              <a:r>
                <a:rPr lang="en-US" sz="1600" b="1">
                  <a:latin typeface="Times New Roman" charset="0"/>
                </a:rPr>
                <a:t>T.V.</a:t>
              </a:r>
            </a:p>
          </p:txBody>
        </p:sp>
        <p:sp>
          <p:nvSpPr>
            <p:cNvPr id="38004" name="Line 106"/>
            <p:cNvSpPr>
              <a:spLocks noChangeShapeType="1"/>
            </p:cNvSpPr>
            <p:nvPr/>
          </p:nvSpPr>
          <p:spPr bwMode="auto">
            <a:xfrm>
              <a:off x="2880" y="1560"/>
              <a:ext cx="2784" cy="0"/>
            </a:xfrm>
            <a:prstGeom prst="line">
              <a:avLst/>
            </a:prstGeom>
            <a:noFill/>
            <a:ln w="9525">
              <a:solidFill>
                <a:schemeClr val="tx1"/>
              </a:solidFill>
              <a:round/>
              <a:headEnd/>
              <a:tailEnd/>
            </a:ln>
          </p:spPr>
          <p:txBody>
            <a:bodyPr/>
            <a:lstStyle/>
            <a:p>
              <a:endParaRPr lang="en-IN"/>
            </a:p>
          </p:txBody>
        </p:sp>
        <p:sp>
          <p:nvSpPr>
            <p:cNvPr id="38005" name="Text Box 107"/>
            <p:cNvSpPr txBox="1">
              <a:spLocks noChangeArrowheads="1"/>
            </p:cNvSpPr>
            <p:nvPr/>
          </p:nvSpPr>
          <p:spPr bwMode="auto">
            <a:xfrm>
              <a:off x="2740" y="1463"/>
              <a:ext cx="185" cy="173"/>
            </a:xfrm>
            <a:prstGeom prst="rect">
              <a:avLst/>
            </a:prstGeom>
            <a:noFill/>
            <a:ln w="9525">
              <a:noFill/>
              <a:miter lim="800000"/>
              <a:headEnd/>
              <a:tailEnd/>
            </a:ln>
          </p:spPr>
          <p:txBody>
            <a:bodyPr wrap="none">
              <a:spAutoFit/>
            </a:bodyPr>
            <a:lstStyle/>
            <a:p>
              <a:pPr algn="ctr"/>
              <a:r>
                <a:rPr lang="en-US" sz="1200">
                  <a:latin typeface="Times New Roman" charset="0"/>
                </a:rPr>
                <a:t>X</a:t>
              </a:r>
            </a:p>
          </p:txBody>
        </p:sp>
        <p:sp>
          <p:nvSpPr>
            <p:cNvPr id="38006" name="Text Box 108"/>
            <p:cNvSpPr txBox="1">
              <a:spLocks noChangeArrowheads="1"/>
            </p:cNvSpPr>
            <p:nvPr/>
          </p:nvSpPr>
          <p:spPr bwMode="auto">
            <a:xfrm>
              <a:off x="5524" y="1463"/>
              <a:ext cx="185" cy="173"/>
            </a:xfrm>
            <a:prstGeom prst="rect">
              <a:avLst/>
            </a:prstGeom>
            <a:noFill/>
            <a:ln w="9525">
              <a:noFill/>
              <a:miter lim="800000"/>
              <a:headEnd/>
              <a:tailEnd/>
            </a:ln>
          </p:spPr>
          <p:txBody>
            <a:bodyPr wrap="none">
              <a:spAutoFit/>
            </a:bodyPr>
            <a:lstStyle/>
            <a:p>
              <a:pPr algn="ctr"/>
              <a:r>
                <a:rPr lang="en-US" sz="1200">
                  <a:latin typeface="Times New Roman" charset="0"/>
                </a:rPr>
                <a:t>Y</a:t>
              </a:r>
            </a:p>
          </p:txBody>
        </p:sp>
      </p:grpSp>
      <p:grpSp>
        <p:nvGrpSpPr>
          <p:cNvPr id="4" name="Group 109"/>
          <p:cNvGrpSpPr>
            <a:grpSpLocks/>
          </p:cNvGrpSpPr>
          <p:nvPr/>
        </p:nvGrpSpPr>
        <p:grpSpPr bwMode="auto">
          <a:xfrm>
            <a:off x="1981200" y="304800"/>
            <a:ext cx="6248400" cy="381000"/>
            <a:chOff x="1440" y="288"/>
            <a:chExt cx="4320" cy="240"/>
          </a:xfrm>
        </p:grpSpPr>
        <p:sp>
          <p:nvSpPr>
            <p:cNvPr id="37939" name="Rectangle 110"/>
            <p:cNvSpPr>
              <a:spLocks noChangeArrowheads="1"/>
            </p:cNvSpPr>
            <p:nvPr/>
          </p:nvSpPr>
          <p:spPr bwMode="auto">
            <a:xfrm>
              <a:off x="1440" y="288"/>
              <a:ext cx="4320" cy="240"/>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7940" name="Text Box 111"/>
            <p:cNvSpPr txBox="1">
              <a:spLocks noChangeArrowheads="1"/>
            </p:cNvSpPr>
            <p:nvPr/>
          </p:nvSpPr>
          <p:spPr bwMode="auto">
            <a:xfrm>
              <a:off x="1584" y="288"/>
              <a:ext cx="4063" cy="212"/>
            </a:xfrm>
            <a:prstGeom prst="rect">
              <a:avLst/>
            </a:prstGeom>
            <a:noFill/>
            <a:ln w="9525">
              <a:noFill/>
              <a:miter lim="800000"/>
              <a:headEnd/>
              <a:tailEnd/>
            </a:ln>
          </p:spPr>
          <p:txBody>
            <a:bodyPr wrap="none">
              <a:spAutoFit/>
            </a:bodyPr>
            <a:lstStyle/>
            <a:p>
              <a:r>
                <a:rPr lang="en-US" sz="1600" b="1"/>
                <a:t>F.V. &amp; T.V. of  an object are given. Draw it’s isometric view.</a:t>
              </a:r>
            </a:p>
          </p:txBody>
        </p:sp>
      </p:grpSp>
      <p:cxnSp>
        <p:nvCxnSpPr>
          <p:cNvPr id="124" name="Straight Connector 123"/>
          <p:cNvCxnSpPr/>
          <p:nvPr/>
        </p:nvCxnSpPr>
        <p:spPr>
          <a:xfrm flipH="1" flipV="1">
            <a:off x="3209925" y="1190625"/>
            <a:ext cx="295275" cy="180975"/>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500" fill="hold"/>
                                        <p:tgtEl>
                                          <p:spTgt spid="38914"/>
                                        </p:tgtEl>
                                        <p:attrNameLst>
                                          <p:attrName>ppt_w</p:attrName>
                                        </p:attrNameLst>
                                      </p:cBhvr>
                                      <p:tavLst>
                                        <p:tav tm="0">
                                          <p:val>
                                            <p:fltVal val="0"/>
                                          </p:val>
                                        </p:tav>
                                        <p:tav tm="100000">
                                          <p:val>
                                            <p:strVal val="#ppt_w"/>
                                          </p:val>
                                        </p:tav>
                                      </p:tavLst>
                                    </p:anim>
                                    <p:anim calcmode="lin" valueType="num">
                                      <p:cBhvr>
                                        <p:cTn id="8" dur="500" fill="hold"/>
                                        <p:tgtEl>
                                          <p:spTgt spid="3891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8915"/>
                                        </p:tgtEl>
                                        <p:attrNameLst>
                                          <p:attrName>style.visibility</p:attrName>
                                        </p:attrNameLst>
                                      </p:cBhvr>
                                      <p:to>
                                        <p:strVal val="visible"/>
                                      </p:to>
                                    </p:set>
                                    <p:anim calcmode="lin" valueType="num">
                                      <p:cBhvr>
                                        <p:cTn id="13" dur="500" fill="hold"/>
                                        <p:tgtEl>
                                          <p:spTgt spid="38915"/>
                                        </p:tgtEl>
                                        <p:attrNameLst>
                                          <p:attrName>ppt_w</p:attrName>
                                        </p:attrNameLst>
                                      </p:cBhvr>
                                      <p:tavLst>
                                        <p:tav tm="0">
                                          <p:val>
                                            <p:fltVal val="0"/>
                                          </p:val>
                                        </p:tav>
                                        <p:tav tm="100000">
                                          <p:val>
                                            <p:strVal val="#ppt_w"/>
                                          </p:val>
                                        </p:tav>
                                      </p:tavLst>
                                    </p:anim>
                                    <p:anim calcmode="lin" valueType="num">
                                      <p:cBhvr>
                                        <p:cTn id="14" dur="500" fill="hold"/>
                                        <p:tgtEl>
                                          <p:spTgt spid="3891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8916"/>
                                        </p:tgtEl>
                                        <p:attrNameLst>
                                          <p:attrName>style.visibility</p:attrName>
                                        </p:attrNameLst>
                                      </p:cBhvr>
                                      <p:to>
                                        <p:strVal val="visible"/>
                                      </p:to>
                                    </p:set>
                                    <p:anim calcmode="lin" valueType="num">
                                      <p:cBhvr>
                                        <p:cTn id="19" dur="500" fill="hold"/>
                                        <p:tgtEl>
                                          <p:spTgt spid="38916"/>
                                        </p:tgtEl>
                                        <p:attrNameLst>
                                          <p:attrName>ppt_w</p:attrName>
                                        </p:attrNameLst>
                                      </p:cBhvr>
                                      <p:tavLst>
                                        <p:tav tm="0">
                                          <p:val>
                                            <p:fltVal val="0"/>
                                          </p:val>
                                        </p:tav>
                                        <p:tav tm="100000">
                                          <p:val>
                                            <p:strVal val="#ppt_w"/>
                                          </p:val>
                                        </p:tav>
                                      </p:tavLst>
                                    </p:anim>
                                    <p:anim calcmode="lin" valueType="num">
                                      <p:cBhvr>
                                        <p:cTn id="20" dur="500" fill="hold"/>
                                        <p:tgtEl>
                                          <p:spTgt spid="3891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8953"/>
                                        </p:tgtEl>
                                        <p:attrNameLst>
                                          <p:attrName>style.visibility</p:attrName>
                                        </p:attrNameLst>
                                      </p:cBhvr>
                                      <p:to>
                                        <p:strVal val="visible"/>
                                      </p:to>
                                    </p:set>
                                    <p:anim calcmode="lin" valueType="num">
                                      <p:cBhvr>
                                        <p:cTn id="25" dur="500" fill="hold"/>
                                        <p:tgtEl>
                                          <p:spTgt spid="38953"/>
                                        </p:tgtEl>
                                        <p:attrNameLst>
                                          <p:attrName>ppt_w</p:attrName>
                                        </p:attrNameLst>
                                      </p:cBhvr>
                                      <p:tavLst>
                                        <p:tav tm="0">
                                          <p:val>
                                            <p:strVal val="4*#ppt_w"/>
                                          </p:val>
                                        </p:tav>
                                        <p:tav tm="100000">
                                          <p:val>
                                            <p:strVal val="#ppt_w"/>
                                          </p:val>
                                        </p:tav>
                                      </p:tavLst>
                                    </p:anim>
                                    <p:anim calcmode="lin" valueType="num">
                                      <p:cBhvr>
                                        <p:cTn id="26" dur="500" fill="hold"/>
                                        <p:tgtEl>
                                          <p:spTgt spid="38953"/>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8918"/>
                                        </p:tgtEl>
                                        <p:attrNameLst>
                                          <p:attrName>style.visibility</p:attrName>
                                        </p:attrNameLst>
                                      </p:cBhvr>
                                      <p:to>
                                        <p:strVal val="visible"/>
                                      </p:to>
                                    </p:set>
                                    <p:anim calcmode="lin" valueType="num">
                                      <p:cBhvr>
                                        <p:cTn id="31" dur="500" fill="hold"/>
                                        <p:tgtEl>
                                          <p:spTgt spid="38918"/>
                                        </p:tgtEl>
                                        <p:attrNameLst>
                                          <p:attrName>ppt_x</p:attrName>
                                        </p:attrNameLst>
                                      </p:cBhvr>
                                      <p:tavLst>
                                        <p:tav tm="0">
                                          <p:val>
                                            <p:strVal val="#ppt_x"/>
                                          </p:val>
                                        </p:tav>
                                        <p:tav tm="100000">
                                          <p:val>
                                            <p:strVal val="#ppt_x"/>
                                          </p:val>
                                        </p:tav>
                                      </p:tavLst>
                                    </p:anim>
                                    <p:anim calcmode="lin" valueType="num">
                                      <p:cBhvr>
                                        <p:cTn id="32" dur="500" fill="hold"/>
                                        <p:tgtEl>
                                          <p:spTgt spid="38918"/>
                                        </p:tgtEl>
                                        <p:attrNameLst>
                                          <p:attrName>ppt_y</p:attrName>
                                        </p:attrNameLst>
                                      </p:cBhvr>
                                      <p:tavLst>
                                        <p:tav tm="0">
                                          <p:val>
                                            <p:strVal val="#ppt_y+#ppt_h/2"/>
                                          </p:val>
                                        </p:tav>
                                        <p:tav tm="100000">
                                          <p:val>
                                            <p:strVal val="#ppt_y"/>
                                          </p:val>
                                        </p:tav>
                                      </p:tavLst>
                                    </p:anim>
                                    <p:anim calcmode="lin" valueType="num">
                                      <p:cBhvr>
                                        <p:cTn id="33" dur="500" fill="hold"/>
                                        <p:tgtEl>
                                          <p:spTgt spid="38918"/>
                                        </p:tgtEl>
                                        <p:attrNameLst>
                                          <p:attrName>ppt_w</p:attrName>
                                        </p:attrNameLst>
                                      </p:cBhvr>
                                      <p:tavLst>
                                        <p:tav tm="0">
                                          <p:val>
                                            <p:strVal val="#ppt_w"/>
                                          </p:val>
                                        </p:tav>
                                        <p:tav tm="100000">
                                          <p:val>
                                            <p:strVal val="#ppt_w"/>
                                          </p:val>
                                        </p:tav>
                                      </p:tavLst>
                                    </p:anim>
                                    <p:anim calcmode="lin" valueType="num">
                                      <p:cBhvr>
                                        <p:cTn id="34" dur="500" fill="hold"/>
                                        <p:tgtEl>
                                          <p:spTgt spid="3891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38917"/>
                                        </p:tgtEl>
                                        <p:attrNameLst>
                                          <p:attrName>style.visibility</p:attrName>
                                        </p:attrNameLst>
                                      </p:cBhvr>
                                      <p:to>
                                        <p:strVal val="visible"/>
                                      </p:to>
                                    </p:set>
                                    <p:anim calcmode="lin" valueType="num">
                                      <p:cBhvr>
                                        <p:cTn id="39" dur="500" fill="hold"/>
                                        <p:tgtEl>
                                          <p:spTgt spid="38917"/>
                                        </p:tgtEl>
                                        <p:attrNameLst>
                                          <p:attrName>ppt_x</p:attrName>
                                        </p:attrNameLst>
                                      </p:cBhvr>
                                      <p:tavLst>
                                        <p:tav tm="0">
                                          <p:val>
                                            <p:strVal val="#ppt_x"/>
                                          </p:val>
                                        </p:tav>
                                        <p:tav tm="100000">
                                          <p:val>
                                            <p:strVal val="#ppt_x"/>
                                          </p:val>
                                        </p:tav>
                                      </p:tavLst>
                                    </p:anim>
                                    <p:anim calcmode="lin" valueType="num">
                                      <p:cBhvr>
                                        <p:cTn id="40" dur="500" fill="hold"/>
                                        <p:tgtEl>
                                          <p:spTgt spid="38917"/>
                                        </p:tgtEl>
                                        <p:attrNameLst>
                                          <p:attrName>ppt_y</p:attrName>
                                        </p:attrNameLst>
                                      </p:cBhvr>
                                      <p:tavLst>
                                        <p:tav tm="0">
                                          <p:val>
                                            <p:strVal val="#ppt_y+#ppt_h/2"/>
                                          </p:val>
                                        </p:tav>
                                        <p:tav tm="100000">
                                          <p:val>
                                            <p:strVal val="#ppt_y"/>
                                          </p:val>
                                        </p:tav>
                                      </p:tavLst>
                                    </p:anim>
                                    <p:anim calcmode="lin" valueType="num">
                                      <p:cBhvr>
                                        <p:cTn id="41" dur="500" fill="hold"/>
                                        <p:tgtEl>
                                          <p:spTgt spid="38917"/>
                                        </p:tgtEl>
                                        <p:attrNameLst>
                                          <p:attrName>ppt_w</p:attrName>
                                        </p:attrNameLst>
                                      </p:cBhvr>
                                      <p:tavLst>
                                        <p:tav tm="0">
                                          <p:val>
                                            <p:strVal val="#ppt_w"/>
                                          </p:val>
                                        </p:tav>
                                        <p:tav tm="100000">
                                          <p:val>
                                            <p:strVal val="#ppt_w"/>
                                          </p:val>
                                        </p:tav>
                                      </p:tavLst>
                                    </p:anim>
                                    <p:anim calcmode="lin" valueType="num">
                                      <p:cBhvr>
                                        <p:cTn id="42" dur="500" fill="hold"/>
                                        <p:tgtEl>
                                          <p:spTgt spid="38917"/>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38919"/>
                                        </p:tgtEl>
                                        <p:attrNameLst>
                                          <p:attrName>style.visibility</p:attrName>
                                        </p:attrNameLst>
                                      </p:cBhvr>
                                      <p:to>
                                        <p:strVal val="visible"/>
                                      </p:to>
                                    </p:set>
                                    <p:anim calcmode="lin" valueType="num">
                                      <p:cBhvr>
                                        <p:cTn id="47" dur="500" fill="hold"/>
                                        <p:tgtEl>
                                          <p:spTgt spid="38919"/>
                                        </p:tgtEl>
                                        <p:attrNameLst>
                                          <p:attrName>ppt_x</p:attrName>
                                        </p:attrNameLst>
                                      </p:cBhvr>
                                      <p:tavLst>
                                        <p:tav tm="0">
                                          <p:val>
                                            <p:strVal val="#ppt_x"/>
                                          </p:val>
                                        </p:tav>
                                        <p:tav tm="100000">
                                          <p:val>
                                            <p:strVal val="#ppt_x"/>
                                          </p:val>
                                        </p:tav>
                                      </p:tavLst>
                                    </p:anim>
                                    <p:anim calcmode="lin" valueType="num">
                                      <p:cBhvr>
                                        <p:cTn id="48" dur="500" fill="hold"/>
                                        <p:tgtEl>
                                          <p:spTgt spid="38919"/>
                                        </p:tgtEl>
                                        <p:attrNameLst>
                                          <p:attrName>ppt_y</p:attrName>
                                        </p:attrNameLst>
                                      </p:cBhvr>
                                      <p:tavLst>
                                        <p:tav tm="0">
                                          <p:val>
                                            <p:strVal val="#ppt_y+#ppt_h/2"/>
                                          </p:val>
                                        </p:tav>
                                        <p:tav tm="100000">
                                          <p:val>
                                            <p:strVal val="#ppt_y"/>
                                          </p:val>
                                        </p:tav>
                                      </p:tavLst>
                                    </p:anim>
                                    <p:anim calcmode="lin" valueType="num">
                                      <p:cBhvr>
                                        <p:cTn id="49" dur="500" fill="hold"/>
                                        <p:tgtEl>
                                          <p:spTgt spid="38919"/>
                                        </p:tgtEl>
                                        <p:attrNameLst>
                                          <p:attrName>ppt_w</p:attrName>
                                        </p:attrNameLst>
                                      </p:cBhvr>
                                      <p:tavLst>
                                        <p:tav tm="0">
                                          <p:val>
                                            <p:strVal val="#ppt_w"/>
                                          </p:val>
                                        </p:tav>
                                        <p:tav tm="100000">
                                          <p:val>
                                            <p:strVal val="#ppt_w"/>
                                          </p:val>
                                        </p:tav>
                                      </p:tavLst>
                                    </p:anim>
                                    <p:anim calcmode="lin" valueType="num">
                                      <p:cBhvr>
                                        <p:cTn id="50"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grpId="0" nodeType="clickEffect">
                                  <p:stCondLst>
                                    <p:cond delay="0"/>
                                  </p:stCondLst>
                                  <p:childTnLst>
                                    <p:set>
                                      <p:cBhvr>
                                        <p:cTn id="54" dur="1" fill="hold">
                                          <p:stCondLst>
                                            <p:cond delay="0"/>
                                          </p:stCondLst>
                                        </p:cTn>
                                        <p:tgtEl>
                                          <p:spTgt spid="38923"/>
                                        </p:tgtEl>
                                        <p:attrNameLst>
                                          <p:attrName>style.visibility</p:attrName>
                                        </p:attrNameLst>
                                      </p:cBhvr>
                                      <p:to>
                                        <p:strVal val="visible"/>
                                      </p:to>
                                    </p:set>
                                    <p:animEffect transition="in" filter="strips(upLeft)">
                                      <p:cBhvr>
                                        <p:cTn id="55" dur="500"/>
                                        <p:tgtEl>
                                          <p:spTgt spid="38923"/>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9" fill="hold" grpId="0" nodeType="clickEffect">
                                  <p:stCondLst>
                                    <p:cond delay="0"/>
                                  </p:stCondLst>
                                  <p:childTnLst>
                                    <p:set>
                                      <p:cBhvr>
                                        <p:cTn id="59" dur="1" fill="hold">
                                          <p:stCondLst>
                                            <p:cond delay="0"/>
                                          </p:stCondLst>
                                        </p:cTn>
                                        <p:tgtEl>
                                          <p:spTgt spid="38920"/>
                                        </p:tgtEl>
                                        <p:attrNameLst>
                                          <p:attrName>style.visibility</p:attrName>
                                        </p:attrNameLst>
                                      </p:cBhvr>
                                      <p:to>
                                        <p:strVal val="visible"/>
                                      </p:to>
                                    </p:set>
                                    <p:animEffect transition="in" filter="strips(upLeft)">
                                      <p:cBhvr>
                                        <p:cTn id="60" dur="500"/>
                                        <p:tgtEl>
                                          <p:spTgt spid="38920"/>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38921"/>
                                        </p:tgtEl>
                                        <p:attrNameLst>
                                          <p:attrName>style.visibility</p:attrName>
                                        </p:attrNameLst>
                                      </p:cBhvr>
                                      <p:to>
                                        <p:strVal val="visible"/>
                                      </p:to>
                                    </p:set>
                                    <p:animEffect transition="in" filter="strips(upRight)">
                                      <p:cBhvr>
                                        <p:cTn id="65" dur="500"/>
                                        <p:tgtEl>
                                          <p:spTgt spid="38921"/>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38922"/>
                                        </p:tgtEl>
                                        <p:attrNameLst>
                                          <p:attrName>style.visibility</p:attrName>
                                        </p:attrNameLst>
                                      </p:cBhvr>
                                      <p:to>
                                        <p:strVal val="visible"/>
                                      </p:to>
                                    </p:set>
                                    <p:animEffect transition="in" filter="strips(upRight)">
                                      <p:cBhvr>
                                        <p:cTn id="70" dur="500"/>
                                        <p:tgtEl>
                                          <p:spTgt spid="38922"/>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4" fill="hold" grpId="0" nodeType="clickEffect">
                                  <p:stCondLst>
                                    <p:cond delay="0"/>
                                  </p:stCondLst>
                                  <p:childTnLst>
                                    <p:set>
                                      <p:cBhvr>
                                        <p:cTn id="74" dur="1" fill="hold">
                                          <p:stCondLst>
                                            <p:cond delay="0"/>
                                          </p:stCondLst>
                                        </p:cTn>
                                        <p:tgtEl>
                                          <p:spTgt spid="38924"/>
                                        </p:tgtEl>
                                        <p:attrNameLst>
                                          <p:attrName>style.visibility</p:attrName>
                                        </p:attrNameLst>
                                      </p:cBhvr>
                                      <p:to>
                                        <p:strVal val="visible"/>
                                      </p:to>
                                    </p:set>
                                    <p:anim calcmode="lin" valueType="num">
                                      <p:cBhvr>
                                        <p:cTn id="75" dur="500" fill="hold"/>
                                        <p:tgtEl>
                                          <p:spTgt spid="38924"/>
                                        </p:tgtEl>
                                        <p:attrNameLst>
                                          <p:attrName>ppt_x</p:attrName>
                                        </p:attrNameLst>
                                      </p:cBhvr>
                                      <p:tavLst>
                                        <p:tav tm="0">
                                          <p:val>
                                            <p:strVal val="#ppt_x"/>
                                          </p:val>
                                        </p:tav>
                                        <p:tav tm="100000">
                                          <p:val>
                                            <p:strVal val="#ppt_x"/>
                                          </p:val>
                                        </p:tav>
                                      </p:tavLst>
                                    </p:anim>
                                    <p:anim calcmode="lin" valueType="num">
                                      <p:cBhvr>
                                        <p:cTn id="76" dur="500" fill="hold"/>
                                        <p:tgtEl>
                                          <p:spTgt spid="38924"/>
                                        </p:tgtEl>
                                        <p:attrNameLst>
                                          <p:attrName>ppt_y</p:attrName>
                                        </p:attrNameLst>
                                      </p:cBhvr>
                                      <p:tavLst>
                                        <p:tav tm="0">
                                          <p:val>
                                            <p:strVal val="#ppt_y+#ppt_h/2"/>
                                          </p:val>
                                        </p:tav>
                                        <p:tav tm="100000">
                                          <p:val>
                                            <p:strVal val="#ppt_y"/>
                                          </p:val>
                                        </p:tav>
                                      </p:tavLst>
                                    </p:anim>
                                    <p:anim calcmode="lin" valueType="num">
                                      <p:cBhvr>
                                        <p:cTn id="77" dur="500" fill="hold"/>
                                        <p:tgtEl>
                                          <p:spTgt spid="38924"/>
                                        </p:tgtEl>
                                        <p:attrNameLst>
                                          <p:attrName>ppt_w</p:attrName>
                                        </p:attrNameLst>
                                      </p:cBhvr>
                                      <p:tavLst>
                                        <p:tav tm="0">
                                          <p:val>
                                            <p:strVal val="#ppt_w"/>
                                          </p:val>
                                        </p:tav>
                                        <p:tav tm="100000">
                                          <p:val>
                                            <p:strVal val="#ppt_w"/>
                                          </p:val>
                                        </p:tav>
                                      </p:tavLst>
                                    </p:anim>
                                    <p:anim calcmode="lin" valueType="num">
                                      <p:cBhvr>
                                        <p:cTn id="78" dur="500" fill="hold"/>
                                        <p:tgtEl>
                                          <p:spTgt spid="38924"/>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4" fill="hold" grpId="0" nodeType="clickEffect">
                                  <p:stCondLst>
                                    <p:cond delay="0"/>
                                  </p:stCondLst>
                                  <p:childTnLst>
                                    <p:set>
                                      <p:cBhvr>
                                        <p:cTn id="82" dur="1" fill="hold">
                                          <p:stCondLst>
                                            <p:cond delay="0"/>
                                          </p:stCondLst>
                                        </p:cTn>
                                        <p:tgtEl>
                                          <p:spTgt spid="38925"/>
                                        </p:tgtEl>
                                        <p:attrNameLst>
                                          <p:attrName>style.visibility</p:attrName>
                                        </p:attrNameLst>
                                      </p:cBhvr>
                                      <p:to>
                                        <p:strVal val="visible"/>
                                      </p:to>
                                    </p:set>
                                    <p:anim calcmode="lin" valueType="num">
                                      <p:cBhvr>
                                        <p:cTn id="83" dur="500" fill="hold"/>
                                        <p:tgtEl>
                                          <p:spTgt spid="38925"/>
                                        </p:tgtEl>
                                        <p:attrNameLst>
                                          <p:attrName>ppt_x</p:attrName>
                                        </p:attrNameLst>
                                      </p:cBhvr>
                                      <p:tavLst>
                                        <p:tav tm="0">
                                          <p:val>
                                            <p:strVal val="#ppt_x"/>
                                          </p:val>
                                        </p:tav>
                                        <p:tav tm="100000">
                                          <p:val>
                                            <p:strVal val="#ppt_x"/>
                                          </p:val>
                                        </p:tav>
                                      </p:tavLst>
                                    </p:anim>
                                    <p:anim calcmode="lin" valueType="num">
                                      <p:cBhvr>
                                        <p:cTn id="84" dur="500" fill="hold"/>
                                        <p:tgtEl>
                                          <p:spTgt spid="38925"/>
                                        </p:tgtEl>
                                        <p:attrNameLst>
                                          <p:attrName>ppt_y</p:attrName>
                                        </p:attrNameLst>
                                      </p:cBhvr>
                                      <p:tavLst>
                                        <p:tav tm="0">
                                          <p:val>
                                            <p:strVal val="#ppt_y+#ppt_h/2"/>
                                          </p:val>
                                        </p:tav>
                                        <p:tav tm="100000">
                                          <p:val>
                                            <p:strVal val="#ppt_y"/>
                                          </p:val>
                                        </p:tav>
                                      </p:tavLst>
                                    </p:anim>
                                    <p:anim calcmode="lin" valueType="num">
                                      <p:cBhvr>
                                        <p:cTn id="85" dur="500" fill="hold"/>
                                        <p:tgtEl>
                                          <p:spTgt spid="38925"/>
                                        </p:tgtEl>
                                        <p:attrNameLst>
                                          <p:attrName>ppt_w</p:attrName>
                                        </p:attrNameLst>
                                      </p:cBhvr>
                                      <p:tavLst>
                                        <p:tav tm="0">
                                          <p:val>
                                            <p:strVal val="#ppt_w"/>
                                          </p:val>
                                        </p:tav>
                                        <p:tav tm="100000">
                                          <p:val>
                                            <p:strVal val="#ppt_w"/>
                                          </p:val>
                                        </p:tav>
                                      </p:tavLst>
                                    </p:anim>
                                    <p:anim calcmode="lin" valueType="num">
                                      <p:cBhvr>
                                        <p:cTn id="86" dur="500" fill="hold"/>
                                        <p:tgtEl>
                                          <p:spTgt spid="38925"/>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38926"/>
                                        </p:tgtEl>
                                        <p:attrNameLst>
                                          <p:attrName>style.visibility</p:attrName>
                                        </p:attrNameLst>
                                      </p:cBhvr>
                                      <p:to>
                                        <p:strVal val="visible"/>
                                      </p:to>
                                    </p:set>
                                    <p:animEffect transition="in" filter="strips(upLeft)">
                                      <p:cBhvr>
                                        <p:cTn id="91" dur="500"/>
                                        <p:tgtEl>
                                          <p:spTgt spid="38926"/>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9" fill="hold" grpId="0" nodeType="clickEffect">
                                  <p:stCondLst>
                                    <p:cond delay="0"/>
                                  </p:stCondLst>
                                  <p:childTnLst>
                                    <p:set>
                                      <p:cBhvr>
                                        <p:cTn id="95" dur="1" fill="hold">
                                          <p:stCondLst>
                                            <p:cond delay="0"/>
                                          </p:stCondLst>
                                        </p:cTn>
                                        <p:tgtEl>
                                          <p:spTgt spid="38927"/>
                                        </p:tgtEl>
                                        <p:attrNameLst>
                                          <p:attrName>style.visibility</p:attrName>
                                        </p:attrNameLst>
                                      </p:cBhvr>
                                      <p:to>
                                        <p:strVal val="visible"/>
                                      </p:to>
                                    </p:set>
                                    <p:animEffect transition="in" filter="strips(upLeft)">
                                      <p:cBhvr>
                                        <p:cTn id="96" dur="500"/>
                                        <p:tgtEl>
                                          <p:spTgt spid="38927"/>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3" fill="hold" grpId="0" nodeType="clickEffect">
                                  <p:stCondLst>
                                    <p:cond delay="0"/>
                                  </p:stCondLst>
                                  <p:childTnLst>
                                    <p:set>
                                      <p:cBhvr>
                                        <p:cTn id="100" dur="1" fill="hold">
                                          <p:stCondLst>
                                            <p:cond delay="0"/>
                                          </p:stCondLst>
                                        </p:cTn>
                                        <p:tgtEl>
                                          <p:spTgt spid="38928"/>
                                        </p:tgtEl>
                                        <p:attrNameLst>
                                          <p:attrName>style.visibility</p:attrName>
                                        </p:attrNameLst>
                                      </p:cBhvr>
                                      <p:to>
                                        <p:strVal val="visible"/>
                                      </p:to>
                                    </p:set>
                                    <p:animEffect transition="in" filter="strips(upRight)">
                                      <p:cBhvr>
                                        <p:cTn id="101" dur="500"/>
                                        <p:tgtEl>
                                          <p:spTgt spid="38928"/>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3" fill="hold" grpId="0" nodeType="clickEffect">
                                  <p:stCondLst>
                                    <p:cond delay="0"/>
                                  </p:stCondLst>
                                  <p:childTnLst>
                                    <p:set>
                                      <p:cBhvr>
                                        <p:cTn id="105" dur="1" fill="hold">
                                          <p:stCondLst>
                                            <p:cond delay="0"/>
                                          </p:stCondLst>
                                        </p:cTn>
                                        <p:tgtEl>
                                          <p:spTgt spid="38931"/>
                                        </p:tgtEl>
                                        <p:attrNameLst>
                                          <p:attrName>style.visibility</p:attrName>
                                        </p:attrNameLst>
                                      </p:cBhvr>
                                      <p:to>
                                        <p:strVal val="visible"/>
                                      </p:to>
                                    </p:set>
                                    <p:animEffect transition="in" filter="strips(upRight)">
                                      <p:cBhvr>
                                        <p:cTn id="106" dur="500"/>
                                        <p:tgtEl>
                                          <p:spTgt spid="38931"/>
                                        </p:tgtEl>
                                      </p:cBhvr>
                                    </p:animEffect>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38929"/>
                                        </p:tgtEl>
                                        <p:attrNameLst>
                                          <p:attrName>style.visibility</p:attrName>
                                        </p:attrNameLst>
                                      </p:cBhvr>
                                      <p:to>
                                        <p:strVal val="visible"/>
                                      </p:to>
                                    </p:set>
                                    <p:anim calcmode="lin" valueType="num">
                                      <p:cBhvr>
                                        <p:cTn id="111" dur="500" fill="hold"/>
                                        <p:tgtEl>
                                          <p:spTgt spid="38929"/>
                                        </p:tgtEl>
                                        <p:attrNameLst>
                                          <p:attrName>ppt_x</p:attrName>
                                        </p:attrNameLst>
                                      </p:cBhvr>
                                      <p:tavLst>
                                        <p:tav tm="0">
                                          <p:val>
                                            <p:strVal val="#ppt_x"/>
                                          </p:val>
                                        </p:tav>
                                        <p:tav tm="100000">
                                          <p:val>
                                            <p:strVal val="#ppt_x"/>
                                          </p:val>
                                        </p:tav>
                                      </p:tavLst>
                                    </p:anim>
                                    <p:anim calcmode="lin" valueType="num">
                                      <p:cBhvr>
                                        <p:cTn id="112" dur="500" fill="hold"/>
                                        <p:tgtEl>
                                          <p:spTgt spid="38929"/>
                                        </p:tgtEl>
                                        <p:attrNameLst>
                                          <p:attrName>ppt_y</p:attrName>
                                        </p:attrNameLst>
                                      </p:cBhvr>
                                      <p:tavLst>
                                        <p:tav tm="0">
                                          <p:val>
                                            <p:strVal val="#ppt_y-#ppt_h/2"/>
                                          </p:val>
                                        </p:tav>
                                        <p:tav tm="100000">
                                          <p:val>
                                            <p:strVal val="#ppt_y"/>
                                          </p:val>
                                        </p:tav>
                                      </p:tavLst>
                                    </p:anim>
                                    <p:anim calcmode="lin" valueType="num">
                                      <p:cBhvr>
                                        <p:cTn id="113" dur="500" fill="hold"/>
                                        <p:tgtEl>
                                          <p:spTgt spid="38929"/>
                                        </p:tgtEl>
                                        <p:attrNameLst>
                                          <p:attrName>ppt_w</p:attrName>
                                        </p:attrNameLst>
                                      </p:cBhvr>
                                      <p:tavLst>
                                        <p:tav tm="0">
                                          <p:val>
                                            <p:strVal val="#ppt_w"/>
                                          </p:val>
                                        </p:tav>
                                        <p:tav tm="100000">
                                          <p:val>
                                            <p:strVal val="#ppt_w"/>
                                          </p:val>
                                        </p:tav>
                                      </p:tavLst>
                                    </p:anim>
                                    <p:anim calcmode="lin" valueType="num">
                                      <p:cBhvr>
                                        <p:cTn id="114" dur="500" fill="hold"/>
                                        <p:tgtEl>
                                          <p:spTgt spid="38929"/>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8" presetClass="entr" presetSubtype="9" fill="hold" grpId="0" nodeType="clickEffect">
                                  <p:stCondLst>
                                    <p:cond delay="0"/>
                                  </p:stCondLst>
                                  <p:childTnLst>
                                    <p:set>
                                      <p:cBhvr>
                                        <p:cTn id="118" dur="1" fill="hold">
                                          <p:stCondLst>
                                            <p:cond delay="0"/>
                                          </p:stCondLst>
                                        </p:cTn>
                                        <p:tgtEl>
                                          <p:spTgt spid="38930"/>
                                        </p:tgtEl>
                                        <p:attrNameLst>
                                          <p:attrName>style.visibility</p:attrName>
                                        </p:attrNameLst>
                                      </p:cBhvr>
                                      <p:to>
                                        <p:strVal val="visible"/>
                                      </p:to>
                                    </p:set>
                                    <p:animEffect transition="in" filter="strips(upLeft)">
                                      <p:cBhvr>
                                        <p:cTn id="119" dur="500"/>
                                        <p:tgtEl>
                                          <p:spTgt spid="38930"/>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6" fill="hold" grpId="0" nodeType="clickEffect">
                                  <p:stCondLst>
                                    <p:cond delay="0"/>
                                  </p:stCondLst>
                                  <p:childTnLst>
                                    <p:set>
                                      <p:cBhvr>
                                        <p:cTn id="123" dur="1" fill="hold">
                                          <p:stCondLst>
                                            <p:cond delay="0"/>
                                          </p:stCondLst>
                                        </p:cTn>
                                        <p:tgtEl>
                                          <p:spTgt spid="38932"/>
                                        </p:tgtEl>
                                        <p:attrNameLst>
                                          <p:attrName>style.visibility</p:attrName>
                                        </p:attrNameLst>
                                      </p:cBhvr>
                                      <p:to>
                                        <p:strVal val="visible"/>
                                      </p:to>
                                    </p:set>
                                    <p:animEffect transition="in" filter="strips(downRight)">
                                      <p:cBhvr>
                                        <p:cTn id="124" dur="500"/>
                                        <p:tgtEl>
                                          <p:spTgt spid="38932"/>
                                        </p:tgtEl>
                                      </p:cBhvr>
                                    </p:animEffect>
                                  </p:childTnLst>
                                </p:cTn>
                              </p:par>
                            </p:childTnLst>
                          </p:cTn>
                        </p:par>
                      </p:childTnLst>
                    </p:cTn>
                  </p:par>
                  <p:par>
                    <p:cTn id="125" fill="hold">
                      <p:stCondLst>
                        <p:cond delay="indefinite"/>
                      </p:stCondLst>
                      <p:childTnLst>
                        <p:par>
                          <p:cTn id="126" fill="hold">
                            <p:stCondLst>
                              <p:cond delay="0"/>
                            </p:stCondLst>
                            <p:childTnLst>
                              <p:par>
                                <p:cTn id="127" presetID="18" presetClass="entr" presetSubtype="3" fill="hold" grpId="0" nodeType="clickEffect">
                                  <p:stCondLst>
                                    <p:cond delay="0"/>
                                  </p:stCondLst>
                                  <p:childTnLst>
                                    <p:set>
                                      <p:cBhvr>
                                        <p:cTn id="128" dur="1" fill="hold">
                                          <p:stCondLst>
                                            <p:cond delay="0"/>
                                          </p:stCondLst>
                                        </p:cTn>
                                        <p:tgtEl>
                                          <p:spTgt spid="38933"/>
                                        </p:tgtEl>
                                        <p:attrNameLst>
                                          <p:attrName>style.visibility</p:attrName>
                                        </p:attrNameLst>
                                      </p:cBhvr>
                                      <p:to>
                                        <p:strVal val="visible"/>
                                      </p:to>
                                    </p:set>
                                    <p:animEffect transition="in" filter="strips(upRight)">
                                      <p:cBhvr>
                                        <p:cTn id="129" dur="500"/>
                                        <p:tgtEl>
                                          <p:spTgt spid="38933"/>
                                        </p:tgtEl>
                                      </p:cBhvr>
                                    </p:animEffect>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38934"/>
                                        </p:tgtEl>
                                        <p:attrNameLst>
                                          <p:attrName>style.visibility</p:attrName>
                                        </p:attrNameLst>
                                      </p:cBhvr>
                                      <p:to>
                                        <p:strVal val="visible"/>
                                      </p:to>
                                    </p:set>
                                    <p:anim calcmode="lin" valueType="num">
                                      <p:cBhvr>
                                        <p:cTn id="134" dur="500" fill="hold"/>
                                        <p:tgtEl>
                                          <p:spTgt spid="38934"/>
                                        </p:tgtEl>
                                        <p:attrNameLst>
                                          <p:attrName>ppt_x</p:attrName>
                                        </p:attrNameLst>
                                      </p:cBhvr>
                                      <p:tavLst>
                                        <p:tav tm="0">
                                          <p:val>
                                            <p:strVal val="#ppt_x"/>
                                          </p:val>
                                        </p:tav>
                                        <p:tav tm="100000">
                                          <p:val>
                                            <p:strVal val="#ppt_x"/>
                                          </p:val>
                                        </p:tav>
                                      </p:tavLst>
                                    </p:anim>
                                    <p:anim calcmode="lin" valueType="num">
                                      <p:cBhvr>
                                        <p:cTn id="135" dur="500" fill="hold"/>
                                        <p:tgtEl>
                                          <p:spTgt spid="38934"/>
                                        </p:tgtEl>
                                        <p:attrNameLst>
                                          <p:attrName>ppt_y</p:attrName>
                                        </p:attrNameLst>
                                      </p:cBhvr>
                                      <p:tavLst>
                                        <p:tav tm="0">
                                          <p:val>
                                            <p:strVal val="#ppt_y+#ppt_h/2"/>
                                          </p:val>
                                        </p:tav>
                                        <p:tav tm="100000">
                                          <p:val>
                                            <p:strVal val="#ppt_y"/>
                                          </p:val>
                                        </p:tav>
                                      </p:tavLst>
                                    </p:anim>
                                    <p:anim calcmode="lin" valueType="num">
                                      <p:cBhvr>
                                        <p:cTn id="136" dur="500" fill="hold"/>
                                        <p:tgtEl>
                                          <p:spTgt spid="38934"/>
                                        </p:tgtEl>
                                        <p:attrNameLst>
                                          <p:attrName>ppt_w</p:attrName>
                                        </p:attrNameLst>
                                      </p:cBhvr>
                                      <p:tavLst>
                                        <p:tav tm="0">
                                          <p:val>
                                            <p:strVal val="#ppt_w"/>
                                          </p:val>
                                        </p:tav>
                                        <p:tav tm="100000">
                                          <p:val>
                                            <p:strVal val="#ppt_w"/>
                                          </p:val>
                                        </p:tav>
                                      </p:tavLst>
                                    </p:anim>
                                    <p:anim calcmode="lin" valueType="num">
                                      <p:cBhvr>
                                        <p:cTn id="137" dur="500" fill="hold"/>
                                        <p:tgtEl>
                                          <p:spTgt spid="38934"/>
                                        </p:tgtEl>
                                        <p:attrNameLst>
                                          <p:attrName>ppt_h</p:attrName>
                                        </p:attrNameLst>
                                      </p:cBhvr>
                                      <p:tavLst>
                                        <p:tav tm="0">
                                          <p:val>
                                            <p:fltVal val="0"/>
                                          </p:val>
                                        </p:tav>
                                        <p:tav tm="100000">
                                          <p:val>
                                            <p:strVal val="#ppt_h"/>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4" fill="hold" grpId="0" nodeType="clickEffect">
                                  <p:stCondLst>
                                    <p:cond delay="0"/>
                                  </p:stCondLst>
                                  <p:childTnLst>
                                    <p:set>
                                      <p:cBhvr>
                                        <p:cTn id="141" dur="1" fill="hold">
                                          <p:stCondLst>
                                            <p:cond delay="0"/>
                                          </p:stCondLst>
                                        </p:cTn>
                                        <p:tgtEl>
                                          <p:spTgt spid="38935"/>
                                        </p:tgtEl>
                                        <p:attrNameLst>
                                          <p:attrName>style.visibility</p:attrName>
                                        </p:attrNameLst>
                                      </p:cBhvr>
                                      <p:to>
                                        <p:strVal val="visible"/>
                                      </p:to>
                                    </p:set>
                                    <p:anim calcmode="lin" valueType="num">
                                      <p:cBhvr>
                                        <p:cTn id="142" dur="500" fill="hold"/>
                                        <p:tgtEl>
                                          <p:spTgt spid="38935"/>
                                        </p:tgtEl>
                                        <p:attrNameLst>
                                          <p:attrName>ppt_x</p:attrName>
                                        </p:attrNameLst>
                                      </p:cBhvr>
                                      <p:tavLst>
                                        <p:tav tm="0">
                                          <p:val>
                                            <p:strVal val="#ppt_x"/>
                                          </p:val>
                                        </p:tav>
                                        <p:tav tm="100000">
                                          <p:val>
                                            <p:strVal val="#ppt_x"/>
                                          </p:val>
                                        </p:tav>
                                      </p:tavLst>
                                    </p:anim>
                                    <p:anim calcmode="lin" valueType="num">
                                      <p:cBhvr>
                                        <p:cTn id="143" dur="500" fill="hold"/>
                                        <p:tgtEl>
                                          <p:spTgt spid="38935"/>
                                        </p:tgtEl>
                                        <p:attrNameLst>
                                          <p:attrName>ppt_y</p:attrName>
                                        </p:attrNameLst>
                                      </p:cBhvr>
                                      <p:tavLst>
                                        <p:tav tm="0">
                                          <p:val>
                                            <p:strVal val="#ppt_y+#ppt_h/2"/>
                                          </p:val>
                                        </p:tav>
                                        <p:tav tm="100000">
                                          <p:val>
                                            <p:strVal val="#ppt_y"/>
                                          </p:val>
                                        </p:tav>
                                      </p:tavLst>
                                    </p:anim>
                                    <p:anim calcmode="lin" valueType="num">
                                      <p:cBhvr>
                                        <p:cTn id="144" dur="500" fill="hold"/>
                                        <p:tgtEl>
                                          <p:spTgt spid="38935"/>
                                        </p:tgtEl>
                                        <p:attrNameLst>
                                          <p:attrName>ppt_w</p:attrName>
                                        </p:attrNameLst>
                                      </p:cBhvr>
                                      <p:tavLst>
                                        <p:tav tm="0">
                                          <p:val>
                                            <p:strVal val="#ppt_w"/>
                                          </p:val>
                                        </p:tav>
                                        <p:tav tm="100000">
                                          <p:val>
                                            <p:strVal val="#ppt_w"/>
                                          </p:val>
                                        </p:tav>
                                      </p:tavLst>
                                    </p:anim>
                                    <p:anim calcmode="lin" valueType="num">
                                      <p:cBhvr>
                                        <p:cTn id="145" dur="500" fill="hold"/>
                                        <p:tgtEl>
                                          <p:spTgt spid="38935"/>
                                        </p:tgtEl>
                                        <p:attrNameLst>
                                          <p:attrName>ppt_h</p:attrName>
                                        </p:attrNameLst>
                                      </p:cBhvr>
                                      <p:tavLst>
                                        <p:tav tm="0">
                                          <p:val>
                                            <p:fltVal val="0"/>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ID="17" presetClass="entr" presetSubtype="4" fill="hold" grpId="0" nodeType="clickEffect">
                                  <p:stCondLst>
                                    <p:cond delay="0"/>
                                  </p:stCondLst>
                                  <p:childTnLst>
                                    <p:set>
                                      <p:cBhvr>
                                        <p:cTn id="149" dur="1" fill="hold">
                                          <p:stCondLst>
                                            <p:cond delay="0"/>
                                          </p:stCondLst>
                                        </p:cTn>
                                        <p:tgtEl>
                                          <p:spTgt spid="38936"/>
                                        </p:tgtEl>
                                        <p:attrNameLst>
                                          <p:attrName>style.visibility</p:attrName>
                                        </p:attrNameLst>
                                      </p:cBhvr>
                                      <p:to>
                                        <p:strVal val="visible"/>
                                      </p:to>
                                    </p:set>
                                    <p:anim calcmode="lin" valueType="num">
                                      <p:cBhvr>
                                        <p:cTn id="150" dur="500" fill="hold"/>
                                        <p:tgtEl>
                                          <p:spTgt spid="38936"/>
                                        </p:tgtEl>
                                        <p:attrNameLst>
                                          <p:attrName>ppt_x</p:attrName>
                                        </p:attrNameLst>
                                      </p:cBhvr>
                                      <p:tavLst>
                                        <p:tav tm="0">
                                          <p:val>
                                            <p:strVal val="#ppt_x"/>
                                          </p:val>
                                        </p:tav>
                                        <p:tav tm="100000">
                                          <p:val>
                                            <p:strVal val="#ppt_x"/>
                                          </p:val>
                                        </p:tav>
                                      </p:tavLst>
                                    </p:anim>
                                    <p:anim calcmode="lin" valueType="num">
                                      <p:cBhvr>
                                        <p:cTn id="151" dur="500" fill="hold"/>
                                        <p:tgtEl>
                                          <p:spTgt spid="38936"/>
                                        </p:tgtEl>
                                        <p:attrNameLst>
                                          <p:attrName>ppt_y</p:attrName>
                                        </p:attrNameLst>
                                      </p:cBhvr>
                                      <p:tavLst>
                                        <p:tav tm="0">
                                          <p:val>
                                            <p:strVal val="#ppt_y+#ppt_h/2"/>
                                          </p:val>
                                        </p:tav>
                                        <p:tav tm="100000">
                                          <p:val>
                                            <p:strVal val="#ppt_y"/>
                                          </p:val>
                                        </p:tav>
                                      </p:tavLst>
                                    </p:anim>
                                    <p:anim calcmode="lin" valueType="num">
                                      <p:cBhvr>
                                        <p:cTn id="152" dur="500" fill="hold"/>
                                        <p:tgtEl>
                                          <p:spTgt spid="38936"/>
                                        </p:tgtEl>
                                        <p:attrNameLst>
                                          <p:attrName>ppt_w</p:attrName>
                                        </p:attrNameLst>
                                      </p:cBhvr>
                                      <p:tavLst>
                                        <p:tav tm="0">
                                          <p:val>
                                            <p:strVal val="#ppt_w"/>
                                          </p:val>
                                        </p:tav>
                                        <p:tav tm="100000">
                                          <p:val>
                                            <p:strVal val="#ppt_w"/>
                                          </p:val>
                                        </p:tav>
                                      </p:tavLst>
                                    </p:anim>
                                    <p:anim calcmode="lin" valueType="num">
                                      <p:cBhvr>
                                        <p:cTn id="153" dur="500" fill="hold"/>
                                        <p:tgtEl>
                                          <p:spTgt spid="38936"/>
                                        </p:tgtEl>
                                        <p:attrNameLst>
                                          <p:attrName>ppt_h</p:attrName>
                                        </p:attrNameLst>
                                      </p:cBhvr>
                                      <p:tavLst>
                                        <p:tav tm="0">
                                          <p:val>
                                            <p:fltVal val="0"/>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23" presetClass="entr" presetSubtype="16" fill="hold" nodeType="clickEffect">
                                  <p:stCondLst>
                                    <p:cond delay="0"/>
                                  </p:stCondLst>
                                  <p:childTnLst>
                                    <p:set>
                                      <p:cBhvr>
                                        <p:cTn id="157" dur="1" fill="hold">
                                          <p:stCondLst>
                                            <p:cond delay="0"/>
                                          </p:stCondLst>
                                        </p:cTn>
                                        <p:tgtEl>
                                          <p:spTgt spid="2"/>
                                        </p:tgtEl>
                                        <p:attrNameLst>
                                          <p:attrName>style.visibility</p:attrName>
                                        </p:attrNameLst>
                                      </p:cBhvr>
                                      <p:to>
                                        <p:strVal val="visible"/>
                                      </p:to>
                                    </p:set>
                                    <p:anim calcmode="lin" valueType="num">
                                      <p:cBhvr>
                                        <p:cTn id="158" dur="500" fill="hold"/>
                                        <p:tgtEl>
                                          <p:spTgt spid="2"/>
                                        </p:tgtEl>
                                        <p:attrNameLst>
                                          <p:attrName>ppt_w</p:attrName>
                                        </p:attrNameLst>
                                      </p:cBhvr>
                                      <p:tavLst>
                                        <p:tav tm="0">
                                          <p:val>
                                            <p:fltVal val="0"/>
                                          </p:val>
                                        </p:tav>
                                        <p:tav tm="100000">
                                          <p:val>
                                            <p:strVal val="#ppt_w"/>
                                          </p:val>
                                        </p:tav>
                                      </p:tavLst>
                                    </p:anim>
                                    <p:anim calcmode="lin" valueType="num">
                                      <p:cBhvr>
                                        <p:cTn id="15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0" fill="hold">
                      <p:stCondLst>
                        <p:cond delay="indefinite"/>
                      </p:stCondLst>
                      <p:childTnLst>
                        <p:par>
                          <p:cTn id="161" fill="hold">
                            <p:stCondLst>
                              <p:cond delay="0"/>
                            </p:stCondLst>
                            <p:childTnLst>
                              <p:par>
                                <p:cTn id="162" presetID="18" presetClass="entr" presetSubtype="6" fill="hold" grpId="0" nodeType="clickEffect">
                                  <p:stCondLst>
                                    <p:cond delay="0"/>
                                  </p:stCondLst>
                                  <p:childTnLst>
                                    <p:set>
                                      <p:cBhvr>
                                        <p:cTn id="163" dur="1" fill="hold">
                                          <p:stCondLst>
                                            <p:cond delay="0"/>
                                          </p:stCondLst>
                                        </p:cTn>
                                        <p:tgtEl>
                                          <p:spTgt spid="38942"/>
                                        </p:tgtEl>
                                        <p:attrNameLst>
                                          <p:attrName>style.visibility</p:attrName>
                                        </p:attrNameLst>
                                      </p:cBhvr>
                                      <p:to>
                                        <p:strVal val="visible"/>
                                      </p:to>
                                    </p:set>
                                    <p:animEffect transition="in" filter="strips(downRight)">
                                      <p:cBhvr>
                                        <p:cTn id="164" dur="500"/>
                                        <p:tgtEl>
                                          <p:spTgt spid="38942"/>
                                        </p:tgtEl>
                                      </p:cBhvr>
                                    </p:animEffect>
                                  </p:childTnLst>
                                </p:cTn>
                              </p:par>
                            </p:childTnLst>
                          </p:cTn>
                        </p:par>
                      </p:childTnLst>
                    </p:cTn>
                  </p:par>
                  <p:par>
                    <p:cTn id="165" fill="hold">
                      <p:stCondLst>
                        <p:cond delay="indefinite"/>
                      </p:stCondLst>
                      <p:childTnLst>
                        <p:par>
                          <p:cTn id="166" fill="hold">
                            <p:stCondLst>
                              <p:cond delay="0"/>
                            </p:stCondLst>
                            <p:childTnLst>
                              <p:par>
                                <p:cTn id="167" presetID="18" presetClass="entr" presetSubtype="12" fill="hold" grpId="0" nodeType="clickEffect">
                                  <p:stCondLst>
                                    <p:cond delay="0"/>
                                  </p:stCondLst>
                                  <p:childTnLst>
                                    <p:set>
                                      <p:cBhvr>
                                        <p:cTn id="168" dur="1" fill="hold">
                                          <p:stCondLst>
                                            <p:cond delay="0"/>
                                          </p:stCondLst>
                                        </p:cTn>
                                        <p:tgtEl>
                                          <p:spTgt spid="38944"/>
                                        </p:tgtEl>
                                        <p:attrNameLst>
                                          <p:attrName>style.visibility</p:attrName>
                                        </p:attrNameLst>
                                      </p:cBhvr>
                                      <p:to>
                                        <p:strVal val="visible"/>
                                      </p:to>
                                    </p:set>
                                    <p:animEffect transition="in" filter="strips(downLeft)">
                                      <p:cBhvr>
                                        <p:cTn id="169" dur="500"/>
                                        <p:tgtEl>
                                          <p:spTgt spid="38944"/>
                                        </p:tgtEl>
                                      </p:cBhvr>
                                    </p:animEffect>
                                  </p:childTnLst>
                                </p:cTn>
                              </p:par>
                            </p:childTnLst>
                          </p:cTn>
                        </p:par>
                      </p:childTnLst>
                    </p:cTn>
                  </p:par>
                  <p:par>
                    <p:cTn id="170" fill="hold">
                      <p:stCondLst>
                        <p:cond delay="indefinite"/>
                      </p:stCondLst>
                      <p:childTnLst>
                        <p:par>
                          <p:cTn id="171" fill="hold">
                            <p:stCondLst>
                              <p:cond delay="0"/>
                            </p:stCondLst>
                            <p:childTnLst>
                              <p:par>
                                <p:cTn id="172" presetID="18" presetClass="entr" presetSubtype="12" fill="hold" grpId="0" nodeType="clickEffect">
                                  <p:stCondLst>
                                    <p:cond delay="0"/>
                                  </p:stCondLst>
                                  <p:childTnLst>
                                    <p:set>
                                      <p:cBhvr>
                                        <p:cTn id="173" dur="1" fill="hold">
                                          <p:stCondLst>
                                            <p:cond delay="0"/>
                                          </p:stCondLst>
                                        </p:cTn>
                                        <p:tgtEl>
                                          <p:spTgt spid="38943"/>
                                        </p:tgtEl>
                                        <p:attrNameLst>
                                          <p:attrName>style.visibility</p:attrName>
                                        </p:attrNameLst>
                                      </p:cBhvr>
                                      <p:to>
                                        <p:strVal val="visible"/>
                                      </p:to>
                                    </p:set>
                                    <p:animEffect transition="in" filter="strips(downLeft)">
                                      <p:cBhvr>
                                        <p:cTn id="174" dur="500"/>
                                        <p:tgtEl>
                                          <p:spTgt spid="38943"/>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38945"/>
                                        </p:tgtEl>
                                        <p:attrNameLst>
                                          <p:attrName>style.visibility</p:attrName>
                                        </p:attrNameLst>
                                      </p:cBhvr>
                                      <p:to>
                                        <p:strVal val="visible"/>
                                      </p:to>
                                    </p:set>
                                    <p:animEffect transition="in" filter="strips(upRight)">
                                      <p:cBhvr>
                                        <p:cTn id="179" dur="500"/>
                                        <p:tgtEl>
                                          <p:spTgt spid="38945"/>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38947"/>
                                        </p:tgtEl>
                                        <p:attrNameLst>
                                          <p:attrName>style.visibility</p:attrName>
                                        </p:attrNameLst>
                                      </p:cBhvr>
                                      <p:to>
                                        <p:strVal val="visible"/>
                                      </p:to>
                                    </p:set>
                                    <p:animEffect transition="in" filter="strips(upRight)">
                                      <p:cBhvr>
                                        <p:cTn id="184" dur="500"/>
                                        <p:tgtEl>
                                          <p:spTgt spid="38947"/>
                                        </p:tgtEl>
                                      </p:cBhvr>
                                    </p:animEffect>
                                  </p:childTnLst>
                                </p:cTn>
                              </p:par>
                            </p:childTnLst>
                          </p:cTn>
                        </p:par>
                      </p:childTnLst>
                    </p:cTn>
                  </p:par>
                  <p:par>
                    <p:cTn id="185" fill="hold">
                      <p:stCondLst>
                        <p:cond delay="indefinite"/>
                      </p:stCondLst>
                      <p:childTnLst>
                        <p:par>
                          <p:cTn id="186" fill="hold">
                            <p:stCondLst>
                              <p:cond delay="0"/>
                            </p:stCondLst>
                            <p:childTnLst>
                              <p:par>
                                <p:cTn id="187" presetID="18" presetClass="entr" presetSubtype="3" fill="hold" grpId="0" nodeType="clickEffect">
                                  <p:stCondLst>
                                    <p:cond delay="0"/>
                                  </p:stCondLst>
                                  <p:childTnLst>
                                    <p:set>
                                      <p:cBhvr>
                                        <p:cTn id="188" dur="1" fill="hold">
                                          <p:stCondLst>
                                            <p:cond delay="0"/>
                                          </p:stCondLst>
                                        </p:cTn>
                                        <p:tgtEl>
                                          <p:spTgt spid="38946"/>
                                        </p:tgtEl>
                                        <p:attrNameLst>
                                          <p:attrName>style.visibility</p:attrName>
                                        </p:attrNameLst>
                                      </p:cBhvr>
                                      <p:to>
                                        <p:strVal val="visible"/>
                                      </p:to>
                                    </p:set>
                                    <p:animEffect transition="in" filter="strips(upRight)">
                                      <p:cBhvr>
                                        <p:cTn id="189" dur="500"/>
                                        <p:tgtEl>
                                          <p:spTgt spid="38946"/>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3" fill="hold" grpId="0" nodeType="clickEffect">
                                  <p:stCondLst>
                                    <p:cond delay="0"/>
                                  </p:stCondLst>
                                  <p:childTnLst>
                                    <p:set>
                                      <p:cBhvr>
                                        <p:cTn id="193" dur="1" fill="hold">
                                          <p:stCondLst>
                                            <p:cond delay="0"/>
                                          </p:stCondLst>
                                        </p:cTn>
                                        <p:tgtEl>
                                          <p:spTgt spid="38948"/>
                                        </p:tgtEl>
                                        <p:attrNameLst>
                                          <p:attrName>style.visibility</p:attrName>
                                        </p:attrNameLst>
                                      </p:cBhvr>
                                      <p:to>
                                        <p:strVal val="visible"/>
                                      </p:to>
                                    </p:set>
                                    <p:animEffect transition="in" filter="strips(upRight)">
                                      <p:cBhvr>
                                        <p:cTn id="194" dur="500"/>
                                        <p:tgtEl>
                                          <p:spTgt spid="38948"/>
                                        </p:tgtEl>
                                      </p:cBhvr>
                                    </p:animEffect>
                                  </p:childTnLst>
                                </p:cTn>
                              </p:par>
                            </p:childTnLst>
                          </p:cTn>
                        </p:par>
                      </p:childTnLst>
                    </p:cTn>
                  </p:par>
                  <p:par>
                    <p:cTn id="195" fill="hold">
                      <p:stCondLst>
                        <p:cond delay="indefinite"/>
                      </p:stCondLst>
                      <p:childTnLst>
                        <p:par>
                          <p:cTn id="196" fill="hold">
                            <p:stCondLst>
                              <p:cond delay="0"/>
                            </p:stCondLst>
                            <p:childTnLst>
                              <p:par>
                                <p:cTn id="197" presetID="18" presetClass="entr" presetSubtype="3" fill="hold" grpId="0" nodeType="clickEffect">
                                  <p:stCondLst>
                                    <p:cond delay="0"/>
                                  </p:stCondLst>
                                  <p:childTnLst>
                                    <p:set>
                                      <p:cBhvr>
                                        <p:cTn id="198" dur="1" fill="hold">
                                          <p:stCondLst>
                                            <p:cond delay="0"/>
                                          </p:stCondLst>
                                        </p:cTn>
                                        <p:tgtEl>
                                          <p:spTgt spid="38949"/>
                                        </p:tgtEl>
                                        <p:attrNameLst>
                                          <p:attrName>style.visibility</p:attrName>
                                        </p:attrNameLst>
                                      </p:cBhvr>
                                      <p:to>
                                        <p:strVal val="visible"/>
                                      </p:to>
                                    </p:set>
                                    <p:animEffect transition="in" filter="strips(upRight)">
                                      <p:cBhvr>
                                        <p:cTn id="199" dur="500"/>
                                        <p:tgtEl>
                                          <p:spTgt spid="38949"/>
                                        </p:tgtEl>
                                      </p:cBhvr>
                                    </p:animEffect>
                                  </p:childTnLst>
                                </p:cTn>
                              </p:par>
                            </p:childTnLst>
                          </p:cTn>
                        </p:par>
                      </p:childTnLst>
                    </p:cTn>
                  </p:par>
                  <p:par>
                    <p:cTn id="200" fill="hold">
                      <p:stCondLst>
                        <p:cond delay="indefinite"/>
                      </p:stCondLst>
                      <p:childTnLst>
                        <p:par>
                          <p:cTn id="201" fill="hold">
                            <p:stCondLst>
                              <p:cond delay="0"/>
                            </p:stCondLst>
                            <p:childTnLst>
                              <p:par>
                                <p:cTn id="202" presetID="18" presetClass="entr" presetSubtype="3" fill="hold" grpId="0" nodeType="clickEffect">
                                  <p:stCondLst>
                                    <p:cond delay="0"/>
                                  </p:stCondLst>
                                  <p:childTnLst>
                                    <p:set>
                                      <p:cBhvr>
                                        <p:cTn id="203" dur="1" fill="hold">
                                          <p:stCondLst>
                                            <p:cond delay="0"/>
                                          </p:stCondLst>
                                        </p:cTn>
                                        <p:tgtEl>
                                          <p:spTgt spid="38951"/>
                                        </p:tgtEl>
                                        <p:attrNameLst>
                                          <p:attrName>style.visibility</p:attrName>
                                        </p:attrNameLst>
                                      </p:cBhvr>
                                      <p:to>
                                        <p:strVal val="visible"/>
                                      </p:to>
                                    </p:set>
                                    <p:animEffect transition="in" filter="strips(upRight)">
                                      <p:cBhvr>
                                        <p:cTn id="204" dur="500"/>
                                        <p:tgtEl>
                                          <p:spTgt spid="38951"/>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3" fill="hold" grpId="0" nodeType="clickEffect">
                                  <p:stCondLst>
                                    <p:cond delay="0"/>
                                  </p:stCondLst>
                                  <p:childTnLst>
                                    <p:set>
                                      <p:cBhvr>
                                        <p:cTn id="208" dur="1" fill="hold">
                                          <p:stCondLst>
                                            <p:cond delay="0"/>
                                          </p:stCondLst>
                                        </p:cTn>
                                        <p:tgtEl>
                                          <p:spTgt spid="38952"/>
                                        </p:tgtEl>
                                        <p:attrNameLst>
                                          <p:attrName>style.visibility</p:attrName>
                                        </p:attrNameLst>
                                      </p:cBhvr>
                                      <p:to>
                                        <p:strVal val="visible"/>
                                      </p:to>
                                    </p:set>
                                    <p:animEffect transition="in" filter="strips(upRight)">
                                      <p:cBhvr>
                                        <p:cTn id="209" dur="500"/>
                                        <p:tgtEl>
                                          <p:spTgt spid="38952"/>
                                        </p:tgtEl>
                                      </p:cBhvr>
                                    </p:animEffect>
                                  </p:childTnLst>
                                </p:cTn>
                              </p:par>
                            </p:childTnLst>
                          </p:cTn>
                        </p:par>
                      </p:childTnLst>
                    </p:cTn>
                  </p:par>
                  <p:par>
                    <p:cTn id="210" fill="hold">
                      <p:stCondLst>
                        <p:cond delay="indefinite"/>
                      </p:stCondLst>
                      <p:childTnLst>
                        <p:par>
                          <p:cTn id="211" fill="hold">
                            <p:stCondLst>
                              <p:cond delay="0"/>
                            </p:stCondLst>
                            <p:childTnLst>
                              <p:par>
                                <p:cTn id="212" presetID="18" presetClass="entr" presetSubtype="9" fill="hold" grpId="0" nodeType="clickEffect">
                                  <p:stCondLst>
                                    <p:cond delay="0"/>
                                  </p:stCondLst>
                                  <p:childTnLst>
                                    <p:set>
                                      <p:cBhvr>
                                        <p:cTn id="213" dur="1" fill="hold">
                                          <p:stCondLst>
                                            <p:cond delay="0"/>
                                          </p:stCondLst>
                                        </p:cTn>
                                        <p:tgtEl>
                                          <p:spTgt spid="38950"/>
                                        </p:tgtEl>
                                        <p:attrNameLst>
                                          <p:attrName>style.visibility</p:attrName>
                                        </p:attrNameLst>
                                      </p:cBhvr>
                                      <p:to>
                                        <p:strVal val="visible"/>
                                      </p:to>
                                    </p:set>
                                    <p:animEffect transition="in" filter="strips(upLeft)">
                                      <p:cBhvr>
                                        <p:cTn id="214" dur="500"/>
                                        <p:tgtEl>
                                          <p:spTgt spid="38950"/>
                                        </p:tgtEl>
                                      </p:cBhvr>
                                    </p:animEffect>
                                  </p:childTnLst>
                                </p:cTn>
                              </p:par>
                            </p:childTnLst>
                          </p:cTn>
                        </p:par>
                      </p:childTnLst>
                    </p:cTn>
                  </p:par>
                  <p:par>
                    <p:cTn id="215" fill="hold">
                      <p:stCondLst>
                        <p:cond delay="indefinite"/>
                      </p:stCondLst>
                      <p:childTnLst>
                        <p:par>
                          <p:cTn id="216" fill="hold">
                            <p:stCondLst>
                              <p:cond delay="0"/>
                            </p:stCondLst>
                            <p:childTnLst>
                              <p:par>
                                <p:cTn id="217" presetID="3" presetClass="entr" presetSubtype="10" fill="hold" nodeType="clickEffect">
                                  <p:stCondLst>
                                    <p:cond delay="0"/>
                                  </p:stCondLst>
                                  <p:childTnLst>
                                    <p:set>
                                      <p:cBhvr>
                                        <p:cTn id="218" dur="1" fill="hold">
                                          <p:stCondLst>
                                            <p:cond delay="0"/>
                                          </p:stCondLst>
                                        </p:cTn>
                                        <p:tgtEl>
                                          <p:spTgt spid="124"/>
                                        </p:tgtEl>
                                        <p:attrNameLst>
                                          <p:attrName>style.visibility</p:attrName>
                                        </p:attrNameLst>
                                      </p:cBhvr>
                                      <p:to>
                                        <p:strVal val="visible"/>
                                      </p:to>
                                    </p:set>
                                    <p:animEffect transition="in" filter="blinds(horizontal)">
                                      <p:cBhvr>
                                        <p:cTn id="2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animBg="1"/>
      <p:bldP spid="38916" grpId="0" animBg="1"/>
      <p:bldP spid="38917" grpId="0" animBg="1"/>
      <p:bldP spid="38918" grpId="0" animBg="1"/>
      <p:bldP spid="38919" grpId="0" animBg="1"/>
      <p:bldP spid="38920" grpId="0" animBg="1"/>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38930" grpId="0" animBg="1"/>
      <p:bldP spid="38931" grpId="0" animBg="1"/>
      <p:bldP spid="38932" grpId="0" animBg="1"/>
      <p:bldP spid="38933" grpId="0" animBg="1"/>
      <p:bldP spid="38934" grpId="0" animBg="1"/>
      <p:bldP spid="38935" grpId="0" animBg="1"/>
      <p:bldP spid="38936" grpId="0" animBg="1"/>
      <p:bldP spid="38942" grpId="0" animBg="1"/>
      <p:bldP spid="38943" grpId="0" animBg="1"/>
      <p:bldP spid="38944" grpId="0" animBg="1"/>
      <p:bldP spid="38945" grpId="0" animBg="1"/>
      <p:bldP spid="38946" grpId="0" animBg="1"/>
      <p:bldP spid="38947" grpId="0" animBg="1"/>
      <p:bldP spid="38948" grpId="0" animBg="1"/>
      <p:bldP spid="38949" grpId="0" animBg="1"/>
      <p:bldP spid="38950" grpId="0" animBg="1"/>
      <p:bldP spid="38951" grpId="0" animBg="1"/>
      <p:bldP spid="38952" grpId="0" animBg="1"/>
      <p:bldP spid="3895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48038" y="3124200"/>
            <a:ext cx="5491162" cy="3376613"/>
            <a:chOff x="1920" y="1968"/>
            <a:chExt cx="3459" cy="2127"/>
          </a:xfrm>
        </p:grpSpPr>
        <p:grpSp>
          <p:nvGrpSpPr>
            <p:cNvPr id="3" name="Group 3"/>
            <p:cNvGrpSpPr>
              <a:grpSpLocks/>
            </p:cNvGrpSpPr>
            <p:nvPr/>
          </p:nvGrpSpPr>
          <p:grpSpPr bwMode="auto">
            <a:xfrm>
              <a:off x="1920" y="1968"/>
              <a:ext cx="3459" cy="2127"/>
              <a:chOff x="2337" y="1617"/>
              <a:chExt cx="3459" cy="2127"/>
            </a:xfrm>
          </p:grpSpPr>
          <p:grpSp>
            <p:nvGrpSpPr>
              <p:cNvPr id="4" name="Group 4"/>
              <p:cNvGrpSpPr>
                <a:grpSpLocks/>
              </p:cNvGrpSpPr>
              <p:nvPr/>
            </p:nvGrpSpPr>
            <p:grpSpPr bwMode="auto">
              <a:xfrm>
                <a:off x="2337" y="3216"/>
                <a:ext cx="3459" cy="233"/>
                <a:chOff x="2337" y="3216"/>
                <a:chExt cx="3459" cy="233"/>
              </a:xfrm>
            </p:grpSpPr>
            <p:sp>
              <p:nvSpPr>
                <p:cNvPr id="40071" name="Line 5"/>
                <p:cNvSpPr>
                  <a:spLocks noChangeShapeType="1"/>
                </p:cNvSpPr>
                <p:nvPr/>
              </p:nvSpPr>
              <p:spPr bwMode="auto">
                <a:xfrm>
                  <a:off x="2496" y="3360"/>
                  <a:ext cx="3264" cy="0"/>
                </a:xfrm>
                <a:prstGeom prst="line">
                  <a:avLst/>
                </a:prstGeom>
                <a:noFill/>
                <a:ln w="9525">
                  <a:solidFill>
                    <a:schemeClr val="tx1"/>
                  </a:solidFill>
                  <a:round/>
                  <a:headEnd/>
                  <a:tailEnd/>
                </a:ln>
              </p:spPr>
              <p:txBody>
                <a:bodyPr/>
                <a:lstStyle/>
                <a:p>
                  <a:endParaRPr lang="en-IN"/>
                </a:p>
              </p:txBody>
            </p:sp>
            <p:sp>
              <p:nvSpPr>
                <p:cNvPr id="40072" name="Text Box 6"/>
                <p:cNvSpPr txBox="1">
                  <a:spLocks noChangeArrowheads="1"/>
                </p:cNvSpPr>
                <p:nvPr/>
              </p:nvSpPr>
              <p:spPr bwMode="auto">
                <a:xfrm>
                  <a:off x="5588" y="3216"/>
                  <a:ext cx="208" cy="212"/>
                </a:xfrm>
                <a:prstGeom prst="rect">
                  <a:avLst/>
                </a:prstGeom>
                <a:noFill/>
                <a:ln w="9525">
                  <a:noFill/>
                  <a:miter lim="800000"/>
                  <a:headEnd/>
                  <a:tailEnd/>
                </a:ln>
              </p:spPr>
              <p:txBody>
                <a:bodyPr wrap="none">
                  <a:spAutoFit/>
                </a:bodyPr>
                <a:lstStyle/>
                <a:p>
                  <a:r>
                    <a:rPr lang="en-US" sz="1600">
                      <a:latin typeface="Times New Roman" charset="0"/>
                    </a:rPr>
                    <a:t>Y</a:t>
                  </a:r>
                </a:p>
              </p:txBody>
            </p:sp>
            <p:sp>
              <p:nvSpPr>
                <p:cNvPr id="40073" name="Text Box 7"/>
                <p:cNvSpPr txBox="1">
                  <a:spLocks noChangeArrowheads="1"/>
                </p:cNvSpPr>
                <p:nvPr/>
              </p:nvSpPr>
              <p:spPr bwMode="auto">
                <a:xfrm>
                  <a:off x="2337" y="3237"/>
                  <a:ext cx="208" cy="212"/>
                </a:xfrm>
                <a:prstGeom prst="rect">
                  <a:avLst/>
                </a:prstGeom>
                <a:noFill/>
                <a:ln w="9525">
                  <a:noFill/>
                  <a:miter lim="800000"/>
                  <a:headEnd/>
                  <a:tailEnd/>
                </a:ln>
              </p:spPr>
              <p:txBody>
                <a:bodyPr wrap="none">
                  <a:spAutoFit/>
                </a:bodyPr>
                <a:lstStyle/>
                <a:p>
                  <a:r>
                    <a:rPr lang="en-US" sz="1600">
                      <a:latin typeface="Times New Roman" charset="0"/>
                    </a:rPr>
                    <a:t>X</a:t>
                  </a:r>
                </a:p>
              </p:txBody>
            </p:sp>
          </p:grpSp>
          <p:grpSp>
            <p:nvGrpSpPr>
              <p:cNvPr id="5" name="Group 8"/>
              <p:cNvGrpSpPr>
                <a:grpSpLocks/>
              </p:cNvGrpSpPr>
              <p:nvPr/>
            </p:nvGrpSpPr>
            <p:grpSpPr bwMode="auto">
              <a:xfrm>
                <a:off x="2426" y="1617"/>
                <a:ext cx="3344" cy="2127"/>
                <a:chOff x="2426" y="1617"/>
                <a:chExt cx="3344" cy="2127"/>
              </a:xfrm>
            </p:grpSpPr>
            <p:grpSp>
              <p:nvGrpSpPr>
                <p:cNvPr id="6" name="Group 9"/>
                <p:cNvGrpSpPr>
                  <a:grpSpLocks/>
                </p:cNvGrpSpPr>
                <p:nvPr/>
              </p:nvGrpSpPr>
              <p:grpSpPr bwMode="auto">
                <a:xfrm>
                  <a:off x="2496" y="1617"/>
                  <a:ext cx="1748" cy="1743"/>
                  <a:chOff x="2584" y="1617"/>
                  <a:chExt cx="1748" cy="1743"/>
                </a:xfrm>
              </p:grpSpPr>
              <p:sp>
                <p:nvSpPr>
                  <p:cNvPr id="40065" name="Rectangle 10"/>
                  <p:cNvSpPr>
                    <a:spLocks noChangeArrowheads="1"/>
                  </p:cNvSpPr>
                  <p:nvPr/>
                </p:nvSpPr>
                <p:spPr bwMode="auto">
                  <a:xfrm>
                    <a:off x="2736" y="2016"/>
                    <a:ext cx="1584" cy="1344"/>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40066" name="Line 11"/>
                  <p:cNvSpPr>
                    <a:spLocks noChangeShapeType="1"/>
                  </p:cNvSpPr>
                  <p:nvPr/>
                </p:nvSpPr>
                <p:spPr bwMode="auto">
                  <a:xfrm flipH="1">
                    <a:off x="2736" y="2016"/>
                    <a:ext cx="816" cy="1056"/>
                  </a:xfrm>
                  <a:prstGeom prst="line">
                    <a:avLst/>
                  </a:prstGeom>
                  <a:noFill/>
                  <a:ln w="9525">
                    <a:solidFill>
                      <a:schemeClr val="tx1"/>
                    </a:solidFill>
                    <a:round/>
                    <a:headEnd/>
                    <a:tailEnd/>
                  </a:ln>
                </p:spPr>
                <p:txBody>
                  <a:bodyPr/>
                  <a:lstStyle/>
                  <a:p>
                    <a:endParaRPr lang="en-IN"/>
                  </a:p>
                </p:txBody>
              </p:sp>
              <p:sp>
                <p:nvSpPr>
                  <p:cNvPr id="40067" name="Line 12"/>
                  <p:cNvSpPr>
                    <a:spLocks noChangeShapeType="1"/>
                  </p:cNvSpPr>
                  <p:nvPr/>
                </p:nvSpPr>
                <p:spPr bwMode="auto">
                  <a:xfrm>
                    <a:off x="2736" y="3072"/>
                    <a:ext cx="1584" cy="0"/>
                  </a:xfrm>
                  <a:prstGeom prst="line">
                    <a:avLst/>
                  </a:prstGeom>
                  <a:noFill/>
                  <a:ln w="9525">
                    <a:solidFill>
                      <a:schemeClr val="tx1"/>
                    </a:solidFill>
                    <a:round/>
                    <a:headEnd/>
                    <a:tailEnd/>
                  </a:ln>
                </p:spPr>
                <p:txBody>
                  <a:bodyPr/>
                  <a:lstStyle/>
                  <a:p>
                    <a:endParaRPr lang="en-IN"/>
                  </a:p>
                </p:txBody>
              </p:sp>
              <p:sp>
                <p:nvSpPr>
                  <p:cNvPr id="40068" name="Line 13"/>
                  <p:cNvSpPr>
                    <a:spLocks noChangeShapeType="1"/>
                  </p:cNvSpPr>
                  <p:nvPr/>
                </p:nvSpPr>
                <p:spPr bwMode="auto">
                  <a:xfrm>
                    <a:off x="3249" y="2397"/>
                    <a:ext cx="1083" cy="0"/>
                  </a:xfrm>
                  <a:prstGeom prst="line">
                    <a:avLst/>
                  </a:prstGeom>
                  <a:noFill/>
                  <a:ln w="9525">
                    <a:solidFill>
                      <a:schemeClr val="tx1"/>
                    </a:solidFill>
                    <a:prstDash val="dash"/>
                    <a:round/>
                    <a:headEnd/>
                    <a:tailEnd/>
                  </a:ln>
                </p:spPr>
                <p:txBody>
                  <a:bodyPr/>
                  <a:lstStyle/>
                  <a:p>
                    <a:endParaRPr lang="en-IN"/>
                  </a:p>
                </p:txBody>
              </p:sp>
              <p:sp>
                <p:nvSpPr>
                  <p:cNvPr id="40069" name="Line 14"/>
                  <p:cNvSpPr>
                    <a:spLocks noChangeShapeType="1"/>
                  </p:cNvSpPr>
                  <p:nvPr/>
                </p:nvSpPr>
                <p:spPr bwMode="auto">
                  <a:xfrm>
                    <a:off x="2985" y="2742"/>
                    <a:ext cx="1344" cy="0"/>
                  </a:xfrm>
                  <a:prstGeom prst="line">
                    <a:avLst/>
                  </a:prstGeom>
                  <a:noFill/>
                  <a:ln w="9525">
                    <a:solidFill>
                      <a:schemeClr val="tx1"/>
                    </a:solidFill>
                    <a:prstDash val="dash"/>
                    <a:round/>
                    <a:headEnd/>
                    <a:tailEnd/>
                  </a:ln>
                </p:spPr>
                <p:txBody>
                  <a:bodyPr/>
                  <a:lstStyle/>
                  <a:p>
                    <a:endParaRPr lang="en-IN"/>
                  </a:p>
                </p:txBody>
              </p:sp>
              <p:sp>
                <p:nvSpPr>
                  <p:cNvPr id="40070" name="Rectangle 15"/>
                  <p:cNvSpPr>
                    <a:spLocks noChangeArrowheads="1"/>
                  </p:cNvSpPr>
                  <p:nvPr/>
                </p:nvSpPr>
                <p:spPr bwMode="auto">
                  <a:xfrm rot="-3197728">
                    <a:off x="2194" y="2007"/>
                    <a:ext cx="1413" cy="633"/>
                  </a:xfrm>
                  <a:prstGeom prst="rect">
                    <a:avLst/>
                  </a:prstGeom>
                  <a:solidFill>
                    <a:schemeClr val="bg1"/>
                  </a:solidFill>
                  <a:ln w="9525">
                    <a:noFill/>
                    <a:miter lim="800000"/>
                    <a:headEnd/>
                    <a:tailEnd/>
                  </a:ln>
                </p:spPr>
                <p:txBody>
                  <a:bodyPr wrap="none" anchor="ctr"/>
                  <a:lstStyle/>
                  <a:p>
                    <a:endParaRPr lang="en-IN"/>
                  </a:p>
                </p:txBody>
              </p:sp>
            </p:grpSp>
            <p:sp>
              <p:nvSpPr>
                <p:cNvPr id="40005" name="Text Box 16"/>
                <p:cNvSpPr txBox="1">
                  <a:spLocks noChangeArrowheads="1"/>
                </p:cNvSpPr>
                <p:nvPr/>
              </p:nvSpPr>
              <p:spPr bwMode="auto">
                <a:xfrm>
                  <a:off x="3264" y="3532"/>
                  <a:ext cx="350" cy="212"/>
                </a:xfrm>
                <a:prstGeom prst="rect">
                  <a:avLst/>
                </a:prstGeom>
                <a:noFill/>
                <a:ln w="9525">
                  <a:noFill/>
                  <a:miter lim="800000"/>
                  <a:headEnd/>
                  <a:tailEnd/>
                </a:ln>
              </p:spPr>
              <p:txBody>
                <a:bodyPr wrap="none">
                  <a:spAutoFit/>
                </a:bodyPr>
                <a:lstStyle/>
                <a:p>
                  <a:r>
                    <a:rPr lang="en-US" sz="1600" b="1">
                      <a:latin typeface="Times New Roman" charset="0"/>
                    </a:rPr>
                    <a:t>F.V.</a:t>
                  </a:r>
                </a:p>
              </p:txBody>
            </p:sp>
            <p:sp>
              <p:nvSpPr>
                <p:cNvPr id="40006" name="Text Box 17"/>
                <p:cNvSpPr txBox="1">
                  <a:spLocks noChangeArrowheads="1"/>
                </p:cNvSpPr>
                <p:nvPr/>
              </p:nvSpPr>
              <p:spPr bwMode="auto">
                <a:xfrm>
                  <a:off x="4704" y="3514"/>
                  <a:ext cx="708" cy="212"/>
                </a:xfrm>
                <a:prstGeom prst="rect">
                  <a:avLst/>
                </a:prstGeom>
                <a:noFill/>
                <a:ln w="9525">
                  <a:noFill/>
                  <a:miter lim="800000"/>
                  <a:headEnd/>
                  <a:tailEnd/>
                </a:ln>
              </p:spPr>
              <p:txBody>
                <a:bodyPr wrap="none">
                  <a:spAutoFit/>
                </a:bodyPr>
                <a:lstStyle/>
                <a:p>
                  <a:r>
                    <a:rPr lang="en-US" sz="1600" b="1">
                      <a:latin typeface="Times New Roman" charset="0"/>
                    </a:rPr>
                    <a:t>LEFT S.V.</a:t>
                  </a:r>
                </a:p>
              </p:txBody>
            </p:sp>
            <p:grpSp>
              <p:nvGrpSpPr>
                <p:cNvPr id="7" name="Group 18"/>
                <p:cNvGrpSpPr>
                  <a:grpSpLocks/>
                </p:cNvGrpSpPr>
                <p:nvPr/>
              </p:nvGrpSpPr>
              <p:grpSpPr bwMode="auto">
                <a:xfrm>
                  <a:off x="4464" y="1815"/>
                  <a:ext cx="1104" cy="1545"/>
                  <a:chOff x="4464" y="1815"/>
                  <a:chExt cx="1104" cy="1545"/>
                </a:xfrm>
              </p:grpSpPr>
              <p:sp>
                <p:nvSpPr>
                  <p:cNvPr id="40053" name="Rectangle 19"/>
                  <p:cNvSpPr>
                    <a:spLocks noChangeArrowheads="1"/>
                  </p:cNvSpPr>
                  <p:nvPr/>
                </p:nvSpPr>
                <p:spPr bwMode="auto">
                  <a:xfrm>
                    <a:off x="4464" y="1989"/>
                    <a:ext cx="1104" cy="1083"/>
                  </a:xfrm>
                  <a:prstGeom prst="rect">
                    <a:avLst/>
                  </a:prstGeom>
                  <a:solidFill>
                    <a:schemeClr val="bg1"/>
                  </a:solidFill>
                  <a:ln w="9525">
                    <a:solidFill>
                      <a:schemeClr val="tx1"/>
                    </a:solidFill>
                    <a:miter lim="800000"/>
                    <a:headEnd/>
                    <a:tailEnd/>
                  </a:ln>
                </p:spPr>
                <p:txBody>
                  <a:bodyPr wrap="none" anchor="ctr"/>
                  <a:lstStyle/>
                  <a:p>
                    <a:endParaRPr lang="en-IN"/>
                  </a:p>
                </p:txBody>
              </p:sp>
              <p:sp>
                <p:nvSpPr>
                  <p:cNvPr id="40054" name="Line 20"/>
                  <p:cNvSpPr>
                    <a:spLocks noChangeShapeType="1"/>
                  </p:cNvSpPr>
                  <p:nvPr/>
                </p:nvSpPr>
                <p:spPr bwMode="auto">
                  <a:xfrm>
                    <a:off x="4464" y="3072"/>
                    <a:ext cx="1104" cy="0"/>
                  </a:xfrm>
                  <a:prstGeom prst="line">
                    <a:avLst/>
                  </a:prstGeom>
                  <a:noFill/>
                  <a:ln w="9525">
                    <a:solidFill>
                      <a:schemeClr val="tx1"/>
                    </a:solidFill>
                    <a:round/>
                    <a:headEnd/>
                    <a:tailEnd/>
                  </a:ln>
                </p:spPr>
                <p:txBody>
                  <a:bodyPr/>
                  <a:lstStyle/>
                  <a:p>
                    <a:endParaRPr lang="en-IN"/>
                  </a:p>
                </p:txBody>
              </p:sp>
              <p:sp>
                <p:nvSpPr>
                  <p:cNvPr id="40055" name="Line 21"/>
                  <p:cNvSpPr>
                    <a:spLocks noChangeShapeType="1"/>
                  </p:cNvSpPr>
                  <p:nvPr/>
                </p:nvSpPr>
                <p:spPr bwMode="auto">
                  <a:xfrm>
                    <a:off x="4878" y="1980"/>
                    <a:ext cx="0" cy="384"/>
                  </a:xfrm>
                  <a:prstGeom prst="line">
                    <a:avLst/>
                  </a:prstGeom>
                  <a:noFill/>
                  <a:ln w="9525">
                    <a:solidFill>
                      <a:schemeClr val="tx1"/>
                    </a:solidFill>
                    <a:round/>
                    <a:headEnd/>
                    <a:tailEnd/>
                  </a:ln>
                </p:spPr>
                <p:txBody>
                  <a:bodyPr/>
                  <a:lstStyle/>
                  <a:p>
                    <a:endParaRPr lang="en-IN"/>
                  </a:p>
                </p:txBody>
              </p:sp>
              <p:sp>
                <p:nvSpPr>
                  <p:cNvPr id="40056" name="Line 22"/>
                  <p:cNvSpPr>
                    <a:spLocks noChangeShapeType="1"/>
                  </p:cNvSpPr>
                  <p:nvPr/>
                </p:nvSpPr>
                <p:spPr bwMode="auto">
                  <a:xfrm>
                    <a:off x="5136" y="1986"/>
                    <a:ext cx="0" cy="384"/>
                  </a:xfrm>
                  <a:prstGeom prst="line">
                    <a:avLst/>
                  </a:prstGeom>
                  <a:noFill/>
                  <a:ln w="9525">
                    <a:solidFill>
                      <a:schemeClr val="tx1"/>
                    </a:solidFill>
                    <a:round/>
                    <a:headEnd/>
                    <a:tailEnd/>
                  </a:ln>
                </p:spPr>
                <p:txBody>
                  <a:bodyPr/>
                  <a:lstStyle/>
                  <a:p>
                    <a:endParaRPr lang="en-IN"/>
                  </a:p>
                </p:txBody>
              </p:sp>
              <p:sp>
                <p:nvSpPr>
                  <p:cNvPr id="40057" name="Line 23"/>
                  <p:cNvSpPr>
                    <a:spLocks noChangeShapeType="1"/>
                  </p:cNvSpPr>
                  <p:nvPr/>
                </p:nvSpPr>
                <p:spPr bwMode="auto">
                  <a:xfrm>
                    <a:off x="5136" y="2373"/>
                    <a:ext cx="240" cy="0"/>
                  </a:xfrm>
                  <a:prstGeom prst="line">
                    <a:avLst/>
                  </a:prstGeom>
                  <a:noFill/>
                  <a:ln w="9525">
                    <a:solidFill>
                      <a:schemeClr val="tx1"/>
                    </a:solidFill>
                    <a:round/>
                    <a:headEnd/>
                    <a:tailEnd/>
                  </a:ln>
                </p:spPr>
                <p:txBody>
                  <a:bodyPr/>
                  <a:lstStyle/>
                  <a:p>
                    <a:endParaRPr lang="en-IN"/>
                  </a:p>
                </p:txBody>
              </p:sp>
              <p:sp>
                <p:nvSpPr>
                  <p:cNvPr id="40058" name="Line 24"/>
                  <p:cNvSpPr>
                    <a:spLocks noChangeShapeType="1"/>
                  </p:cNvSpPr>
                  <p:nvPr/>
                </p:nvSpPr>
                <p:spPr bwMode="auto">
                  <a:xfrm>
                    <a:off x="4644" y="2379"/>
                    <a:ext cx="240" cy="0"/>
                  </a:xfrm>
                  <a:prstGeom prst="line">
                    <a:avLst/>
                  </a:prstGeom>
                  <a:noFill/>
                  <a:ln w="9525">
                    <a:solidFill>
                      <a:schemeClr val="tx1"/>
                    </a:solidFill>
                    <a:round/>
                    <a:headEnd/>
                    <a:tailEnd/>
                  </a:ln>
                </p:spPr>
                <p:txBody>
                  <a:bodyPr/>
                  <a:lstStyle/>
                  <a:p>
                    <a:endParaRPr lang="en-IN"/>
                  </a:p>
                </p:txBody>
              </p:sp>
              <p:sp>
                <p:nvSpPr>
                  <p:cNvPr id="40059" name="Line 25"/>
                  <p:cNvSpPr>
                    <a:spLocks noChangeShapeType="1"/>
                  </p:cNvSpPr>
                  <p:nvPr/>
                </p:nvSpPr>
                <p:spPr bwMode="auto">
                  <a:xfrm>
                    <a:off x="4647" y="2364"/>
                    <a:ext cx="0" cy="384"/>
                  </a:xfrm>
                  <a:prstGeom prst="line">
                    <a:avLst/>
                  </a:prstGeom>
                  <a:noFill/>
                  <a:ln w="9525">
                    <a:solidFill>
                      <a:schemeClr val="tx1"/>
                    </a:solidFill>
                    <a:round/>
                    <a:headEnd/>
                    <a:tailEnd/>
                  </a:ln>
                </p:spPr>
                <p:txBody>
                  <a:bodyPr/>
                  <a:lstStyle/>
                  <a:p>
                    <a:endParaRPr lang="en-IN"/>
                  </a:p>
                </p:txBody>
              </p:sp>
              <p:sp>
                <p:nvSpPr>
                  <p:cNvPr id="40060" name="Line 26"/>
                  <p:cNvSpPr>
                    <a:spLocks noChangeShapeType="1"/>
                  </p:cNvSpPr>
                  <p:nvPr/>
                </p:nvSpPr>
                <p:spPr bwMode="auto">
                  <a:xfrm>
                    <a:off x="5376" y="2370"/>
                    <a:ext cx="0" cy="384"/>
                  </a:xfrm>
                  <a:prstGeom prst="line">
                    <a:avLst/>
                  </a:prstGeom>
                  <a:noFill/>
                  <a:ln w="9525">
                    <a:solidFill>
                      <a:schemeClr val="tx1"/>
                    </a:solidFill>
                    <a:round/>
                    <a:headEnd/>
                    <a:tailEnd/>
                  </a:ln>
                </p:spPr>
                <p:txBody>
                  <a:bodyPr/>
                  <a:lstStyle/>
                  <a:p>
                    <a:endParaRPr lang="en-IN"/>
                  </a:p>
                </p:txBody>
              </p:sp>
              <p:sp>
                <p:nvSpPr>
                  <p:cNvPr id="40061" name="Line 27"/>
                  <p:cNvSpPr>
                    <a:spLocks noChangeShapeType="1"/>
                  </p:cNvSpPr>
                  <p:nvPr/>
                </p:nvSpPr>
                <p:spPr bwMode="auto">
                  <a:xfrm>
                    <a:off x="4656" y="2736"/>
                    <a:ext cx="720" cy="0"/>
                  </a:xfrm>
                  <a:prstGeom prst="line">
                    <a:avLst/>
                  </a:prstGeom>
                  <a:noFill/>
                  <a:ln w="9525">
                    <a:solidFill>
                      <a:schemeClr val="tx1"/>
                    </a:solidFill>
                    <a:round/>
                    <a:headEnd/>
                    <a:tailEnd/>
                  </a:ln>
                </p:spPr>
                <p:txBody>
                  <a:bodyPr/>
                  <a:lstStyle/>
                  <a:p>
                    <a:endParaRPr lang="en-IN"/>
                  </a:p>
                </p:txBody>
              </p:sp>
              <p:sp>
                <p:nvSpPr>
                  <p:cNvPr id="40062" name="Oval 28"/>
                  <p:cNvSpPr>
                    <a:spLocks noChangeArrowheads="1"/>
                  </p:cNvSpPr>
                  <p:nvPr/>
                </p:nvSpPr>
                <p:spPr bwMode="auto">
                  <a:xfrm>
                    <a:off x="4878" y="1815"/>
                    <a:ext cx="240" cy="288"/>
                  </a:xfrm>
                  <a:prstGeom prst="ellipse">
                    <a:avLst/>
                  </a:prstGeom>
                  <a:solidFill>
                    <a:schemeClr val="bg1"/>
                  </a:solidFill>
                  <a:ln w="9525">
                    <a:noFill/>
                    <a:round/>
                    <a:headEnd/>
                    <a:tailEnd/>
                  </a:ln>
                </p:spPr>
                <p:txBody>
                  <a:bodyPr wrap="none" anchor="ctr"/>
                  <a:lstStyle/>
                  <a:p>
                    <a:endParaRPr lang="en-IN"/>
                  </a:p>
                </p:txBody>
              </p:sp>
              <p:sp>
                <p:nvSpPr>
                  <p:cNvPr id="40063" name="Line 29"/>
                  <p:cNvSpPr>
                    <a:spLocks noChangeShapeType="1"/>
                  </p:cNvSpPr>
                  <p:nvPr/>
                </p:nvSpPr>
                <p:spPr bwMode="auto">
                  <a:xfrm flipV="1">
                    <a:off x="4464" y="3072"/>
                    <a:ext cx="240" cy="288"/>
                  </a:xfrm>
                  <a:prstGeom prst="line">
                    <a:avLst/>
                  </a:prstGeom>
                  <a:noFill/>
                  <a:ln w="19050">
                    <a:solidFill>
                      <a:schemeClr val="tx1"/>
                    </a:solidFill>
                    <a:round/>
                    <a:headEnd/>
                    <a:tailEnd/>
                  </a:ln>
                </p:spPr>
                <p:txBody>
                  <a:bodyPr/>
                  <a:lstStyle/>
                  <a:p>
                    <a:endParaRPr lang="en-IN"/>
                  </a:p>
                </p:txBody>
              </p:sp>
              <p:sp>
                <p:nvSpPr>
                  <p:cNvPr id="40064" name="Line 30"/>
                  <p:cNvSpPr>
                    <a:spLocks noChangeShapeType="1"/>
                  </p:cNvSpPr>
                  <p:nvPr/>
                </p:nvSpPr>
                <p:spPr bwMode="auto">
                  <a:xfrm flipH="1" flipV="1">
                    <a:off x="5328" y="3072"/>
                    <a:ext cx="240" cy="288"/>
                  </a:xfrm>
                  <a:prstGeom prst="line">
                    <a:avLst/>
                  </a:prstGeom>
                  <a:noFill/>
                  <a:ln w="19050">
                    <a:solidFill>
                      <a:schemeClr val="tx1"/>
                    </a:solidFill>
                    <a:round/>
                    <a:headEnd/>
                    <a:tailEnd/>
                  </a:ln>
                </p:spPr>
                <p:txBody>
                  <a:bodyPr/>
                  <a:lstStyle/>
                  <a:p>
                    <a:endParaRPr lang="en-IN"/>
                  </a:p>
                </p:txBody>
              </p:sp>
            </p:grpSp>
            <p:sp>
              <p:nvSpPr>
                <p:cNvPr id="40008" name="Line 31"/>
                <p:cNvSpPr>
                  <a:spLocks noChangeShapeType="1"/>
                </p:cNvSpPr>
                <p:nvPr/>
              </p:nvSpPr>
              <p:spPr bwMode="auto">
                <a:xfrm>
                  <a:off x="2640" y="3408"/>
                  <a:ext cx="0" cy="96"/>
                </a:xfrm>
                <a:prstGeom prst="line">
                  <a:avLst/>
                </a:prstGeom>
                <a:noFill/>
                <a:ln w="9525">
                  <a:solidFill>
                    <a:schemeClr val="tx1"/>
                  </a:solidFill>
                  <a:round/>
                  <a:headEnd/>
                  <a:tailEnd/>
                </a:ln>
              </p:spPr>
              <p:txBody>
                <a:bodyPr/>
                <a:lstStyle/>
                <a:p>
                  <a:endParaRPr lang="en-IN"/>
                </a:p>
              </p:txBody>
            </p:sp>
            <p:sp>
              <p:nvSpPr>
                <p:cNvPr id="40009" name="Line 32"/>
                <p:cNvSpPr>
                  <a:spLocks noChangeShapeType="1"/>
                </p:cNvSpPr>
                <p:nvPr/>
              </p:nvSpPr>
              <p:spPr bwMode="auto">
                <a:xfrm>
                  <a:off x="4224" y="3408"/>
                  <a:ext cx="0" cy="144"/>
                </a:xfrm>
                <a:prstGeom prst="line">
                  <a:avLst/>
                </a:prstGeom>
                <a:noFill/>
                <a:ln w="9525">
                  <a:solidFill>
                    <a:schemeClr val="tx1"/>
                  </a:solidFill>
                  <a:round/>
                  <a:headEnd/>
                  <a:tailEnd/>
                </a:ln>
              </p:spPr>
              <p:txBody>
                <a:bodyPr/>
                <a:lstStyle/>
                <a:p>
                  <a:endParaRPr lang="en-IN"/>
                </a:p>
              </p:txBody>
            </p:sp>
            <p:sp>
              <p:nvSpPr>
                <p:cNvPr id="40010" name="Line 33"/>
                <p:cNvSpPr>
                  <a:spLocks noChangeShapeType="1"/>
                </p:cNvSpPr>
                <p:nvPr/>
              </p:nvSpPr>
              <p:spPr bwMode="auto">
                <a:xfrm>
                  <a:off x="3456" y="1800"/>
                  <a:ext cx="0" cy="144"/>
                </a:xfrm>
                <a:prstGeom prst="line">
                  <a:avLst/>
                </a:prstGeom>
                <a:noFill/>
                <a:ln w="9525">
                  <a:solidFill>
                    <a:schemeClr val="tx1"/>
                  </a:solidFill>
                  <a:round/>
                  <a:headEnd/>
                  <a:tailEnd/>
                </a:ln>
              </p:spPr>
              <p:txBody>
                <a:bodyPr/>
                <a:lstStyle/>
                <a:p>
                  <a:endParaRPr lang="en-IN"/>
                </a:p>
              </p:txBody>
            </p:sp>
            <p:sp>
              <p:nvSpPr>
                <p:cNvPr id="40011" name="Line 34"/>
                <p:cNvSpPr>
                  <a:spLocks noChangeShapeType="1"/>
                </p:cNvSpPr>
                <p:nvPr/>
              </p:nvSpPr>
              <p:spPr bwMode="auto">
                <a:xfrm>
                  <a:off x="4224" y="1800"/>
                  <a:ext cx="0" cy="144"/>
                </a:xfrm>
                <a:prstGeom prst="line">
                  <a:avLst/>
                </a:prstGeom>
                <a:noFill/>
                <a:ln w="9525">
                  <a:solidFill>
                    <a:schemeClr val="tx1"/>
                  </a:solidFill>
                  <a:round/>
                  <a:headEnd/>
                  <a:tailEnd/>
                </a:ln>
              </p:spPr>
              <p:txBody>
                <a:bodyPr/>
                <a:lstStyle/>
                <a:p>
                  <a:endParaRPr lang="en-IN"/>
                </a:p>
              </p:txBody>
            </p:sp>
            <p:sp>
              <p:nvSpPr>
                <p:cNvPr id="40012" name="Line 35"/>
                <p:cNvSpPr>
                  <a:spLocks noChangeShapeType="1"/>
                </p:cNvSpPr>
                <p:nvPr/>
              </p:nvSpPr>
              <p:spPr bwMode="auto">
                <a:xfrm>
                  <a:off x="4464" y="1824"/>
                  <a:ext cx="0" cy="96"/>
                </a:xfrm>
                <a:prstGeom prst="line">
                  <a:avLst/>
                </a:prstGeom>
                <a:noFill/>
                <a:ln w="9525">
                  <a:solidFill>
                    <a:schemeClr val="tx1"/>
                  </a:solidFill>
                  <a:round/>
                  <a:headEnd/>
                  <a:tailEnd/>
                </a:ln>
              </p:spPr>
              <p:txBody>
                <a:bodyPr/>
                <a:lstStyle/>
                <a:p>
                  <a:endParaRPr lang="en-IN"/>
                </a:p>
              </p:txBody>
            </p:sp>
            <p:sp>
              <p:nvSpPr>
                <p:cNvPr id="40013" name="Line 36"/>
                <p:cNvSpPr>
                  <a:spLocks noChangeShapeType="1"/>
                </p:cNvSpPr>
                <p:nvPr/>
              </p:nvSpPr>
              <p:spPr bwMode="auto">
                <a:xfrm>
                  <a:off x="4872" y="1824"/>
                  <a:ext cx="0" cy="96"/>
                </a:xfrm>
                <a:prstGeom prst="line">
                  <a:avLst/>
                </a:prstGeom>
                <a:noFill/>
                <a:ln w="9525">
                  <a:solidFill>
                    <a:schemeClr val="tx1"/>
                  </a:solidFill>
                  <a:round/>
                  <a:headEnd/>
                  <a:tailEnd/>
                </a:ln>
              </p:spPr>
              <p:txBody>
                <a:bodyPr/>
                <a:lstStyle/>
                <a:p>
                  <a:endParaRPr lang="en-IN"/>
                </a:p>
              </p:txBody>
            </p:sp>
            <p:sp>
              <p:nvSpPr>
                <p:cNvPr id="40014" name="Line 37"/>
                <p:cNvSpPr>
                  <a:spLocks noChangeShapeType="1"/>
                </p:cNvSpPr>
                <p:nvPr/>
              </p:nvSpPr>
              <p:spPr bwMode="auto">
                <a:xfrm>
                  <a:off x="5136" y="1824"/>
                  <a:ext cx="0" cy="96"/>
                </a:xfrm>
                <a:prstGeom prst="line">
                  <a:avLst/>
                </a:prstGeom>
                <a:noFill/>
                <a:ln w="9525">
                  <a:solidFill>
                    <a:schemeClr val="tx1"/>
                  </a:solidFill>
                  <a:round/>
                  <a:headEnd/>
                  <a:tailEnd/>
                </a:ln>
              </p:spPr>
              <p:txBody>
                <a:bodyPr/>
                <a:lstStyle/>
                <a:p>
                  <a:endParaRPr lang="en-IN"/>
                </a:p>
              </p:txBody>
            </p:sp>
            <p:sp>
              <p:nvSpPr>
                <p:cNvPr id="40015" name="Line 38"/>
                <p:cNvSpPr>
                  <a:spLocks noChangeShapeType="1"/>
                </p:cNvSpPr>
                <p:nvPr/>
              </p:nvSpPr>
              <p:spPr bwMode="auto">
                <a:xfrm>
                  <a:off x="5556" y="1824"/>
                  <a:ext cx="0" cy="96"/>
                </a:xfrm>
                <a:prstGeom prst="line">
                  <a:avLst/>
                </a:prstGeom>
                <a:noFill/>
                <a:ln w="9525">
                  <a:solidFill>
                    <a:schemeClr val="tx1"/>
                  </a:solidFill>
                  <a:round/>
                  <a:headEnd/>
                  <a:tailEnd/>
                </a:ln>
              </p:spPr>
              <p:txBody>
                <a:bodyPr/>
                <a:lstStyle/>
                <a:p>
                  <a:endParaRPr lang="en-IN"/>
                </a:p>
              </p:txBody>
            </p:sp>
            <p:sp>
              <p:nvSpPr>
                <p:cNvPr id="40016" name="Line 39"/>
                <p:cNvSpPr>
                  <a:spLocks noChangeShapeType="1"/>
                </p:cNvSpPr>
                <p:nvPr/>
              </p:nvSpPr>
              <p:spPr bwMode="auto">
                <a:xfrm>
                  <a:off x="4644" y="2178"/>
                  <a:ext cx="0" cy="144"/>
                </a:xfrm>
                <a:prstGeom prst="line">
                  <a:avLst/>
                </a:prstGeom>
                <a:noFill/>
                <a:ln w="9525">
                  <a:solidFill>
                    <a:schemeClr val="tx1"/>
                  </a:solidFill>
                  <a:round/>
                  <a:headEnd/>
                  <a:tailEnd/>
                </a:ln>
              </p:spPr>
              <p:txBody>
                <a:bodyPr/>
                <a:lstStyle/>
                <a:p>
                  <a:endParaRPr lang="en-IN"/>
                </a:p>
              </p:txBody>
            </p:sp>
            <p:sp>
              <p:nvSpPr>
                <p:cNvPr id="40017" name="Line 40"/>
                <p:cNvSpPr>
                  <a:spLocks noChangeShapeType="1"/>
                </p:cNvSpPr>
                <p:nvPr/>
              </p:nvSpPr>
              <p:spPr bwMode="auto">
                <a:xfrm>
                  <a:off x="5616" y="2352"/>
                  <a:ext cx="144" cy="0"/>
                </a:xfrm>
                <a:prstGeom prst="line">
                  <a:avLst/>
                </a:prstGeom>
                <a:noFill/>
                <a:ln w="9525">
                  <a:solidFill>
                    <a:schemeClr val="tx1"/>
                  </a:solidFill>
                  <a:round/>
                  <a:headEnd/>
                  <a:tailEnd/>
                </a:ln>
              </p:spPr>
              <p:txBody>
                <a:bodyPr/>
                <a:lstStyle/>
                <a:p>
                  <a:endParaRPr lang="en-IN"/>
                </a:p>
              </p:txBody>
            </p:sp>
            <p:sp>
              <p:nvSpPr>
                <p:cNvPr id="40018" name="Line 41"/>
                <p:cNvSpPr>
                  <a:spLocks noChangeShapeType="1"/>
                </p:cNvSpPr>
                <p:nvPr/>
              </p:nvSpPr>
              <p:spPr bwMode="auto">
                <a:xfrm>
                  <a:off x="5616" y="1992"/>
                  <a:ext cx="144" cy="0"/>
                </a:xfrm>
                <a:prstGeom prst="line">
                  <a:avLst/>
                </a:prstGeom>
                <a:noFill/>
                <a:ln w="9525">
                  <a:solidFill>
                    <a:schemeClr val="tx1"/>
                  </a:solidFill>
                  <a:round/>
                  <a:headEnd/>
                  <a:tailEnd/>
                </a:ln>
              </p:spPr>
              <p:txBody>
                <a:bodyPr/>
                <a:lstStyle/>
                <a:p>
                  <a:endParaRPr lang="en-IN"/>
                </a:p>
              </p:txBody>
            </p:sp>
            <p:sp>
              <p:nvSpPr>
                <p:cNvPr id="40019" name="Line 42"/>
                <p:cNvSpPr>
                  <a:spLocks noChangeShapeType="1"/>
                </p:cNvSpPr>
                <p:nvPr/>
              </p:nvSpPr>
              <p:spPr bwMode="auto">
                <a:xfrm>
                  <a:off x="5616" y="2736"/>
                  <a:ext cx="144" cy="0"/>
                </a:xfrm>
                <a:prstGeom prst="line">
                  <a:avLst/>
                </a:prstGeom>
                <a:noFill/>
                <a:ln w="9525">
                  <a:solidFill>
                    <a:schemeClr val="tx1"/>
                  </a:solidFill>
                  <a:round/>
                  <a:headEnd/>
                  <a:tailEnd/>
                </a:ln>
              </p:spPr>
              <p:txBody>
                <a:bodyPr/>
                <a:lstStyle/>
                <a:p>
                  <a:endParaRPr lang="en-IN"/>
                </a:p>
              </p:txBody>
            </p:sp>
            <p:sp>
              <p:nvSpPr>
                <p:cNvPr id="40020" name="Line 43"/>
                <p:cNvSpPr>
                  <a:spLocks noChangeShapeType="1"/>
                </p:cNvSpPr>
                <p:nvPr/>
              </p:nvSpPr>
              <p:spPr bwMode="auto">
                <a:xfrm>
                  <a:off x="5616" y="3072"/>
                  <a:ext cx="144" cy="0"/>
                </a:xfrm>
                <a:prstGeom prst="line">
                  <a:avLst/>
                </a:prstGeom>
                <a:noFill/>
                <a:ln w="9525">
                  <a:solidFill>
                    <a:schemeClr val="tx1"/>
                  </a:solidFill>
                  <a:round/>
                  <a:headEnd/>
                  <a:tailEnd/>
                </a:ln>
              </p:spPr>
              <p:txBody>
                <a:bodyPr/>
                <a:lstStyle/>
                <a:p>
                  <a:endParaRPr lang="en-IN"/>
                </a:p>
              </p:txBody>
            </p:sp>
            <p:sp>
              <p:nvSpPr>
                <p:cNvPr id="40021" name="Line 44"/>
                <p:cNvSpPr>
                  <a:spLocks noChangeShapeType="1"/>
                </p:cNvSpPr>
                <p:nvPr/>
              </p:nvSpPr>
              <p:spPr bwMode="auto">
                <a:xfrm>
                  <a:off x="4704" y="2880"/>
                  <a:ext cx="0" cy="144"/>
                </a:xfrm>
                <a:prstGeom prst="line">
                  <a:avLst/>
                </a:prstGeom>
                <a:noFill/>
                <a:ln w="9525">
                  <a:solidFill>
                    <a:schemeClr val="tx1"/>
                  </a:solidFill>
                  <a:round/>
                  <a:headEnd/>
                  <a:tailEnd/>
                </a:ln>
              </p:spPr>
              <p:txBody>
                <a:bodyPr/>
                <a:lstStyle/>
                <a:p>
                  <a:endParaRPr lang="en-IN"/>
                </a:p>
              </p:txBody>
            </p:sp>
            <p:sp>
              <p:nvSpPr>
                <p:cNvPr id="40022" name="Line 45"/>
                <p:cNvSpPr>
                  <a:spLocks noChangeShapeType="1"/>
                </p:cNvSpPr>
                <p:nvPr/>
              </p:nvSpPr>
              <p:spPr bwMode="auto">
                <a:xfrm>
                  <a:off x="5328" y="2880"/>
                  <a:ext cx="0" cy="144"/>
                </a:xfrm>
                <a:prstGeom prst="line">
                  <a:avLst/>
                </a:prstGeom>
                <a:noFill/>
                <a:ln w="9525">
                  <a:solidFill>
                    <a:schemeClr val="tx1"/>
                  </a:solidFill>
                  <a:round/>
                  <a:headEnd/>
                  <a:tailEnd/>
                </a:ln>
              </p:spPr>
              <p:txBody>
                <a:bodyPr/>
                <a:lstStyle/>
                <a:p>
                  <a:endParaRPr lang="en-IN"/>
                </a:p>
              </p:txBody>
            </p:sp>
            <p:sp>
              <p:nvSpPr>
                <p:cNvPr id="40023" name="Line 46"/>
                <p:cNvSpPr>
                  <a:spLocks noChangeShapeType="1"/>
                </p:cNvSpPr>
                <p:nvPr/>
              </p:nvSpPr>
              <p:spPr bwMode="auto">
                <a:xfrm>
                  <a:off x="3600" y="3456"/>
                  <a:ext cx="624" cy="0"/>
                </a:xfrm>
                <a:prstGeom prst="line">
                  <a:avLst/>
                </a:prstGeom>
                <a:noFill/>
                <a:ln w="9525">
                  <a:solidFill>
                    <a:schemeClr val="tx1"/>
                  </a:solidFill>
                  <a:round/>
                  <a:headEnd/>
                  <a:tailEnd type="triangle" w="med" len="med"/>
                </a:ln>
              </p:spPr>
              <p:txBody>
                <a:bodyPr/>
                <a:lstStyle/>
                <a:p>
                  <a:endParaRPr lang="en-IN"/>
                </a:p>
              </p:txBody>
            </p:sp>
            <p:sp>
              <p:nvSpPr>
                <p:cNvPr id="40024" name="Line 47"/>
                <p:cNvSpPr>
                  <a:spLocks noChangeShapeType="1"/>
                </p:cNvSpPr>
                <p:nvPr/>
              </p:nvSpPr>
              <p:spPr bwMode="auto">
                <a:xfrm>
                  <a:off x="3888" y="1872"/>
                  <a:ext cx="336" cy="0"/>
                </a:xfrm>
                <a:prstGeom prst="line">
                  <a:avLst/>
                </a:prstGeom>
                <a:noFill/>
                <a:ln w="9525">
                  <a:solidFill>
                    <a:schemeClr val="tx1"/>
                  </a:solidFill>
                  <a:round/>
                  <a:headEnd/>
                  <a:tailEnd type="triangle" w="med" len="med"/>
                </a:ln>
              </p:spPr>
              <p:txBody>
                <a:bodyPr/>
                <a:lstStyle/>
                <a:p>
                  <a:endParaRPr lang="en-IN"/>
                </a:p>
              </p:txBody>
            </p:sp>
            <p:sp>
              <p:nvSpPr>
                <p:cNvPr id="40025" name="Line 48"/>
                <p:cNvSpPr>
                  <a:spLocks noChangeShapeType="1"/>
                </p:cNvSpPr>
                <p:nvPr/>
              </p:nvSpPr>
              <p:spPr bwMode="auto">
                <a:xfrm flipH="1">
                  <a:off x="3456" y="1872"/>
                  <a:ext cx="240" cy="0"/>
                </a:xfrm>
                <a:prstGeom prst="line">
                  <a:avLst/>
                </a:prstGeom>
                <a:noFill/>
                <a:ln w="9525">
                  <a:solidFill>
                    <a:schemeClr val="tx1"/>
                  </a:solidFill>
                  <a:round/>
                  <a:headEnd/>
                  <a:tailEnd type="triangle" w="med" len="med"/>
                </a:ln>
              </p:spPr>
              <p:txBody>
                <a:bodyPr/>
                <a:lstStyle/>
                <a:p>
                  <a:endParaRPr lang="en-IN"/>
                </a:p>
              </p:txBody>
            </p:sp>
            <p:sp>
              <p:nvSpPr>
                <p:cNvPr id="40026" name="Line 49"/>
                <p:cNvSpPr>
                  <a:spLocks noChangeShapeType="1"/>
                </p:cNvSpPr>
                <p:nvPr/>
              </p:nvSpPr>
              <p:spPr bwMode="auto">
                <a:xfrm>
                  <a:off x="4776" y="1872"/>
                  <a:ext cx="96" cy="0"/>
                </a:xfrm>
                <a:prstGeom prst="line">
                  <a:avLst/>
                </a:prstGeom>
                <a:noFill/>
                <a:ln w="9525">
                  <a:solidFill>
                    <a:schemeClr val="tx1"/>
                  </a:solidFill>
                  <a:round/>
                  <a:headEnd/>
                  <a:tailEnd type="triangle" w="med" len="med"/>
                </a:ln>
              </p:spPr>
              <p:txBody>
                <a:bodyPr/>
                <a:lstStyle/>
                <a:p>
                  <a:endParaRPr lang="en-IN"/>
                </a:p>
              </p:txBody>
            </p:sp>
            <p:sp>
              <p:nvSpPr>
                <p:cNvPr id="40027" name="Line 50"/>
                <p:cNvSpPr>
                  <a:spLocks noChangeShapeType="1"/>
                </p:cNvSpPr>
                <p:nvPr/>
              </p:nvSpPr>
              <p:spPr bwMode="auto">
                <a:xfrm flipH="1">
                  <a:off x="4464" y="1872"/>
                  <a:ext cx="96" cy="0"/>
                </a:xfrm>
                <a:prstGeom prst="line">
                  <a:avLst/>
                </a:prstGeom>
                <a:noFill/>
                <a:ln w="9525">
                  <a:solidFill>
                    <a:schemeClr val="tx1"/>
                  </a:solidFill>
                  <a:round/>
                  <a:headEnd/>
                  <a:tailEnd type="triangle" w="med" len="med"/>
                </a:ln>
              </p:spPr>
              <p:txBody>
                <a:bodyPr/>
                <a:lstStyle/>
                <a:p>
                  <a:endParaRPr lang="en-IN"/>
                </a:p>
              </p:txBody>
            </p:sp>
            <p:sp>
              <p:nvSpPr>
                <p:cNvPr id="40028" name="Line 51"/>
                <p:cNvSpPr>
                  <a:spLocks noChangeShapeType="1"/>
                </p:cNvSpPr>
                <p:nvPr/>
              </p:nvSpPr>
              <p:spPr bwMode="auto">
                <a:xfrm>
                  <a:off x="5472" y="1872"/>
                  <a:ext cx="96" cy="0"/>
                </a:xfrm>
                <a:prstGeom prst="line">
                  <a:avLst/>
                </a:prstGeom>
                <a:noFill/>
                <a:ln w="9525">
                  <a:solidFill>
                    <a:schemeClr val="tx1"/>
                  </a:solidFill>
                  <a:round/>
                  <a:headEnd/>
                  <a:tailEnd type="triangle" w="med" len="med"/>
                </a:ln>
              </p:spPr>
              <p:txBody>
                <a:bodyPr/>
                <a:lstStyle/>
                <a:p>
                  <a:endParaRPr lang="en-IN"/>
                </a:p>
              </p:txBody>
            </p:sp>
            <p:sp>
              <p:nvSpPr>
                <p:cNvPr id="40029" name="Line 52"/>
                <p:cNvSpPr>
                  <a:spLocks noChangeShapeType="1"/>
                </p:cNvSpPr>
                <p:nvPr/>
              </p:nvSpPr>
              <p:spPr bwMode="auto">
                <a:xfrm flipH="1">
                  <a:off x="5136" y="1872"/>
                  <a:ext cx="96" cy="0"/>
                </a:xfrm>
                <a:prstGeom prst="line">
                  <a:avLst/>
                </a:prstGeom>
                <a:noFill/>
                <a:ln w="9525">
                  <a:solidFill>
                    <a:schemeClr val="tx1"/>
                  </a:solidFill>
                  <a:round/>
                  <a:headEnd/>
                  <a:tailEnd type="triangle" w="med" len="med"/>
                </a:ln>
              </p:spPr>
              <p:txBody>
                <a:bodyPr/>
                <a:lstStyle/>
                <a:p>
                  <a:endParaRPr lang="en-IN"/>
                </a:p>
              </p:txBody>
            </p:sp>
            <p:sp>
              <p:nvSpPr>
                <p:cNvPr id="40030" name="Line 53"/>
                <p:cNvSpPr>
                  <a:spLocks noChangeShapeType="1"/>
                </p:cNvSpPr>
                <p:nvPr/>
              </p:nvSpPr>
              <p:spPr bwMode="auto">
                <a:xfrm>
                  <a:off x="5664" y="2256"/>
                  <a:ext cx="0" cy="96"/>
                </a:xfrm>
                <a:prstGeom prst="line">
                  <a:avLst/>
                </a:prstGeom>
                <a:noFill/>
                <a:ln w="9525">
                  <a:solidFill>
                    <a:schemeClr val="tx1"/>
                  </a:solidFill>
                  <a:round/>
                  <a:headEnd/>
                  <a:tailEnd type="triangle" w="med" len="med"/>
                </a:ln>
              </p:spPr>
              <p:txBody>
                <a:bodyPr/>
                <a:lstStyle/>
                <a:p>
                  <a:endParaRPr lang="en-IN"/>
                </a:p>
              </p:txBody>
            </p:sp>
            <p:sp>
              <p:nvSpPr>
                <p:cNvPr id="40031" name="Line 54"/>
                <p:cNvSpPr>
                  <a:spLocks noChangeShapeType="1"/>
                </p:cNvSpPr>
                <p:nvPr/>
              </p:nvSpPr>
              <p:spPr bwMode="auto">
                <a:xfrm flipV="1">
                  <a:off x="5664" y="1968"/>
                  <a:ext cx="0" cy="96"/>
                </a:xfrm>
                <a:prstGeom prst="line">
                  <a:avLst/>
                </a:prstGeom>
                <a:noFill/>
                <a:ln w="9525">
                  <a:solidFill>
                    <a:schemeClr val="tx1"/>
                  </a:solidFill>
                  <a:round/>
                  <a:headEnd/>
                  <a:tailEnd type="triangle" w="med" len="med"/>
                </a:ln>
              </p:spPr>
              <p:txBody>
                <a:bodyPr/>
                <a:lstStyle/>
                <a:p>
                  <a:endParaRPr lang="en-IN"/>
                </a:p>
              </p:txBody>
            </p:sp>
            <p:sp>
              <p:nvSpPr>
                <p:cNvPr id="40032" name="Line 55"/>
                <p:cNvSpPr>
                  <a:spLocks noChangeShapeType="1"/>
                </p:cNvSpPr>
                <p:nvPr/>
              </p:nvSpPr>
              <p:spPr bwMode="auto">
                <a:xfrm flipV="1">
                  <a:off x="5664" y="2736"/>
                  <a:ext cx="0" cy="96"/>
                </a:xfrm>
                <a:prstGeom prst="line">
                  <a:avLst/>
                </a:prstGeom>
                <a:noFill/>
                <a:ln w="9525">
                  <a:solidFill>
                    <a:schemeClr val="tx1"/>
                  </a:solidFill>
                  <a:round/>
                  <a:headEnd/>
                  <a:tailEnd type="triangle" w="med" len="med"/>
                </a:ln>
              </p:spPr>
              <p:txBody>
                <a:bodyPr/>
                <a:lstStyle/>
                <a:p>
                  <a:endParaRPr lang="en-IN"/>
                </a:p>
              </p:txBody>
            </p:sp>
            <p:sp>
              <p:nvSpPr>
                <p:cNvPr id="40033" name="Line 56"/>
                <p:cNvSpPr>
                  <a:spLocks noChangeShapeType="1"/>
                </p:cNvSpPr>
                <p:nvPr/>
              </p:nvSpPr>
              <p:spPr bwMode="auto">
                <a:xfrm>
                  <a:off x="5664" y="2976"/>
                  <a:ext cx="0" cy="96"/>
                </a:xfrm>
                <a:prstGeom prst="line">
                  <a:avLst/>
                </a:prstGeom>
                <a:noFill/>
                <a:ln w="9525">
                  <a:solidFill>
                    <a:schemeClr val="tx1"/>
                  </a:solidFill>
                  <a:round/>
                  <a:headEnd/>
                  <a:tailEnd type="triangle" w="med" len="med"/>
                </a:ln>
              </p:spPr>
              <p:txBody>
                <a:bodyPr/>
                <a:lstStyle/>
                <a:p>
                  <a:endParaRPr lang="en-IN"/>
                </a:p>
              </p:txBody>
            </p:sp>
            <p:sp>
              <p:nvSpPr>
                <p:cNvPr id="40034" name="Line 57"/>
                <p:cNvSpPr>
                  <a:spLocks noChangeShapeType="1"/>
                </p:cNvSpPr>
                <p:nvPr/>
              </p:nvSpPr>
              <p:spPr bwMode="auto">
                <a:xfrm>
                  <a:off x="5136" y="2976"/>
                  <a:ext cx="192" cy="0"/>
                </a:xfrm>
                <a:prstGeom prst="line">
                  <a:avLst/>
                </a:prstGeom>
                <a:noFill/>
                <a:ln w="9525">
                  <a:solidFill>
                    <a:schemeClr val="tx1"/>
                  </a:solidFill>
                  <a:round/>
                  <a:headEnd/>
                  <a:tailEnd type="triangle" w="med" len="med"/>
                </a:ln>
              </p:spPr>
              <p:txBody>
                <a:bodyPr/>
                <a:lstStyle/>
                <a:p>
                  <a:endParaRPr lang="en-IN"/>
                </a:p>
              </p:txBody>
            </p:sp>
            <p:sp>
              <p:nvSpPr>
                <p:cNvPr id="40035" name="Line 58"/>
                <p:cNvSpPr>
                  <a:spLocks noChangeShapeType="1"/>
                </p:cNvSpPr>
                <p:nvPr/>
              </p:nvSpPr>
              <p:spPr bwMode="auto">
                <a:xfrm flipH="1">
                  <a:off x="4704" y="2976"/>
                  <a:ext cx="240" cy="0"/>
                </a:xfrm>
                <a:prstGeom prst="line">
                  <a:avLst/>
                </a:prstGeom>
                <a:noFill/>
                <a:ln w="9525">
                  <a:solidFill>
                    <a:schemeClr val="tx1"/>
                  </a:solidFill>
                  <a:round/>
                  <a:headEnd/>
                  <a:tailEnd type="triangle" w="med" len="med"/>
                </a:ln>
              </p:spPr>
              <p:txBody>
                <a:bodyPr/>
                <a:lstStyle/>
                <a:p>
                  <a:endParaRPr lang="en-IN"/>
                </a:p>
              </p:txBody>
            </p:sp>
            <p:sp>
              <p:nvSpPr>
                <p:cNvPr id="40036" name="Line 59"/>
                <p:cNvSpPr>
                  <a:spLocks noChangeShapeType="1"/>
                </p:cNvSpPr>
                <p:nvPr/>
              </p:nvSpPr>
              <p:spPr bwMode="auto">
                <a:xfrm>
                  <a:off x="4560" y="2256"/>
                  <a:ext cx="96" cy="0"/>
                </a:xfrm>
                <a:prstGeom prst="line">
                  <a:avLst/>
                </a:prstGeom>
                <a:noFill/>
                <a:ln w="9525">
                  <a:solidFill>
                    <a:schemeClr val="tx1"/>
                  </a:solidFill>
                  <a:round/>
                  <a:headEnd/>
                  <a:tailEnd type="triangle" w="med" len="med"/>
                </a:ln>
              </p:spPr>
              <p:txBody>
                <a:bodyPr/>
                <a:lstStyle/>
                <a:p>
                  <a:endParaRPr lang="en-IN"/>
                </a:p>
              </p:txBody>
            </p:sp>
            <p:sp>
              <p:nvSpPr>
                <p:cNvPr id="40037" name="Line 60"/>
                <p:cNvSpPr>
                  <a:spLocks noChangeShapeType="1"/>
                </p:cNvSpPr>
                <p:nvPr/>
              </p:nvSpPr>
              <p:spPr bwMode="auto">
                <a:xfrm flipH="1">
                  <a:off x="4878" y="2250"/>
                  <a:ext cx="96" cy="0"/>
                </a:xfrm>
                <a:prstGeom prst="line">
                  <a:avLst/>
                </a:prstGeom>
                <a:noFill/>
                <a:ln w="9525">
                  <a:solidFill>
                    <a:schemeClr val="tx1"/>
                  </a:solidFill>
                  <a:round/>
                  <a:headEnd/>
                  <a:tailEnd type="triangle" w="med" len="med"/>
                </a:ln>
              </p:spPr>
              <p:txBody>
                <a:bodyPr/>
                <a:lstStyle/>
                <a:p>
                  <a:endParaRPr lang="en-IN"/>
                </a:p>
              </p:txBody>
            </p:sp>
            <p:sp>
              <p:nvSpPr>
                <p:cNvPr id="40038" name="Text Box 61"/>
                <p:cNvSpPr txBox="1">
                  <a:spLocks noChangeArrowheads="1"/>
                </p:cNvSpPr>
                <p:nvPr/>
              </p:nvSpPr>
              <p:spPr bwMode="auto">
                <a:xfrm>
                  <a:off x="3712" y="1788"/>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40039" name="Text Box 62"/>
                <p:cNvSpPr txBox="1">
                  <a:spLocks noChangeArrowheads="1"/>
                </p:cNvSpPr>
                <p:nvPr/>
              </p:nvSpPr>
              <p:spPr bwMode="auto">
                <a:xfrm>
                  <a:off x="4556" y="1787"/>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40040" name="Text Box 63"/>
                <p:cNvSpPr txBox="1">
                  <a:spLocks noChangeArrowheads="1"/>
                </p:cNvSpPr>
                <p:nvPr/>
              </p:nvSpPr>
              <p:spPr bwMode="auto">
                <a:xfrm>
                  <a:off x="5240" y="1781"/>
                  <a:ext cx="212" cy="173"/>
                </a:xfrm>
                <a:prstGeom prst="rect">
                  <a:avLst/>
                </a:prstGeom>
                <a:noFill/>
                <a:ln w="9525">
                  <a:noFill/>
                  <a:miter lim="800000"/>
                  <a:headEnd/>
                  <a:tailEnd/>
                </a:ln>
              </p:spPr>
              <p:txBody>
                <a:bodyPr wrap="none">
                  <a:spAutoFit/>
                </a:bodyPr>
                <a:lstStyle/>
                <a:p>
                  <a:pPr algn="ctr"/>
                  <a:r>
                    <a:rPr lang="en-US" sz="1200">
                      <a:latin typeface="Times New Roman" charset="0"/>
                    </a:rPr>
                    <a:t>20</a:t>
                  </a:r>
                </a:p>
              </p:txBody>
            </p:sp>
            <p:sp>
              <p:nvSpPr>
                <p:cNvPr id="40041" name="Text Box 64"/>
                <p:cNvSpPr txBox="1">
                  <a:spLocks noChangeArrowheads="1"/>
                </p:cNvSpPr>
                <p:nvPr/>
              </p:nvSpPr>
              <p:spPr bwMode="auto">
                <a:xfrm>
                  <a:off x="4886" y="1781"/>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40042" name="Text Box 65"/>
                <p:cNvSpPr txBox="1">
                  <a:spLocks noChangeArrowheads="1"/>
                </p:cNvSpPr>
                <p:nvPr/>
              </p:nvSpPr>
              <p:spPr bwMode="auto">
                <a:xfrm>
                  <a:off x="5546" y="2081"/>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3" name="Text Box 66"/>
                <p:cNvSpPr txBox="1">
                  <a:spLocks noChangeArrowheads="1"/>
                </p:cNvSpPr>
                <p:nvPr/>
              </p:nvSpPr>
              <p:spPr bwMode="auto">
                <a:xfrm>
                  <a:off x="5558" y="2465"/>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4" name="Text Box 67"/>
                <p:cNvSpPr txBox="1">
                  <a:spLocks noChangeArrowheads="1"/>
                </p:cNvSpPr>
                <p:nvPr/>
              </p:nvSpPr>
              <p:spPr bwMode="auto">
                <a:xfrm>
                  <a:off x="5552" y="2819"/>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45" name="Text Box 68"/>
                <p:cNvSpPr txBox="1">
                  <a:spLocks noChangeArrowheads="1"/>
                </p:cNvSpPr>
                <p:nvPr/>
              </p:nvSpPr>
              <p:spPr bwMode="auto">
                <a:xfrm>
                  <a:off x="4928" y="2897"/>
                  <a:ext cx="212" cy="173"/>
                </a:xfrm>
                <a:prstGeom prst="rect">
                  <a:avLst/>
                </a:prstGeom>
                <a:noFill/>
                <a:ln w="9525">
                  <a:noFill/>
                  <a:miter lim="800000"/>
                  <a:headEnd/>
                  <a:tailEnd/>
                </a:ln>
              </p:spPr>
              <p:txBody>
                <a:bodyPr wrap="none">
                  <a:spAutoFit/>
                </a:bodyPr>
                <a:lstStyle/>
                <a:p>
                  <a:pPr algn="ctr"/>
                  <a:r>
                    <a:rPr lang="en-US" sz="1200">
                      <a:latin typeface="Times New Roman" charset="0"/>
                    </a:rPr>
                    <a:t>30</a:t>
                  </a:r>
                </a:p>
              </p:txBody>
            </p:sp>
            <p:sp>
              <p:nvSpPr>
                <p:cNvPr id="40046" name="Text Box 69"/>
                <p:cNvSpPr txBox="1">
                  <a:spLocks noChangeArrowheads="1"/>
                </p:cNvSpPr>
                <p:nvPr/>
              </p:nvSpPr>
              <p:spPr bwMode="auto">
                <a:xfrm>
                  <a:off x="3318" y="3372"/>
                  <a:ext cx="212" cy="173"/>
                </a:xfrm>
                <a:prstGeom prst="rect">
                  <a:avLst/>
                </a:prstGeom>
                <a:noFill/>
                <a:ln w="9525">
                  <a:noFill/>
                  <a:miter lim="800000"/>
                  <a:headEnd/>
                  <a:tailEnd/>
                </a:ln>
              </p:spPr>
              <p:txBody>
                <a:bodyPr wrap="none">
                  <a:spAutoFit/>
                </a:bodyPr>
                <a:lstStyle/>
                <a:p>
                  <a:pPr algn="ctr"/>
                  <a:r>
                    <a:rPr lang="en-US" sz="1200">
                      <a:latin typeface="Times New Roman" charset="0"/>
                    </a:rPr>
                    <a:t>50</a:t>
                  </a:r>
                </a:p>
              </p:txBody>
            </p:sp>
            <p:sp>
              <p:nvSpPr>
                <p:cNvPr id="40047" name="Text Box 70"/>
                <p:cNvSpPr txBox="1">
                  <a:spLocks noChangeArrowheads="1"/>
                </p:cNvSpPr>
                <p:nvPr/>
              </p:nvSpPr>
              <p:spPr bwMode="auto">
                <a:xfrm>
                  <a:off x="4646" y="2165"/>
                  <a:ext cx="212" cy="173"/>
                </a:xfrm>
                <a:prstGeom prst="rect">
                  <a:avLst/>
                </a:prstGeom>
                <a:noFill/>
                <a:ln w="9525">
                  <a:noFill/>
                  <a:miter lim="800000"/>
                  <a:headEnd/>
                  <a:tailEnd/>
                </a:ln>
              </p:spPr>
              <p:txBody>
                <a:bodyPr wrap="none">
                  <a:spAutoFit/>
                </a:bodyPr>
                <a:lstStyle/>
                <a:p>
                  <a:pPr algn="ctr"/>
                  <a:r>
                    <a:rPr lang="en-US" sz="1200">
                      <a:latin typeface="Times New Roman" charset="0"/>
                    </a:rPr>
                    <a:t>10</a:t>
                  </a:r>
                </a:p>
              </p:txBody>
            </p:sp>
            <p:sp>
              <p:nvSpPr>
                <p:cNvPr id="40048" name="Line 71"/>
                <p:cNvSpPr>
                  <a:spLocks noChangeShapeType="1"/>
                </p:cNvSpPr>
                <p:nvPr/>
              </p:nvSpPr>
              <p:spPr bwMode="auto">
                <a:xfrm flipH="1">
                  <a:off x="2448" y="3072"/>
                  <a:ext cx="144" cy="0"/>
                </a:xfrm>
                <a:prstGeom prst="line">
                  <a:avLst/>
                </a:prstGeom>
                <a:noFill/>
                <a:ln w="9525">
                  <a:solidFill>
                    <a:schemeClr val="tx1"/>
                  </a:solidFill>
                  <a:round/>
                  <a:headEnd/>
                  <a:tailEnd/>
                </a:ln>
              </p:spPr>
              <p:txBody>
                <a:bodyPr/>
                <a:lstStyle/>
                <a:p>
                  <a:endParaRPr lang="en-IN"/>
                </a:p>
              </p:txBody>
            </p:sp>
            <p:sp>
              <p:nvSpPr>
                <p:cNvPr id="40049" name="Line 72"/>
                <p:cNvSpPr>
                  <a:spLocks noChangeShapeType="1"/>
                </p:cNvSpPr>
                <p:nvPr/>
              </p:nvSpPr>
              <p:spPr bwMode="auto">
                <a:xfrm flipV="1">
                  <a:off x="2544" y="3360"/>
                  <a:ext cx="0" cy="144"/>
                </a:xfrm>
                <a:prstGeom prst="line">
                  <a:avLst/>
                </a:prstGeom>
                <a:noFill/>
                <a:ln w="9525">
                  <a:solidFill>
                    <a:schemeClr val="tx1"/>
                  </a:solidFill>
                  <a:round/>
                  <a:headEnd/>
                  <a:tailEnd type="triangle" w="med" len="med"/>
                </a:ln>
              </p:spPr>
              <p:txBody>
                <a:bodyPr/>
                <a:lstStyle/>
                <a:p>
                  <a:endParaRPr lang="en-IN"/>
                </a:p>
              </p:txBody>
            </p:sp>
            <p:sp>
              <p:nvSpPr>
                <p:cNvPr id="40050" name="Line 73"/>
                <p:cNvSpPr>
                  <a:spLocks noChangeShapeType="1"/>
                </p:cNvSpPr>
                <p:nvPr/>
              </p:nvSpPr>
              <p:spPr bwMode="auto">
                <a:xfrm>
                  <a:off x="2544" y="2928"/>
                  <a:ext cx="0" cy="144"/>
                </a:xfrm>
                <a:prstGeom prst="line">
                  <a:avLst/>
                </a:prstGeom>
                <a:noFill/>
                <a:ln w="9525">
                  <a:solidFill>
                    <a:schemeClr val="tx1"/>
                  </a:solidFill>
                  <a:round/>
                  <a:headEnd/>
                  <a:tailEnd type="triangle" w="med" len="med"/>
                </a:ln>
              </p:spPr>
              <p:txBody>
                <a:bodyPr/>
                <a:lstStyle/>
                <a:p>
                  <a:endParaRPr lang="en-IN"/>
                </a:p>
              </p:txBody>
            </p:sp>
            <p:sp>
              <p:nvSpPr>
                <p:cNvPr id="40051" name="Text Box 74"/>
                <p:cNvSpPr txBox="1">
                  <a:spLocks noChangeArrowheads="1"/>
                </p:cNvSpPr>
                <p:nvPr/>
              </p:nvSpPr>
              <p:spPr bwMode="auto">
                <a:xfrm>
                  <a:off x="2426" y="3125"/>
                  <a:ext cx="212" cy="173"/>
                </a:xfrm>
                <a:prstGeom prst="rect">
                  <a:avLst/>
                </a:prstGeom>
                <a:noFill/>
                <a:ln w="9525">
                  <a:noFill/>
                  <a:miter lim="800000"/>
                  <a:headEnd/>
                  <a:tailEnd/>
                </a:ln>
              </p:spPr>
              <p:txBody>
                <a:bodyPr wrap="none">
                  <a:spAutoFit/>
                </a:bodyPr>
                <a:lstStyle/>
                <a:p>
                  <a:pPr algn="ctr"/>
                  <a:r>
                    <a:rPr lang="en-US" sz="1200">
                      <a:latin typeface="Times New Roman" charset="0"/>
                    </a:rPr>
                    <a:t>15</a:t>
                  </a:r>
                </a:p>
              </p:txBody>
            </p:sp>
            <p:sp>
              <p:nvSpPr>
                <p:cNvPr id="40052" name="Line 75"/>
                <p:cNvSpPr>
                  <a:spLocks noChangeShapeType="1"/>
                </p:cNvSpPr>
                <p:nvPr/>
              </p:nvSpPr>
              <p:spPr bwMode="auto">
                <a:xfrm flipH="1">
                  <a:off x="2640" y="3456"/>
                  <a:ext cx="576" cy="0"/>
                </a:xfrm>
                <a:prstGeom prst="line">
                  <a:avLst/>
                </a:prstGeom>
                <a:noFill/>
                <a:ln w="9525">
                  <a:solidFill>
                    <a:schemeClr val="tx1"/>
                  </a:solidFill>
                  <a:round/>
                  <a:headEnd/>
                  <a:tailEnd type="triangle" w="med" len="med"/>
                </a:ln>
              </p:spPr>
              <p:txBody>
                <a:bodyPr/>
                <a:lstStyle/>
                <a:p>
                  <a:endParaRPr lang="en-IN"/>
                </a:p>
              </p:txBody>
            </p:sp>
          </p:grpSp>
        </p:grpSp>
        <p:sp>
          <p:nvSpPr>
            <p:cNvPr id="40001" name="Text Box 76"/>
            <p:cNvSpPr txBox="1">
              <a:spLocks noChangeArrowheads="1"/>
            </p:cNvSpPr>
            <p:nvPr/>
          </p:nvSpPr>
          <p:spPr bwMode="auto">
            <a:xfrm>
              <a:off x="2216" y="3536"/>
              <a:ext cx="223" cy="212"/>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sp>
        <p:nvSpPr>
          <p:cNvPr id="41037" name="Line 77"/>
          <p:cNvSpPr>
            <a:spLocks noChangeShapeType="1"/>
          </p:cNvSpPr>
          <p:nvPr/>
        </p:nvSpPr>
        <p:spPr bwMode="auto">
          <a:xfrm rot="28095" flipH="1" flipV="1">
            <a:off x="1765300" y="1276350"/>
            <a:ext cx="557213" cy="319088"/>
          </a:xfrm>
          <a:prstGeom prst="line">
            <a:avLst/>
          </a:prstGeom>
          <a:noFill/>
          <a:ln w="28575">
            <a:solidFill>
              <a:schemeClr val="bg2"/>
            </a:solidFill>
            <a:round/>
            <a:headEnd/>
            <a:tailEnd/>
          </a:ln>
        </p:spPr>
        <p:txBody>
          <a:bodyPr/>
          <a:lstStyle/>
          <a:p>
            <a:endParaRPr lang="en-IN"/>
          </a:p>
        </p:txBody>
      </p:sp>
      <p:sp>
        <p:nvSpPr>
          <p:cNvPr id="41038" name="Line 78"/>
          <p:cNvSpPr>
            <a:spLocks noChangeShapeType="1"/>
          </p:cNvSpPr>
          <p:nvPr/>
        </p:nvSpPr>
        <p:spPr bwMode="auto">
          <a:xfrm rot="28095" flipH="1" flipV="1">
            <a:off x="2816225" y="619125"/>
            <a:ext cx="582613" cy="331788"/>
          </a:xfrm>
          <a:prstGeom prst="line">
            <a:avLst/>
          </a:prstGeom>
          <a:noFill/>
          <a:ln w="28575">
            <a:solidFill>
              <a:schemeClr val="bg2"/>
            </a:solidFill>
            <a:round/>
            <a:headEnd/>
            <a:tailEnd/>
          </a:ln>
        </p:spPr>
        <p:txBody>
          <a:bodyPr/>
          <a:lstStyle/>
          <a:p>
            <a:endParaRPr lang="en-IN"/>
          </a:p>
        </p:txBody>
      </p:sp>
      <p:sp>
        <p:nvSpPr>
          <p:cNvPr id="41039" name="Line 79"/>
          <p:cNvSpPr>
            <a:spLocks noChangeShapeType="1"/>
          </p:cNvSpPr>
          <p:nvPr/>
        </p:nvSpPr>
        <p:spPr bwMode="auto">
          <a:xfrm rot="21571905" flipV="1">
            <a:off x="2728913" y="1187450"/>
            <a:ext cx="1082675" cy="619125"/>
          </a:xfrm>
          <a:prstGeom prst="line">
            <a:avLst/>
          </a:prstGeom>
          <a:noFill/>
          <a:ln w="28575">
            <a:solidFill>
              <a:schemeClr val="tx1"/>
            </a:solidFill>
            <a:round/>
            <a:headEnd/>
            <a:tailEnd/>
          </a:ln>
        </p:spPr>
        <p:txBody>
          <a:bodyPr/>
          <a:lstStyle/>
          <a:p>
            <a:endParaRPr lang="en-IN"/>
          </a:p>
        </p:txBody>
      </p:sp>
      <p:sp>
        <p:nvSpPr>
          <p:cNvPr id="41040" name="Line 80"/>
          <p:cNvSpPr>
            <a:spLocks noChangeShapeType="1"/>
          </p:cNvSpPr>
          <p:nvPr/>
        </p:nvSpPr>
        <p:spPr bwMode="auto">
          <a:xfrm rot="21571905" flipV="1">
            <a:off x="2286000" y="952500"/>
            <a:ext cx="1112838" cy="636588"/>
          </a:xfrm>
          <a:prstGeom prst="line">
            <a:avLst/>
          </a:prstGeom>
          <a:noFill/>
          <a:ln w="28575">
            <a:solidFill>
              <a:schemeClr val="tx1"/>
            </a:solidFill>
            <a:round/>
            <a:headEnd/>
            <a:tailEnd/>
          </a:ln>
        </p:spPr>
        <p:txBody>
          <a:bodyPr/>
          <a:lstStyle/>
          <a:p>
            <a:endParaRPr lang="en-IN"/>
          </a:p>
        </p:txBody>
      </p:sp>
      <p:sp>
        <p:nvSpPr>
          <p:cNvPr id="41041" name="Line 81"/>
          <p:cNvSpPr>
            <a:spLocks noChangeShapeType="1"/>
          </p:cNvSpPr>
          <p:nvPr/>
        </p:nvSpPr>
        <p:spPr bwMode="auto">
          <a:xfrm>
            <a:off x="3398838" y="971550"/>
            <a:ext cx="0" cy="444500"/>
          </a:xfrm>
          <a:prstGeom prst="line">
            <a:avLst/>
          </a:prstGeom>
          <a:noFill/>
          <a:ln w="28575">
            <a:solidFill>
              <a:schemeClr val="tx1"/>
            </a:solidFill>
            <a:round/>
            <a:headEnd/>
            <a:tailEnd/>
          </a:ln>
        </p:spPr>
        <p:txBody>
          <a:bodyPr/>
          <a:lstStyle/>
          <a:p>
            <a:endParaRPr lang="en-IN"/>
          </a:p>
        </p:txBody>
      </p:sp>
      <p:sp>
        <p:nvSpPr>
          <p:cNvPr id="41042" name="Line 82"/>
          <p:cNvSpPr>
            <a:spLocks noChangeShapeType="1"/>
          </p:cNvSpPr>
          <p:nvPr/>
        </p:nvSpPr>
        <p:spPr bwMode="auto">
          <a:xfrm rot="28095" flipH="1" flipV="1">
            <a:off x="3814763" y="1185863"/>
            <a:ext cx="457200" cy="261937"/>
          </a:xfrm>
          <a:prstGeom prst="line">
            <a:avLst/>
          </a:prstGeom>
          <a:noFill/>
          <a:ln w="28575">
            <a:solidFill>
              <a:schemeClr val="bg2"/>
            </a:solidFill>
            <a:round/>
            <a:headEnd/>
            <a:tailEnd/>
          </a:ln>
        </p:spPr>
        <p:txBody>
          <a:bodyPr/>
          <a:lstStyle/>
          <a:p>
            <a:endParaRPr lang="en-IN"/>
          </a:p>
        </p:txBody>
      </p:sp>
      <p:sp>
        <p:nvSpPr>
          <p:cNvPr id="41043" name="Line 83"/>
          <p:cNvSpPr>
            <a:spLocks noChangeShapeType="1"/>
          </p:cNvSpPr>
          <p:nvPr/>
        </p:nvSpPr>
        <p:spPr bwMode="auto">
          <a:xfrm rot="28095" flipH="1" flipV="1">
            <a:off x="2732088" y="1790700"/>
            <a:ext cx="485775" cy="277813"/>
          </a:xfrm>
          <a:prstGeom prst="line">
            <a:avLst/>
          </a:prstGeom>
          <a:noFill/>
          <a:ln w="28575">
            <a:solidFill>
              <a:schemeClr val="bg2"/>
            </a:solidFill>
            <a:round/>
            <a:headEnd/>
            <a:tailEnd/>
          </a:ln>
        </p:spPr>
        <p:txBody>
          <a:bodyPr/>
          <a:lstStyle/>
          <a:p>
            <a:endParaRPr lang="en-IN"/>
          </a:p>
        </p:txBody>
      </p:sp>
      <p:sp>
        <p:nvSpPr>
          <p:cNvPr id="41044" name="Line 84"/>
          <p:cNvSpPr>
            <a:spLocks noChangeShapeType="1"/>
          </p:cNvSpPr>
          <p:nvPr/>
        </p:nvSpPr>
        <p:spPr bwMode="auto">
          <a:xfrm rot="21571905" flipV="1">
            <a:off x="1765300" y="638175"/>
            <a:ext cx="1079500" cy="617538"/>
          </a:xfrm>
          <a:prstGeom prst="line">
            <a:avLst/>
          </a:prstGeom>
          <a:noFill/>
          <a:ln w="28575">
            <a:solidFill>
              <a:schemeClr val="tx1"/>
            </a:solidFill>
            <a:round/>
            <a:headEnd/>
            <a:tailEnd/>
          </a:ln>
        </p:spPr>
        <p:txBody>
          <a:bodyPr/>
          <a:lstStyle/>
          <a:p>
            <a:endParaRPr lang="en-IN"/>
          </a:p>
        </p:txBody>
      </p:sp>
      <p:sp>
        <p:nvSpPr>
          <p:cNvPr id="41045" name="Line 85"/>
          <p:cNvSpPr>
            <a:spLocks noChangeShapeType="1"/>
          </p:cNvSpPr>
          <p:nvPr/>
        </p:nvSpPr>
        <p:spPr bwMode="auto">
          <a:xfrm rot="21571905" flipV="1">
            <a:off x="3224213" y="1462088"/>
            <a:ext cx="1057275" cy="604837"/>
          </a:xfrm>
          <a:prstGeom prst="line">
            <a:avLst/>
          </a:prstGeom>
          <a:noFill/>
          <a:ln w="28575">
            <a:solidFill>
              <a:schemeClr val="tx1"/>
            </a:solidFill>
            <a:round/>
            <a:headEnd/>
            <a:tailEnd/>
          </a:ln>
        </p:spPr>
        <p:txBody>
          <a:bodyPr/>
          <a:lstStyle/>
          <a:p>
            <a:endParaRPr lang="en-IN"/>
          </a:p>
        </p:txBody>
      </p:sp>
      <p:sp>
        <p:nvSpPr>
          <p:cNvPr id="41046" name="Line 86"/>
          <p:cNvSpPr>
            <a:spLocks noChangeShapeType="1"/>
          </p:cNvSpPr>
          <p:nvPr/>
        </p:nvSpPr>
        <p:spPr bwMode="auto">
          <a:xfrm>
            <a:off x="1773238" y="1276350"/>
            <a:ext cx="1446212" cy="777875"/>
          </a:xfrm>
          <a:prstGeom prst="line">
            <a:avLst/>
          </a:prstGeom>
          <a:noFill/>
          <a:ln w="9525">
            <a:solidFill>
              <a:schemeClr val="tx1"/>
            </a:solidFill>
            <a:round/>
            <a:headEnd/>
            <a:tailEnd/>
          </a:ln>
        </p:spPr>
        <p:txBody>
          <a:bodyPr/>
          <a:lstStyle/>
          <a:p>
            <a:endParaRPr lang="en-IN"/>
          </a:p>
        </p:txBody>
      </p:sp>
      <p:grpSp>
        <p:nvGrpSpPr>
          <p:cNvPr id="8" name="Group 87"/>
          <p:cNvGrpSpPr>
            <a:grpSpLocks/>
          </p:cNvGrpSpPr>
          <p:nvPr/>
        </p:nvGrpSpPr>
        <p:grpSpPr bwMode="auto">
          <a:xfrm>
            <a:off x="100013" y="3573463"/>
            <a:ext cx="4189412" cy="1349375"/>
            <a:chOff x="1231" y="2871"/>
            <a:chExt cx="3618" cy="1166"/>
          </a:xfrm>
        </p:grpSpPr>
        <p:sp>
          <p:nvSpPr>
            <p:cNvPr id="39997" name="Line 88"/>
            <p:cNvSpPr>
              <a:spLocks noChangeShapeType="1"/>
            </p:cNvSpPr>
            <p:nvPr/>
          </p:nvSpPr>
          <p:spPr bwMode="auto">
            <a:xfrm rot="21571905" flipV="1">
              <a:off x="2824" y="2871"/>
              <a:ext cx="2025" cy="115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9998" name="Line 89"/>
            <p:cNvSpPr>
              <a:spLocks noChangeShapeType="1"/>
            </p:cNvSpPr>
            <p:nvPr/>
          </p:nvSpPr>
          <p:spPr bwMode="auto">
            <a:xfrm rot="28095" flipH="1" flipV="1">
              <a:off x="1532" y="3291"/>
              <a:ext cx="1305" cy="746"/>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39999" name="Line 90"/>
            <p:cNvSpPr>
              <a:spLocks noChangeShapeType="1"/>
            </p:cNvSpPr>
            <p:nvPr/>
          </p:nvSpPr>
          <p:spPr bwMode="auto">
            <a:xfrm>
              <a:off x="1231" y="4032"/>
              <a:ext cx="3218"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grpSp>
      <p:sp>
        <p:nvSpPr>
          <p:cNvPr id="41051" name="Line 91"/>
          <p:cNvSpPr>
            <a:spLocks noChangeShapeType="1"/>
          </p:cNvSpPr>
          <p:nvPr/>
        </p:nvSpPr>
        <p:spPr bwMode="auto">
          <a:xfrm rot="21571905" flipV="1">
            <a:off x="1954213" y="3025775"/>
            <a:ext cx="2335212" cy="1335088"/>
          </a:xfrm>
          <a:prstGeom prst="line">
            <a:avLst/>
          </a:prstGeom>
          <a:noFill/>
          <a:ln w="28575">
            <a:solidFill>
              <a:schemeClr val="tx1"/>
            </a:solidFill>
            <a:round/>
            <a:headEnd/>
            <a:tailEnd/>
          </a:ln>
        </p:spPr>
        <p:txBody>
          <a:bodyPr/>
          <a:lstStyle/>
          <a:p>
            <a:endParaRPr lang="en-IN"/>
          </a:p>
        </p:txBody>
      </p:sp>
      <p:sp>
        <p:nvSpPr>
          <p:cNvPr id="41052" name="Line 92"/>
          <p:cNvSpPr>
            <a:spLocks noChangeShapeType="1"/>
          </p:cNvSpPr>
          <p:nvPr/>
        </p:nvSpPr>
        <p:spPr bwMode="auto">
          <a:xfrm flipH="1">
            <a:off x="1954213" y="2082800"/>
            <a:ext cx="1277937" cy="2278063"/>
          </a:xfrm>
          <a:prstGeom prst="line">
            <a:avLst/>
          </a:prstGeom>
          <a:noFill/>
          <a:ln w="28575">
            <a:solidFill>
              <a:schemeClr val="tx2"/>
            </a:solidFill>
            <a:round/>
            <a:headEnd/>
            <a:tailEnd/>
          </a:ln>
        </p:spPr>
        <p:txBody>
          <a:bodyPr/>
          <a:lstStyle/>
          <a:p>
            <a:endParaRPr lang="en-IN"/>
          </a:p>
        </p:txBody>
      </p:sp>
      <p:sp>
        <p:nvSpPr>
          <p:cNvPr id="41053" name="Line 93"/>
          <p:cNvSpPr>
            <a:spLocks noChangeShapeType="1"/>
          </p:cNvSpPr>
          <p:nvPr/>
        </p:nvSpPr>
        <p:spPr bwMode="auto">
          <a:xfrm rot="28095" flipH="1" flipV="1">
            <a:off x="504825" y="3535363"/>
            <a:ext cx="1458913" cy="8350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IN"/>
          </a:p>
        </p:txBody>
      </p:sp>
      <p:sp>
        <p:nvSpPr>
          <p:cNvPr id="41054" name="Line 94"/>
          <p:cNvSpPr>
            <a:spLocks noChangeShapeType="1"/>
          </p:cNvSpPr>
          <p:nvPr/>
        </p:nvSpPr>
        <p:spPr bwMode="auto">
          <a:xfrm flipH="1">
            <a:off x="509588" y="1249363"/>
            <a:ext cx="1277937" cy="2278062"/>
          </a:xfrm>
          <a:prstGeom prst="line">
            <a:avLst/>
          </a:prstGeom>
          <a:noFill/>
          <a:ln w="28575">
            <a:solidFill>
              <a:schemeClr val="tx2"/>
            </a:solidFill>
            <a:round/>
            <a:headEnd/>
            <a:tailEnd/>
          </a:ln>
        </p:spPr>
        <p:txBody>
          <a:bodyPr/>
          <a:lstStyle/>
          <a:p>
            <a:endParaRPr lang="en-IN"/>
          </a:p>
        </p:txBody>
      </p:sp>
      <p:grpSp>
        <p:nvGrpSpPr>
          <p:cNvPr id="9" name="Group 95"/>
          <p:cNvGrpSpPr>
            <a:grpSpLocks/>
          </p:cNvGrpSpPr>
          <p:nvPr/>
        </p:nvGrpSpPr>
        <p:grpSpPr bwMode="auto">
          <a:xfrm>
            <a:off x="481013" y="1443038"/>
            <a:ext cx="3808412" cy="3473450"/>
            <a:chOff x="1524" y="1200"/>
            <a:chExt cx="3288" cy="3000"/>
          </a:xfrm>
        </p:grpSpPr>
        <p:sp>
          <p:nvSpPr>
            <p:cNvPr id="39994" name="Line 96"/>
            <p:cNvSpPr>
              <a:spLocks noChangeShapeType="1"/>
            </p:cNvSpPr>
            <p:nvPr/>
          </p:nvSpPr>
          <p:spPr bwMode="auto">
            <a:xfrm flipV="1">
              <a:off x="2796" y="2376"/>
              <a:ext cx="0" cy="1824"/>
            </a:xfrm>
            <a:prstGeom prst="line">
              <a:avLst/>
            </a:prstGeom>
            <a:noFill/>
            <a:ln w="3175">
              <a:solidFill>
                <a:schemeClr val="folHlink"/>
              </a:solidFill>
              <a:round/>
              <a:headEnd/>
              <a:tailEnd/>
            </a:ln>
          </p:spPr>
          <p:txBody>
            <a:bodyPr/>
            <a:lstStyle/>
            <a:p>
              <a:endParaRPr lang="en-IN"/>
            </a:p>
          </p:txBody>
        </p:sp>
        <p:sp>
          <p:nvSpPr>
            <p:cNvPr id="39995" name="Line 97"/>
            <p:cNvSpPr>
              <a:spLocks noChangeShapeType="1"/>
            </p:cNvSpPr>
            <p:nvPr/>
          </p:nvSpPr>
          <p:spPr bwMode="auto">
            <a:xfrm flipV="1">
              <a:off x="4812" y="1200"/>
              <a:ext cx="0" cy="1848"/>
            </a:xfrm>
            <a:prstGeom prst="line">
              <a:avLst/>
            </a:prstGeom>
            <a:noFill/>
            <a:ln w="6350">
              <a:solidFill>
                <a:schemeClr val="folHlink"/>
              </a:solidFill>
              <a:round/>
              <a:headEnd/>
              <a:tailEnd/>
            </a:ln>
          </p:spPr>
          <p:txBody>
            <a:bodyPr/>
            <a:lstStyle/>
            <a:p>
              <a:endParaRPr lang="en-IN"/>
            </a:p>
          </p:txBody>
        </p:sp>
        <p:sp>
          <p:nvSpPr>
            <p:cNvPr id="39996" name="Line 98"/>
            <p:cNvSpPr>
              <a:spLocks noChangeShapeType="1"/>
            </p:cNvSpPr>
            <p:nvPr/>
          </p:nvSpPr>
          <p:spPr bwMode="auto">
            <a:xfrm flipV="1">
              <a:off x="1524" y="1656"/>
              <a:ext cx="0" cy="1824"/>
            </a:xfrm>
            <a:prstGeom prst="line">
              <a:avLst/>
            </a:prstGeom>
            <a:noFill/>
            <a:ln w="3175">
              <a:solidFill>
                <a:schemeClr val="folHlink"/>
              </a:solidFill>
              <a:round/>
              <a:headEnd/>
              <a:tailEnd/>
            </a:ln>
          </p:spPr>
          <p:txBody>
            <a:bodyPr/>
            <a:lstStyle/>
            <a:p>
              <a:endParaRPr lang="en-IN"/>
            </a:p>
          </p:txBody>
        </p:sp>
      </p:grpSp>
      <p:sp>
        <p:nvSpPr>
          <p:cNvPr id="41059" name="Line 99"/>
          <p:cNvSpPr>
            <a:spLocks noChangeShapeType="1"/>
          </p:cNvSpPr>
          <p:nvPr/>
        </p:nvSpPr>
        <p:spPr bwMode="auto">
          <a:xfrm rot="21571905" flipV="1">
            <a:off x="2786063" y="1989138"/>
            <a:ext cx="1500187" cy="858837"/>
          </a:xfrm>
          <a:prstGeom prst="line">
            <a:avLst/>
          </a:prstGeom>
          <a:noFill/>
          <a:ln w="6350">
            <a:solidFill>
              <a:schemeClr val="folHlink"/>
            </a:solidFill>
            <a:round/>
            <a:headEnd/>
            <a:tailEnd/>
          </a:ln>
        </p:spPr>
        <p:txBody>
          <a:bodyPr/>
          <a:lstStyle/>
          <a:p>
            <a:endParaRPr lang="en-IN"/>
          </a:p>
        </p:txBody>
      </p:sp>
      <p:sp>
        <p:nvSpPr>
          <p:cNvPr id="41060" name="Line 100"/>
          <p:cNvSpPr>
            <a:spLocks noChangeShapeType="1"/>
          </p:cNvSpPr>
          <p:nvPr/>
        </p:nvSpPr>
        <p:spPr bwMode="auto">
          <a:xfrm rot="21571905" flipV="1">
            <a:off x="2341563" y="2516188"/>
            <a:ext cx="1944687" cy="1111250"/>
          </a:xfrm>
          <a:prstGeom prst="line">
            <a:avLst/>
          </a:prstGeom>
          <a:noFill/>
          <a:ln w="6350">
            <a:solidFill>
              <a:schemeClr val="folHlink"/>
            </a:solidFill>
            <a:round/>
            <a:headEnd/>
            <a:tailEnd/>
          </a:ln>
        </p:spPr>
        <p:txBody>
          <a:bodyPr/>
          <a:lstStyle/>
          <a:p>
            <a:endParaRPr lang="en-IN"/>
          </a:p>
        </p:txBody>
      </p:sp>
      <p:sp>
        <p:nvSpPr>
          <p:cNvPr id="41061" name="Line 101"/>
          <p:cNvSpPr>
            <a:spLocks noChangeShapeType="1"/>
          </p:cNvSpPr>
          <p:nvPr/>
        </p:nvSpPr>
        <p:spPr bwMode="auto">
          <a:xfrm rot="28095" flipH="1" flipV="1">
            <a:off x="1230313" y="2976563"/>
            <a:ext cx="860425" cy="492125"/>
          </a:xfrm>
          <a:prstGeom prst="line">
            <a:avLst/>
          </a:prstGeom>
          <a:noFill/>
          <a:ln w="28575">
            <a:solidFill>
              <a:schemeClr val="tx1"/>
            </a:solidFill>
            <a:round/>
            <a:headEnd/>
            <a:tailEnd/>
          </a:ln>
        </p:spPr>
        <p:txBody>
          <a:bodyPr/>
          <a:lstStyle/>
          <a:p>
            <a:endParaRPr lang="en-IN"/>
          </a:p>
        </p:txBody>
      </p:sp>
      <p:sp>
        <p:nvSpPr>
          <p:cNvPr id="41062" name="Line 102"/>
          <p:cNvSpPr>
            <a:spLocks noChangeShapeType="1"/>
          </p:cNvSpPr>
          <p:nvPr/>
        </p:nvSpPr>
        <p:spPr bwMode="auto">
          <a:xfrm rot="28095" flipH="1" flipV="1">
            <a:off x="1619250" y="2179638"/>
            <a:ext cx="279400" cy="160337"/>
          </a:xfrm>
          <a:prstGeom prst="line">
            <a:avLst/>
          </a:prstGeom>
          <a:noFill/>
          <a:ln w="28575">
            <a:solidFill>
              <a:schemeClr val="tx1"/>
            </a:solidFill>
            <a:round/>
            <a:headEnd/>
            <a:tailEnd/>
          </a:ln>
        </p:spPr>
        <p:txBody>
          <a:bodyPr/>
          <a:lstStyle/>
          <a:p>
            <a:endParaRPr lang="en-IN"/>
          </a:p>
        </p:txBody>
      </p:sp>
      <p:sp>
        <p:nvSpPr>
          <p:cNvPr id="41063" name="Line 103"/>
          <p:cNvSpPr>
            <a:spLocks noChangeShapeType="1"/>
          </p:cNvSpPr>
          <p:nvPr/>
        </p:nvSpPr>
        <p:spPr bwMode="auto">
          <a:xfrm flipH="1">
            <a:off x="2324100" y="1797050"/>
            <a:ext cx="422275" cy="750888"/>
          </a:xfrm>
          <a:prstGeom prst="line">
            <a:avLst/>
          </a:prstGeom>
          <a:noFill/>
          <a:ln w="28575">
            <a:solidFill>
              <a:schemeClr val="tx2"/>
            </a:solidFill>
            <a:round/>
            <a:headEnd/>
            <a:tailEnd/>
          </a:ln>
        </p:spPr>
        <p:txBody>
          <a:bodyPr/>
          <a:lstStyle/>
          <a:p>
            <a:endParaRPr lang="en-IN"/>
          </a:p>
        </p:txBody>
      </p:sp>
      <p:sp>
        <p:nvSpPr>
          <p:cNvPr id="41064" name="Line 104"/>
          <p:cNvSpPr>
            <a:spLocks noChangeShapeType="1"/>
          </p:cNvSpPr>
          <p:nvPr/>
        </p:nvSpPr>
        <p:spPr bwMode="auto">
          <a:xfrm flipH="1">
            <a:off x="1211263" y="2165350"/>
            <a:ext cx="452437" cy="806450"/>
          </a:xfrm>
          <a:prstGeom prst="line">
            <a:avLst/>
          </a:prstGeom>
          <a:noFill/>
          <a:ln w="28575">
            <a:solidFill>
              <a:schemeClr val="tx1"/>
            </a:solidFill>
            <a:round/>
            <a:headEnd/>
            <a:tailEnd/>
          </a:ln>
        </p:spPr>
        <p:txBody>
          <a:bodyPr/>
          <a:lstStyle/>
          <a:p>
            <a:endParaRPr lang="en-IN"/>
          </a:p>
        </p:txBody>
      </p:sp>
      <p:sp>
        <p:nvSpPr>
          <p:cNvPr id="41065" name="Line 105"/>
          <p:cNvSpPr>
            <a:spLocks noChangeShapeType="1"/>
          </p:cNvSpPr>
          <p:nvPr/>
        </p:nvSpPr>
        <p:spPr bwMode="auto">
          <a:xfrm flipH="1">
            <a:off x="2079625" y="2679700"/>
            <a:ext cx="452438" cy="806450"/>
          </a:xfrm>
          <a:prstGeom prst="line">
            <a:avLst/>
          </a:prstGeom>
          <a:noFill/>
          <a:ln w="28575">
            <a:solidFill>
              <a:schemeClr val="tx1"/>
            </a:solidFill>
            <a:round/>
            <a:headEnd/>
            <a:tailEnd/>
          </a:ln>
        </p:spPr>
        <p:txBody>
          <a:bodyPr/>
          <a:lstStyle/>
          <a:p>
            <a:endParaRPr lang="en-IN"/>
          </a:p>
        </p:txBody>
      </p:sp>
      <p:sp>
        <p:nvSpPr>
          <p:cNvPr id="41066" name="Line 106"/>
          <p:cNvSpPr>
            <a:spLocks noChangeShapeType="1"/>
          </p:cNvSpPr>
          <p:nvPr/>
        </p:nvSpPr>
        <p:spPr bwMode="auto">
          <a:xfrm flipH="1">
            <a:off x="1898650" y="1582738"/>
            <a:ext cx="422275" cy="749300"/>
          </a:xfrm>
          <a:prstGeom prst="line">
            <a:avLst/>
          </a:prstGeom>
          <a:noFill/>
          <a:ln w="28575">
            <a:solidFill>
              <a:schemeClr val="tx2"/>
            </a:solidFill>
            <a:round/>
            <a:headEnd/>
            <a:tailEnd/>
          </a:ln>
        </p:spPr>
        <p:txBody>
          <a:bodyPr/>
          <a:lstStyle/>
          <a:p>
            <a:endParaRPr lang="en-IN"/>
          </a:p>
        </p:txBody>
      </p:sp>
      <p:sp>
        <p:nvSpPr>
          <p:cNvPr id="41067" name="Line 107"/>
          <p:cNvSpPr>
            <a:spLocks noChangeShapeType="1"/>
          </p:cNvSpPr>
          <p:nvPr/>
        </p:nvSpPr>
        <p:spPr bwMode="auto">
          <a:xfrm rot="21571905" flipV="1">
            <a:off x="1231900" y="2227263"/>
            <a:ext cx="1277938" cy="731837"/>
          </a:xfrm>
          <a:prstGeom prst="line">
            <a:avLst/>
          </a:prstGeom>
          <a:noFill/>
          <a:ln w="28575">
            <a:solidFill>
              <a:schemeClr val="tx1"/>
            </a:solidFill>
            <a:round/>
            <a:headEnd/>
            <a:tailEnd/>
          </a:ln>
        </p:spPr>
        <p:txBody>
          <a:bodyPr/>
          <a:lstStyle/>
          <a:p>
            <a:endParaRPr lang="en-IN"/>
          </a:p>
        </p:txBody>
      </p:sp>
      <p:sp>
        <p:nvSpPr>
          <p:cNvPr id="41068" name="Line 108"/>
          <p:cNvSpPr>
            <a:spLocks noChangeShapeType="1"/>
          </p:cNvSpPr>
          <p:nvPr/>
        </p:nvSpPr>
        <p:spPr bwMode="auto">
          <a:xfrm rot="21571905" flipV="1">
            <a:off x="1882775" y="1868488"/>
            <a:ext cx="835025" cy="476250"/>
          </a:xfrm>
          <a:prstGeom prst="line">
            <a:avLst/>
          </a:prstGeom>
          <a:noFill/>
          <a:ln w="28575">
            <a:solidFill>
              <a:schemeClr val="tx1"/>
            </a:solidFill>
            <a:round/>
            <a:headEnd/>
            <a:tailEnd/>
          </a:ln>
        </p:spPr>
        <p:txBody>
          <a:bodyPr/>
          <a:lstStyle/>
          <a:p>
            <a:endParaRPr lang="en-IN"/>
          </a:p>
        </p:txBody>
      </p:sp>
      <p:sp>
        <p:nvSpPr>
          <p:cNvPr id="41069" name="Line 109"/>
          <p:cNvSpPr>
            <a:spLocks noChangeShapeType="1"/>
          </p:cNvSpPr>
          <p:nvPr/>
        </p:nvSpPr>
        <p:spPr bwMode="auto">
          <a:xfrm rot="28095" flipH="1" flipV="1">
            <a:off x="2308225" y="2559050"/>
            <a:ext cx="222250" cy="128588"/>
          </a:xfrm>
          <a:prstGeom prst="line">
            <a:avLst/>
          </a:prstGeom>
          <a:noFill/>
          <a:ln w="28575">
            <a:solidFill>
              <a:schemeClr val="tx1"/>
            </a:solidFill>
            <a:round/>
            <a:headEnd/>
            <a:tailEnd/>
          </a:ln>
        </p:spPr>
        <p:txBody>
          <a:bodyPr/>
          <a:lstStyle/>
          <a:p>
            <a:endParaRPr lang="en-IN"/>
          </a:p>
        </p:txBody>
      </p:sp>
      <p:sp>
        <p:nvSpPr>
          <p:cNvPr id="41070" name="Line 110"/>
          <p:cNvSpPr>
            <a:spLocks noChangeShapeType="1"/>
          </p:cNvSpPr>
          <p:nvPr/>
        </p:nvSpPr>
        <p:spPr bwMode="auto">
          <a:xfrm flipH="1">
            <a:off x="454025" y="3749675"/>
            <a:ext cx="444500" cy="333375"/>
          </a:xfrm>
          <a:prstGeom prst="line">
            <a:avLst/>
          </a:prstGeom>
          <a:noFill/>
          <a:ln w="28575">
            <a:solidFill>
              <a:schemeClr val="tx1"/>
            </a:solidFill>
            <a:round/>
            <a:headEnd/>
            <a:tailEnd/>
          </a:ln>
        </p:spPr>
        <p:txBody>
          <a:bodyPr/>
          <a:lstStyle/>
          <a:p>
            <a:endParaRPr lang="en-IN"/>
          </a:p>
        </p:txBody>
      </p:sp>
      <p:sp>
        <p:nvSpPr>
          <p:cNvPr id="41071" name="Line 111"/>
          <p:cNvSpPr>
            <a:spLocks noChangeShapeType="1"/>
          </p:cNvSpPr>
          <p:nvPr/>
        </p:nvSpPr>
        <p:spPr bwMode="auto">
          <a:xfrm flipV="1">
            <a:off x="4289425" y="1443038"/>
            <a:ext cx="0" cy="1584325"/>
          </a:xfrm>
          <a:prstGeom prst="line">
            <a:avLst/>
          </a:prstGeom>
          <a:noFill/>
          <a:ln w="28575">
            <a:solidFill>
              <a:schemeClr val="tx1"/>
            </a:solidFill>
            <a:round/>
            <a:headEnd/>
            <a:tailEnd/>
          </a:ln>
        </p:spPr>
        <p:txBody>
          <a:bodyPr/>
          <a:lstStyle/>
          <a:p>
            <a:endParaRPr lang="en-IN"/>
          </a:p>
        </p:txBody>
      </p:sp>
      <p:sp>
        <p:nvSpPr>
          <p:cNvPr id="41072" name="Line 112"/>
          <p:cNvSpPr>
            <a:spLocks noChangeShapeType="1"/>
          </p:cNvSpPr>
          <p:nvPr/>
        </p:nvSpPr>
        <p:spPr bwMode="auto">
          <a:xfrm rot="28095" flipH="1" flipV="1">
            <a:off x="439738" y="4041775"/>
            <a:ext cx="1511300" cy="8636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41073" name="Line 113"/>
          <p:cNvSpPr>
            <a:spLocks noChangeShapeType="1"/>
          </p:cNvSpPr>
          <p:nvPr/>
        </p:nvSpPr>
        <p:spPr bwMode="auto">
          <a:xfrm rot="21571905" flipV="1">
            <a:off x="1949450" y="3563938"/>
            <a:ext cx="2338388" cy="1335087"/>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IN"/>
          </a:p>
        </p:txBody>
      </p:sp>
      <p:sp>
        <p:nvSpPr>
          <p:cNvPr id="41074" name="Line 114"/>
          <p:cNvSpPr>
            <a:spLocks noChangeShapeType="1"/>
          </p:cNvSpPr>
          <p:nvPr/>
        </p:nvSpPr>
        <p:spPr bwMode="auto">
          <a:xfrm flipH="1" flipV="1">
            <a:off x="1620838" y="4194175"/>
            <a:ext cx="333375" cy="722313"/>
          </a:xfrm>
          <a:prstGeom prst="line">
            <a:avLst/>
          </a:prstGeom>
          <a:noFill/>
          <a:ln w="28575">
            <a:solidFill>
              <a:schemeClr val="tx1"/>
            </a:solidFill>
            <a:round/>
            <a:headEnd/>
            <a:tailEnd/>
          </a:ln>
        </p:spPr>
        <p:txBody>
          <a:bodyPr/>
          <a:lstStyle/>
          <a:p>
            <a:endParaRPr lang="en-IN"/>
          </a:p>
        </p:txBody>
      </p:sp>
      <p:sp>
        <p:nvSpPr>
          <p:cNvPr id="41075" name="Line 115"/>
          <p:cNvSpPr>
            <a:spLocks noChangeShapeType="1"/>
          </p:cNvSpPr>
          <p:nvPr/>
        </p:nvSpPr>
        <p:spPr bwMode="auto">
          <a:xfrm flipH="1" flipV="1">
            <a:off x="4114800" y="3138488"/>
            <a:ext cx="204788" cy="444500"/>
          </a:xfrm>
          <a:prstGeom prst="line">
            <a:avLst/>
          </a:prstGeom>
          <a:noFill/>
          <a:ln w="28575">
            <a:solidFill>
              <a:schemeClr val="tx1"/>
            </a:solidFill>
            <a:round/>
            <a:headEnd/>
            <a:tailEnd/>
          </a:ln>
        </p:spPr>
        <p:txBody>
          <a:bodyPr/>
          <a:lstStyle/>
          <a:p>
            <a:endParaRPr lang="en-IN"/>
          </a:p>
        </p:txBody>
      </p:sp>
      <p:grpSp>
        <p:nvGrpSpPr>
          <p:cNvPr id="10" name="Group 116"/>
          <p:cNvGrpSpPr>
            <a:grpSpLocks/>
          </p:cNvGrpSpPr>
          <p:nvPr/>
        </p:nvGrpSpPr>
        <p:grpSpPr bwMode="auto">
          <a:xfrm>
            <a:off x="481013" y="609600"/>
            <a:ext cx="3862387" cy="2200275"/>
            <a:chOff x="1524" y="480"/>
            <a:chExt cx="3335" cy="1900"/>
          </a:xfrm>
        </p:grpSpPr>
        <p:sp>
          <p:nvSpPr>
            <p:cNvPr id="39990" name="Line 117"/>
            <p:cNvSpPr>
              <a:spLocks noChangeShapeType="1"/>
            </p:cNvSpPr>
            <p:nvPr/>
          </p:nvSpPr>
          <p:spPr bwMode="auto">
            <a:xfrm rot="21571905" flipV="1">
              <a:off x="2796" y="1200"/>
              <a:ext cx="2063" cy="1180"/>
            </a:xfrm>
            <a:prstGeom prst="line">
              <a:avLst/>
            </a:prstGeom>
            <a:noFill/>
            <a:ln w="3175">
              <a:solidFill>
                <a:schemeClr val="folHlink"/>
              </a:solidFill>
              <a:round/>
              <a:headEnd/>
              <a:tailEnd/>
            </a:ln>
          </p:spPr>
          <p:txBody>
            <a:bodyPr/>
            <a:lstStyle/>
            <a:p>
              <a:endParaRPr lang="en-IN"/>
            </a:p>
          </p:txBody>
        </p:sp>
        <p:sp>
          <p:nvSpPr>
            <p:cNvPr id="39991" name="Line 118"/>
            <p:cNvSpPr>
              <a:spLocks noChangeShapeType="1"/>
            </p:cNvSpPr>
            <p:nvPr/>
          </p:nvSpPr>
          <p:spPr bwMode="auto">
            <a:xfrm rot="28095" flipH="1" flipV="1">
              <a:off x="1548" y="1656"/>
              <a:ext cx="1260" cy="721"/>
            </a:xfrm>
            <a:prstGeom prst="line">
              <a:avLst/>
            </a:prstGeom>
            <a:noFill/>
            <a:ln w="3175">
              <a:solidFill>
                <a:schemeClr val="folHlink"/>
              </a:solidFill>
              <a:round/>
              <a:headEnd/>
              <a:tailEnd/>
            </a:ln>
          </p:spPr>
          <p:txBody>
            <a:bodyPr/>
            <a:lstStyle/>
            <a:p>
              <a:endParaRPr lang="en-IN"/>
            </a:p>
          </p:txBody>
        </p:sp>
        <p:sp>
          <p:nvSpPr>
            <p:cNvPr id="39992" name="Line 119"/>
            <p:cNvSpPr>
              <a:spLocks noChangeShapeType="1"/>
            </p:cNvSpPr>
            <p:nvPr/>
          </p:nvSpPr>
          <p:spPr bwMode="auto">
            <a:xfrm rot="21571905" flipV="1">
              <a:off x="1524" y="480"/>
              <a:ext cx="2063" cy="1180"/>
            </a:xfrm>
            <a:prstGeom prst="line">
              <a:avLst/>
            </a:prstGeom>
            <a:noFill/>
            <a:ln w="3175">
              <a:solidFill>
                <a:schemeClr val="folHlink"/>
              </a:solidFill>
              <a:round/>
              <a:headEnd/>
              <a:tailEnd/>
            </a:ln>
          </p:spPr>
          <p:txBody>
            <a:bodyPr/>
            <a:lstStyle/>
            <a:p>
              <a:endParaRPr lang="en-IN"/>
            </a:p>
          </p:txBody>
        </p:sp>
        <p:sp>
          <p:nvSpPr>
            <p:cNvPr id="39993" name="Line 120"/>
            <p:cNvSpPr>
              <a:spLocks noChangeShapeType="1"/>
            </p:cNvSpPr>
            <p:nvPr/>
          </p:nvSpPr>
          <p:spPr bwMode="auto">
            <a:xfrm rot="28095" flipH="1" flipV="1">
              <a:off x="3540" y="480"/>
              <a:ext cx="1260" cy="721"/>
            </a:xfrm>
            <a:prstGeom prst="line">
              <a:avLst/>
            </a:prstGeom>
            <a:noFill/>
            <a:ln w="3175">
              <a:solidFill>
                <a:schemeClr val="folHlink"/>
              </a:solidFill>
              <a:round/>
              <a:headEnd/>
              <a:tailEnd/>
            </a:ln>
          </p:spPr>
          <p:txBody>
            <a:bodyPr/>
            <a:lstStyle/>
            <a:p>
              <a:endParaRPr lang="en-IN"/>
            </a:p>
          </p:txBody>
        </p:sp>
      </p:grpSp>
      <p:sp>
        <p:nvSpPr>
          <p:cNvPr id="41081" name="Line 121"/>
          <p:cNvSpPr>
            <a:spLocks noChangeShapeType="1"/>
          </p:cNvSpPr>
          <p:nvPr/>
        </p:nvSpPr>
        <p:spPr bwMode="auto">
          <a:xfrm flipH="1" flipV="1">
            <a:off x="1339850" y="2033588"/>
            <a:ext cx="1444625" cy="777875"/>
          </a:xfrm>
          <a:prstGeom prst="line">
            <a:avLst/>
          </a:prstGeom>
          <a:noFill/>
          <a:ln w="9525">
            <a:solidFill>
              <a:schemeClr val="tx1"/>
            </a:solidFill>
            <a:round/>
            <a:headEnd/>
            <a:tailEnd/>
          </a:ln>
        </p:spPr>
        <p:txBody>
          <a:bodyPr/>
          <a:lstStyle/>
          <a:p>
            <a:endParaRPr lang="en-IN"/>
          </a:p>
        </p:txBody>
      </p:sp>
      <p:sp>
        <p:nvSpPr>
          <p:cNvPr id="41082" name="Line 122"/>
          <p:cNvSpPr>
            <a:spLocks noChangeShapeType="1"/>
          </p:cNvSpPr>
          <p:nvPr/>
        </p:nvSpPr>
        <p:spPr bwMode="auto">
          <a:xfrm flipH="1" flipV="1">
            <a:off x="939800" y="2843213"/>
            <a:ext cx="1444625" cy="777875"/>
          </a:xfrm>
          <a:prstGeom prst="line">
            <a:avLst/>
          </a:prstGeom>
          <a:noFill/>
          <a:ln w="9525">
            <a:solidFill>
              <a:schemeClr val="tx1"/>
            </a:solidFill>
            <a:round/>
            <a:headEnd/>
            <a:tailEnd/>
          </a:ln>
        </p:spPr>
        <p:txBody>
          <a:bodyPr/>
          <a:lstStyle/>
          <a:p>
            <a:endParaRPr lang="en-IN"/>
          </a:p>
        </p:txBody>
      </p:sp>
      <p:sp>
        <p:nvSpPr>
          <p:cNvPr id="41083" name="Text Box 123"/>
          <p:cNvSpPr txBox="1">
            <a:spLocks noChangeArrowheads="1"/>
          </p:cNvSpPr>
          <p:nvPr/>
        </p:nvSpPr>
        <p:spPr bwMode="auto">
          <a:xfrm>
            <a:off x="1828800" y="4876800"/>
            <a:ext cx="354013" cy="336550"/>
          </a:xfrm>
          <a:prstGeom prst="rect">
            <a:avLst/>
          </a:prstGeom>
          <a:noFill/>
          <a:ln w="9525">
            <a:noFill/>
            <a:miter lim="800000"/>
            <a:headEnd/>
            <a:tailEnd/>
          </a:ln>
        </p:spPr>
        <p:txBody>
          <a:bodyPr wrap="none">
            <a:spAutoFit/>
          </a:bodyPr>
          <a:lstStyle/>
          <a:p>
            <a:pPr algn="ctr"/>
            <a:r>
              <a:rPr lang="en-US" sz="1600">
                <a:latin typeface="Arial Black" pitchFamily="34" charset="0"/>
              </a:rPr>
              <a:t>O</a:t>
            </a:r>
          </a:p>
        </p:txBody>
      </p:sp>
      <p:grpSp>
        <p:nvGrpSpPr>
          <p:cNvPr id="11" name="Group 124"/>
          <p:cNvGrpSpPr>
            <a:grpSpLocks/>
          </p:cNvGrpSpPr>
          <p:nvPr/>
        </p:nvGrpSpPr>
        <p:grpSpPr bwMode="auto">
          <a:xfrm>
            <a:off x="3810000" y="152400"/>
            <a:ext cx="4038600" cy="685800"/>
            <a:chOff x="2688" y="240"/>
            <a:chExt cx="2544" cy="432"/>
          </a:xfrm>
        </p:grpSpPr>
        <p:sp>
          <p:nvSpPr>
            <p:cNvPr id="39988" name="Rectangle 125"/>
            <p:cNvSpPr>
              <a:spLocks noChangeArrowheads="1"/>
            </p:cNvSpPr>
            <p:nvPr/>
          </p:nvSpPr>
          <p:spPr bwMode="auto">
            <a:xfrm>
              <a:off x="2688" y="240"/>
              <a:ext cx="2544" cy="432"/>
            </a:xfrm>
            <a:prstGeom prst="rect">
              <a:avLst/>
            </a:prstGeom>
            <a:solidFill>
              <a:srgbClr val="FFFFCC"/>
            </a:solidFill>
            <a:ln w="9525">
              <a:solidFill>
                <a:schemeClr val="tx1"/>
              </a:solidFill>
              <a:miter lim="800000"/>
              <a:headEnd/>
              <a:tailEnd/>
            </a:ln>
          </p:spPr>
          <p:txBody>
            <a:bodyPr wrap="none" anchor="ctr"/>
            <a:lstStyle/>
            <a:p>
              <a:endParaRPr lang="en-IN"/>
            </a:p>
          </p:txBody>
        </p:sp>
        <p:sp>
          <p:nvSpPr>
            <p:cNvPr id="39989" name="Text Box 126"/>
            <p:cNvSpPr txBox="1">
              <a:spLocks noChangeArrowheads="1"/>
            </p:cNvSpPr>
            <p:nvPr/>
          </p:nvSpPr>
          <p:spPr bwMode="auto">
            <a:xfrm>
              <a:off x="2832" y="240"/>
              <a:ext cx="1866" cy="368"/>
            </a:xfrm>
            <a:prstGeom prst="rect">
              <a:avLst/>
            </a:prstGeom>
            <a:noFill/>
            <a:ln w="9525">
              <a:noFill/>
              <a:miter lim="800000"/>
              <a:headEnd/>
              <a:tailEnd/>
            </a:ln>
          </p:spPr>
          <p:txBody>
            <a:bodyPr wrap="none">
              <a:spAutoFit/>
            </a:bodyPr>
            <a:lstStyle/>
            <a:p>
              <a:r>
                <a:rPr lang="en-US" sz="1600" b="1" dirty="0"/>
                <a:t>F.V. and S.V. of  a solid are given. </a:t>
              </a:r>
            </a:p>
            <a:p>
              <a:r>
                <a:rPr lang="en-US" sz="1600" b="1" dirty="0"/>
                <a:t>Draw it’s isometric view.</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41083"/>
                                        </p:tgtEl>
                                        <p:attrNameLst>
                                          <p:attrName>style.visibility</p:attrName>
                                        </p:attrNameLst>
                                      </p:cBhvr>
                                      <p:to>
                                        <p:strVal val="visible"/>
                                      </p:to>
                                    </p:set>
                                    <p:anim calcmode="lin" valueType="num">
                                      <p:cBhvr>
                                        <p:cTn id="13" dur="500" fill="hold"/>
                                        <p:tgtEl>
                                          <p:spTgt spid="41083"/>
                                        </p:tgtEl>
                                        <p:attrNameLst>
                                          <p:attrName>ppt_w</p:attrName>
                                        </p:attrNameLst>
                                      </p:cBhvr>
                                      <p:tavLst>
                                        <p:tav tm="0">
                                          <p:val>
                                            <p:strVal val="4*#ppt_w"/>
                                          </p:val>
                                        </p:tav>
                                        <p:tav tm="100000">
                                          <p:val>
                                            <p:strVal val="#ppt_w"/>
                                          </p:val>
                                        </p:tav>
                                      </p:tavLst>
                                    </p:anim>
                                    <p:anim calcmode="lin" valueType="num">
                                      <p:cBhvr>
                                        <p:cTn id="14" dur="500" fill="hold"/>
                                        <p:tgtEl>
                                          <p:spTgt spid="41083"/>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ppt_h/2"/>
                                          </p:val>
                                        </p:tav>
                                        <p:tav tm="100000">
                                          <p:val>
                                            <p:strVal val="#ppt_y"/>
                                          </p:val>
                                        </p:tav>
                                      </p:tavLst>
                                    </p:anim>
                                    <p:anim calcmode="lin" valueType="num">
                                      <p:cBhvr>
                                        <p:cTn id="21" dur="500" fill="hold"/>
                                        <p:tgtEl>
                                          <p:spTgt spid="9"/>
                                        </p:tgtEl>
                                        <p:attrNameLst>
                                          <p:attrName>ppt_w</p:attrName>
                                        </p:attrNameLst>
                                      </p:cBhvr>
                                      <p:tavLst>
                                        <p:tav tm="0">
                                          <p:val>
                                            <p:strVal val="#ppt_w"/>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41051"/>
                                        </p:tgtEl>
                                        <p:attrNameLst>
                                          <p:attrName>style.visibility</p:attrName>
                                        </p:attrNameLst>
                                      </p:cBhvr>
                                      <p:to>
                                        <p:strVal val="visible"/>
                                      </p:to>
                                    </p:set>
                                    <p:animEffect transition="in" filter="strips(upRight)">
                                      <p:cBhvr>
                                        <p:cTn id="33" dur="500"/>
                                        <p:tgtEl>
                                          <p:spTgt spid="41051"/>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grpId="0" nodeType="clickEffect">
                                  <p:stCondLst>
                                    <p:cond delay="0"/>
                                  </p:stCondLst>
                                  <p:childTnLst>
                                    <p:set>
                                      <p:cBhvr>
                                        <p:cTn id="37" dur="1" fill="hold">
                                          <p:stCondLst>
                                            <p:cond delay="0"/>
                                          </p:stCondLst>
                                        </p:cTn>
                                        <p:tgtEl>
                                          <p:spTgt spid="41053"/>
                                        </p:tgtEl>
                                        <p:attrNameLst>
                                          <p:attrName>style.visibility</p:attrName>
                                        </p:attrNameLst>
                                      </p:cBhvr>
                                      <p:to>
                                        <p:strVal val="visible"/>
                                      </p:to>
                                    </p:set>
                                    <p:animEffect transition="in" filter="strips(upLeft)">
                                      <p:cBhvr>
                                        <p:cTn id="38" dur="500"/>
                                        <p:tgtEl>
                                          <p:spTgt spid="41053"/>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grpId="0" nodeType="clickEffect">
                                  <p:stCondLst>
                                    <p:cond delay="0"/>
                                  </p:stCondLst>
                                  <p:childTnLst>
                                    <p:set>
                                      <p:cBhvr>
                                        <p:cTn id="42" dur="1" fill="hold">
                                          <p:stCondLst>
                                            <p:cond delay="0"/>
                                          </p:stCondLst>
                                        </p:cTn>
                                        <p:tgtEl>
                                          <p:spTgt spid="41046"/>
                                        </p:tgtEl>
                                        <p:attrNameLst>
                                          <p:attrName>style.visibility</p:attrName>
                                        </p:attrNameLst>
                                      </p:cBhvr>
                                      <p:to>
                                        <p:strVal val="visible"/>
                                      </p:to>
                                    </p:set>
                                    <p:animEffect transition="in" filter="strips(upLeft)">
                                      <p:cBhvr>
                                        <p:cTn id="43" dur="500"/>
                                        <p:tgtEl>
                                          <p:spTgt spid="41046"/>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41054"/>
                                        </p:tgtEl>
                                        <p:attrNameLst>
                                          <p:attrName>style.visibility</p:attrName>
                                        </p:attrNameLst>
                                      </p:cBhvr>
                                      <p:to>
                                        <p:strVal val="visible"/>
                                      </p:to>
                                    </p:set>
                                    <p:animEffect transition="in" filter="strips(downLeft)">
                                      <p:cBhvr>
                                        <p:cTn id="48" dur="500"/>
                                        <p:tgtEl>
                                          <p:spTgt spid="41054"/>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41052"/>
                                        </p:tgtEl>
                                        <p:attrNameLst>
                                          <p:attrName>style.visibility</p:attrName>
                                        </p:attrNameLst>
                                      </p:cBhvr>
                                      <p:to>
                                        <p:strVal val="visible"/>
                                      </p:to>
                                    </p:set>
                                    <p:animEffect transition="in" filter="strips(downLeft)">
                                      <p:cBhvr>
                                        <p:cTn id="53" dur="500"/>
                                        <p:tgtEl>
                                          <p:spTgt spid="41052"/>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41070"/>
                                        </p:tgtEl>
                                        <p:attrNameLst>
                                          <p:attrName>style.visibility</p:attrName>
                                        </p:attrNameLst>
                                      </p:cBhvr>
                                      <p:to>
                                        <p:strVal val="visible"/>
                                      </p:to>
                                    </p:set>
                                    <p:anim calcmode="lin" valueType="num">
                                      <p:cBhvr>
                                        <p:cTn id="58" dur="500" fill="hold"/>
                                        <p:tgtEl>
                                          <p:spTgt spid="41070"/>
                                        </p:tgtEl>
                                        <p:attrNameLst>
                                          <p:attrName>ppt_w</p:attrName>
                                        </p:attrNameLst>
                                      </p:cBhvr>
                                      <p:tavLst>
                                        <p:tav tm="0">
                                          <p:val>
                                            <p:fltVal val="0"/>
                                          </p:val>
                                        </p:tav>
                                        <p:tav tm="100000">
                                          <p:val>
                                            <p:strVal val="#ppt_w"/>
                                          </p:val>
                                        </p:tav>
                                      </p:tavLst>
                                    </p:anim>
                                    <p:anim calcmode="lin" valueType="num">
                                      <p:cBhvr>
                                        <p:cTn id="59" dur="500" fill="hold"/>
                                        <p:tgtEl>
                                          <p:spTgt spid="41070"/>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grpId="0" nodeType="clickEffect">
                                  <p:stCondLst>
                                    <p:cond delay="0"/>
                                  </p:stCondLst>
                                  <p:childTnLst>
                                    <p:set>
                                      <p:cBhvr>
                                        <p:cTn id="63" dur="1" fill="hold">
                                          <p:stCondLst>
                                            <p:cond delay="0"/>
                                          </p:stCondLst>
                                        </p:cTn>
                                        <p:tgtEl>
                                          <p:spTgt spid="41074"/>
                                        </p:tgtEl>
                                        <p:attrNameLst>
                                          <p:attrName>style.visibility</p:attrName>
                                        </p:attrNameLst>
                                      </p:cBhvr>
                                      <p:to>
                                        <p:strVal val="visible"/>
                                      </p:to>
                                    </p:set>
                                    <p:anim calcmode="lin" valueType="num">
                                      <p:cBhvr>
                                        <p:cTn id="64" dur="500" fill="hold"/>
                                        <p:tgtEl>
                                          <p:spTgt spid="41074"/>
                                        </p:tgtEl>
                                        <p:attrNameLst>
                                          <p:attrName>ppt_w</p:attrName>
                                        </p:attrNameLst>
                                      </p:cBhvr>
                                      <p:tavLst>
                                        <p:tav tm="0">
                                          <p:val>
                                            <p:fltVal val="0"/>
                                          </p:val>
                                        </p:tav>
                                        <p:tav tm="100000">
                                          <p:val>
                                            <p:strVal val="#ppt_w"/>
                                          </p:val>
                                        </p:tav>
                                      </p:tavLst>
                                    </p:anim>
                                    <p:anim calcmode="lin" valueType="num">
                                      <p:cBhvr>
                                        <p:cTn id="65" dur="500" fill="hold"/>
                                        <p:tgtEl>
                                          <p:spTgt spid="41074"/>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grpId="0" nodeType="clickEffect">
                                  <p:stCondLst>
                                    <p:cond delay="0"/>
                                  </p:stCondLst>
                                  <p:childTnLst>
                                    <p:set>
                                      <p:cBhvr>
                                        <p:cTn id="69" dur="1" fill="hold">
                                          <p:stCondLst>
                                            <p:cond delay="0"/>
                                          </p:stCondLst>
                                        </p:cTn>
                                        <p:tgtEl>
                                          <p:spTgt spid="41075"/>
                                        </p:tgtEl>
                                        <p:attrNameLst>
                                          <p:attrName>style.visibility</p:attrName>
                                        </p:attrNameLst>
                                      </p:cBhvr>
                                      <p:to>
                                        <p:strVal val="visible"/>
                                      </p:to>
                                    </p:set>
                                    <p:anim calcmode="lin" valueType="num">
                                      <p:cBhvr>
                                        <p:cTn id="70" dur="500" fill="hold"/>
                                        <p:tgtEl>
                                          <p:spTgt spid="41075"/>
                                        </p:tgtEl>
                                        <p:attrNameLst>
                                          <p:attrName>ppt_w</p:attrName>
                                        </p:attrNameLst>
                                      </p:cBhvr>
                                      <p:tavLst>
                                        <p:tav tm="0">
                                          <p:val>
                                            <p:fltVal val="0"/>
                                          </p:val>
                                        </p:tav>
                                        <p:tav tm="100000">
                                          <p:val>
                                            <p:strVal val="#ppt_w"/>
                                          </p:val>
                                        </p:tav>
                                      </p:tavLst>
                                    </p:anim>
                                    <p:anim calcmode="lin" valueType="num">
                                      <p:cBhvr>
                                        <p:cTn id="71" dur="500" fill="hold"/>
                                        <p:tgtEl>
                                          <p:spTgt spid="41075"/>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41059"/>
                                        </p:tgtEl>
                                        <p:attrNameLst>
                                          <p:attrName>style.visibility</p:attrName>
                                        </p:attrNameLst>
                                      </p:cBhvr>
                                      <p:to>
                                        <p:strVal val="visible"/>
                                      </p:to>
                                    </p:set>
                                    <p:animEffect transition="in" filter="strips(downLeft)">
                                      <p:cBhvr>
                                        <p:cTn id="76" dur="500"/>
                                        <p:tgtEl>
                                          <p:spTgt spid="41059"/>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12" fill="hold" grpId="0" nodeType="clickEffect">
                                  <p:stCondLst>
                                    <p:cond delay="0"/>
                                  </p:stCondLst>
                                  <p:childTnLst>
                                    <p:set>
                                      <p:cBhvr>
                                        <p:cTn id="80" dur="1" fill="hold">
                                          <p:stCondLst>
                                            <p:cond delay="0"/>
                                          </p:stCondLst>
                                        </p:cTn>
                                        <p:tgtEl>
                                          <p:spTgt spid="41060"/>
                                        </p:tgtEl>
                                        <p:attrNameLst>
                                          <p:attrName>style.visibility</p:attrName>
                                        </p:attrNameLst>
                                      </p:cBhvr>
                                      <p:to>
                                        <p:strVal val="visible"/>
                                      </p:to>
                                    </p:set>
                                    <p:animEffect transition="in" filter="strips(downLeft)">
                                      <p:cBhvr>
                                        <p:cTn id="81" dur="500"/>
                                        <p:tgtEl>
                                          <p:spTgt spid="4106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grpId="0" nodeType="clickEffect">
                                  <p:stCondLst>
                                    <p:cond delay="0"/>
                                  </p:stCondLst>
                                  <p:childTnLst>
                                    <p:set>
                                      <p:cBhvr>
                                        <p:cTn id="85" dur="1" fill="hold">
                                          <p:stCondLst>
                                            <p:cond delay="0"/>
                                          </p:stCondLst>
                                        </p:cTn>
                                        <p:tgtEl>
                                          <p:spTgt spid="41081"/>
                                        </p:tgtEl>
                                        <p:attrNameLst>
                                          <p:attrName>style.visibility</p:attrName>
                                        </p:attrNameLst>
                                      </p:cBhvr>
                                      <p:to>
                                        <p:strVal val="visible"/>
                                      </p:to>
                                    </p:set>
                                    <p:animEffect transition="in" filter="strips(upLeft)">
                                      <p:cBhvr>
                                        <p:cTn id="86" dur="500"/>
                                        <p:tgtEl>
                                          <p:spTgt spid="41081"/>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9" fill="hold" grpId="0" nodeType="clickEffect">
                                  <p:stCondLst>
                                    <p:cond delay="0"/>
                                  </p:stCondLst>
                                  <p:childTnLst>
                                    <p:set>
                                      <p:cBhvr>
                                        <p:cTn id="90" dur="1" fill="hold">
                                          <p:stCondLst>
                                            <p:cond delay="0"/>
                                          </p:stCondLst>
                                        </p:cTn>
                                        <p:tgtEl>
                                          <p:spTgt spid="41082"/>
                                        </p:tgtEl>
                                        <p:attrNameLst>
                                          <p:attrName>style.visibility</p:attrName>
                                        </p:attrNameLst>
                                      </p:cBhvr>
                                      <p:to>
                                        <p:strVal val="visible"/>
                                      </p:to>
                                    </p:set>
                                    <p:animEffect transition="in" filter="strips(upLeft)">
                                      <p:cBhvr>
                                        <p:cTn id="91" dur="500"/>
                                        <p:tgtEl>
                                          <p:spTgt spid="41082"/>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41038"/>
                                        </p:tgtEl>
                                        <p:attrNameLst>
                                          <p:attrName>style.visibility</p:attrName>
                                        </p:attrNameLst>
                                      </p:cBhvr>
                                      <p:to>
                                        <p:strVal val="visible"/>
                                      </p:to>
                                    </p:set>
                                    <p:animEffect transition="in" filter="strips(downRight)">
                                      <p:cBhvr>
                                        <p:cTn id="96" dur="500"/>
                                        <p:tgtEl>
                                          <p:spTgt spid="41038"/>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41042"/>
                                        </p:tgtEl>
                                        <p:attrNameLst>
                                          <p:attrName>style.visibility</p:attrName>
                                        </p:attrNameLst>
                                      </p:cBhvr>
                                      <p:to>
                                        <p:strVal val="visible"/>
                                      </p:to>
                                    </p:set>
                                    <p:animEffect transition="in" filter="strips(downRight)">
                                      <p:cBhvr>
                                        <p:cTn id="101" dur="500"/>
                                        <p:tgtEl>
                                          <p:spTgt spid="41042"/>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grpId="0" nodeType="clickEffect">
                                  <p:stCondLst>
                                    <p:cond delay="0"/>
                                  </p:stCondLst>
                                  <p:childTnLst>
                                    <p:set>
                                      <p:cBhvr>
                                        <p:cTn id="105" dur="1" fill="hold">
                                          <p:stCondLst>
                                            <p:cond delay="0"/>
                                          </p:stCondLst>
                                        </p:cTn>
                                        <p:tgtEl>
                                          <p:spTgt spid="41037"/>
                                        </p:tgtEl>
                                        <p:attrNameLst>
                                          <p:attrName>style.visibility</p:attrName>
                                        </p:attrNameLst>
                                      </p:cBhvr>
                                      <p:to>
                                        <p:strVal val="visible"/>
                                      </p:to>
                                    </p:set>
                                    <p:animEffect transition="in" filter="strips(downRight)">
                                      <p:cBhvr>
                                        <p:cTn id="106" dur="500"/>
                                        <p:tgtEl>
                                          <p:spTgt spid="41037"/>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41043"/>
                                        </p:tgtEl>
                                        <p:attrNameLst>
                                          <p:attrName>style.visibility</p:attrName>
                                        </p:attrNameLst>
                                      </p:cBhvr>
                                      <p:to>
                                        <p:strVal val="visible"/>
                                      </p:to>
                                    </p:set>
                                    <p:animEffect transition="in" filter="strips(downRight)">
                                      <p:cBhvr>
                                        <p:cTn id="111" dur="500"/>
                                        <p:tgtEl>
                                          <p:spTgt spid="41043"/>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41063"/>
                                        </p:tgtEl>
                                        <p:attrNameLst>
                                          <p:attrName>style.visibility</p:attrName>
                                        </p:attrNameLst>
                                      </p:cBhvr>
                                      <p:to>
                                        <p:strVal val="visible"/>
                                      </p:to>
                                    </p:set>
                                    <p:animEffect transition="in" filter="strips(downLeft)">
                                      <p:cBhvr>
                                        <p:cTn id="116" dur="500"/>
                                        <p:tgtEl>
                                          <p:spTgt spid="41063"/>
                                        </p:tgtEl>
                                      </p:cBhvr>
                                    </p:animEffect>
                                  </p:childTnLst>
                                </p:cTn>
                              </p:par>
                            </p:childTnLst>
                          </p:cTn>
                        </p:par>
                      </p:childTnLst>
                    </p:cTn>
                  </p:par>
                  <p:par>
                    <p:cTn id="117" fill="hold">
                      <p:stCondLst>
                        <p:cond delay="indefinite"/>
                      </p:stCondLst>
                      <p:childTnLst>
                        <p:par>
                          <p:cTn id="118" fill="hold">
                            <p:stCondLst>
                              <p:cond delay="0"/>
                            </p:stCondLst>
                            <p:childTnLst>
                              <p:par>
                                <p:cTn id="119" presetID="18" presetClass="entr" presetSubtype="12" fill="hold" grpId="0" nodeType="clickEffect">
                                  <p:stCondLst>
                                    <p:cond delay="0"/>
                                  </p:stCondLst>
                                  <p:childTnLst>
                                    <p:set>
                                      <p:cBhvr>
                                        <p:cTn id="120" dur="1" fill="hold">
                                          <p:stCondLst>
                                            <p:cond delay="0"/>
                                          </p:stCondLst>
                                        </p:cTn>
                                        <p:tgtEl>
                                          <p:spTgt spid="41066"/>
                                        </p:tgtEl>
                                        <p:attrNameLst>
                                          <p:attrName>style.visibility</p:attrName>
                                        </p:attrNameLst>
                                      </p:cBhvr>
                                      <p:to>
                                        <p:strVal val="visible"/>
                                      </p:to>
                                    </p:set>
                                    <p:animEffect transition="in" filter="strips(downLeft)">
                                      <p:cBhvr>
                                        <p:cTn id="121" dur="500"/>
                                        <p:tgtEl>
                                          <p:spTgt spid="41066"/>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9" fill="hold" grpId="0" nodeType="clickEffect">
                                  <p:stCondLst>
                                    <p:cond delay="0"/>
                                  </p:stCondLst>
                                  <p:childTnLst>
                                    <p:set>
                                      <p:cBhvr>
                                        <p:cTn id="125" dur="1" fill="hold">
                                          <p:stCondLst>
                                            <p:cond delay="0"/>
                                          </p:stCondLst>
                                        </p:cTn>
                                        <p:tgtEl>
                                          <p:spTgt spid="41062"/>
                                        </p:tgtEl>
                                        <p:attrNameLst>
                                          <p:attrName>style.visibility</p:attrName>
                                        </p:attrNameLst>
                                      </p:cBhvr>
                                      <p:to>
                                        <p:strVal val="visible"/>
                                      </p:to>
                                    </p:set>
                                    <p:animEffect transition="in" filter="strips(upLeft)">
                                      <p:cBhvr>
                                        <p:cTn id="126" dur="500"/>
                                        <p:tgtEl>
                                          <p:spTgt spid="41062"/>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6" fill="hold" grpId="0" nodeType="clickEffect">
                                  <p:stCondLst>
                                    <p:cond delay="0"/>
                                  </p:stCondLst>
                                  <p:childTnLst>
                                    <p:set>
                                      <p:cBhvr>
                                        <p:cTn id="130" dur="1" fill="hold">
                                          <p:stCondLst>
                                            <p:cond delay="0"/>
                                          </p:stCondLst>
                                        </p:cTn>
                                        <p:tgtEl>
                                          <p:spTgt spid="41069"/>
                                        </p:tgtEl>
                                        <p:attrNameLst>
                                          <p:attrName>style.visibility</p:attrName>
                                        </p:attrNameLst>
                                      </p:cBhvr>
                                      <p:to>
                                        <p:strVal val="visible"/>
                                      </p:to>
                                    </p:set>
                                    <p:animEffect transition="in" filter="strips(downRight)">
                                      <p:cBhvr>
                                        <p:cTn id="131" dur="500"/>
                                        <p:tgtEl>
                                          <p:spTgt spid="41069"/>
                                        </p:tgtEl>
                                      </p:cBhvr>
                                    </p:animEffect>
                                  </p:childTnLst>
                                </p:cTn>
                              </p:par>
                            </p:childTnLst>
                          </p:cTn>
                        </p:par>
                      </p:childTnLst>
                    </p:cTn>
                  </p:par>
                  <p:par>
                    <p:cTn id="132" fill="hold">
                      <p:stCondLst>
                        <p:cond delay="indefinite"/>
                      </p:stCondLst>
                      <p:childTnLst>
                        <p:par>
                          <p:cTn id="133" fill="hold">
                            <p:stCondLst>
                              <p:cond delay="0"/>
                            </p:stCondLst>
                            <p:childTnLst>
                              <p:par>
                                <p:cTn id="134" presetID="18" presetClass="entr" presetSubtype="12" fill="hold" grpId="0" nodeType="clickEffect">
                                  <p:stCondLst>
                                    <p:cond delay="0"/>
                                  </p:stCondLst>
                                  <p:childTnLst>
                                    <p:set>
                                      <p:cBhvr>
                                        <p:cTn id="135" dur="1" fill="hold">
                                          <p:stCondLst>
                                            <p:cond delay="0"/>
                                          </p:stCondLst>
                                        </p:cTn>
                                        <p:tgtEl>
                                          <p:spTgt spid="41064"/>
                                        </p:tgtEl>
                                        <p:attrNameLst>
                                          <p:attrName>style.visibility</p:attrName>
                                        </p:attrNameLst>
                                      </p:cBhvr>
                                      <p:to>
                                        <p:strVal val="visible"/>
                                      </p:to>
                                    </p:set>
                                    <p:animEffect transition="in" filter="strips(downLeft)">
                                      <p:cBhvr>
                                        <p:cTn id="136" dur="500"/>
                                        <p:tgtEl>
                                          <p:spTgt spid="41064"/>
                                        </p:tgtEl>
                                      </p:cBhvr>
                                    </p:animEffect>
                                  </p:childTnLst>
                                </p:cTn>
                              </p:par>
                            </p:childTnLst>
                          </p:cTn>
                        </p:par>
                      </p:childTnLst>
                    </p:cTn>
                  </p:par>
                  <p:par>
                    <p:cTn id="137" fill="hold">
                      <p:stCondLst>
                        <p:cond delay="indefinite"/>
                      </p:stCondLst>
                      <p:childTnLst>
                        <p:par>
                          <p:cTn id="138" fill="hold">
                            <p:stCondLst>
                              <p:cond delay="0"/>
                            </p:stCondLst>
                            <p:childTnLst>
                              <p:par>
                                <p:cTn id="139" presetID="18" presetClass="entr" presetSubtype="12" fill="hold" grpId="0" nodeType="clickEffect">
                                  <p:stCondLst>
                                    <p:cond delay="0"/>
                                  </p:stCondLst>
                                  <p:childTnLst>
                                    <p:set>
                                      <p:cBhvr>
                                        <p:cTn id="140" dur="1" fill="hold">
                                          <p:stCondLst>
                                            <p:cond delay="0"/>
                                          </p:stCondLst>
                                        </p:cTn>
                                        <p:tgtEl>
                                          <p:spTgt spid="41065"/>
                                        </p:tgtEl>
                                        <p:attrNameLst>
                                          <p:attrName>style.visibility</p:attrName>
                                        </p:attrNameLst>
                                      </p:cBhvr>
                                      <p:to>
                                        <p:strVal val="visible"/>
                                      </p:to>
                                    </p:set>
                                    <p:animEffect transition="in" filter="strips(downLeft)">
                                      <p:cBhvr>
                                        <p:cTn id="141" dur="500"/>
                                        <p:tgtEl>
                                          <p:spTgt spid="41065"/>
                                        </p:tgtEl>
                                      </p:cBhvr>
                                    </p:animEffect>
                                  </p:childTnLst>
                                </p:cTn>
                              </p:par>
                            </p:childTnLst>
                          </p:cTn>
                        </p:par>
                      </p:childTnLst>
                    </p:cTn>
                  </p:par>
                  <p:par>
                    <p:cTn id="142" fill="hold">
                      <p:stCondLst>
                        <p:cond delay="indefinite"/>
                      </p:stCondLst>
                      <p:childTnLst>
                        <p:par>
                          <p:cTn id="143" fill="hold">
                            <p:stCondLst>
                              <p:cond delay="0"/>
                            </p:stCondLst>
                            <p:childTnLst>
                              <p:par>
                                <p:cTn id="144" presetID="18" presetClass="entr" presetSubtype="6" fill="hold" grpId="0" nodeType="clickEffect">
                                  <p:stCondLst>
                                    <p:cond delay="0"/>
                                  </p:stCondLst>
                                  <p:childTnLst>
                                    <p:set>
                                      <p:cBhvr>
                                        <p:cTn id="145" dur="1" fill="hold">
                                          <p:stCondLst>
                                            <p:cond delay="0"/>
                                          </p:stCondLst>
                                        </p:cTn>
                                        <p:tgtEl>
                                          <p:spTgt spid="41061"/>
                                        </p:tgtEl>
                                        <p:attrNameLst>
                                          <p:attrName>style.visibility</p:attrName>
                                        </p:attrNameLst>
                                      </p:cBhvr>
                                      <p:to>
                                        <p:strVal val="visible"/>
                                      </p:to>
                                    </p:set>
                                    <p:animEffect transition="in" filter="strips(downRight)">
                                      <p:cBhvr>
                                        <p:cTn id="146" dur="500"/>
                                        <p:tgtEl>
                                          <p:spTgt spid="41061"/>
                                        </p:tgtEl>
                                      </p:cBhvr>
                                    </p:animEffec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grpId="0" nodeType="clickEffect">
                                  <p:stCondLst>
                                    <p:cond delay="0"/>
                                  </p:stCondLst>
                                  <p:childTnLst>
                                    <p:set>
                                      <p:cBhvr>
                                        <p:cTn id="150" dur="1" fill="hold">
                                          <p:stCondLst>
                                            <p:cond delay="0"/>
                                          </p:stCondLst>
                                        </p:cTn>
                                        <p:tgtEl>
                                          <p:spTgt spid="41044"/>
                                        </p:tgtEl>
                                        <p:attrNameLst>
                                          <p:attrName>style.visibility</p:attrName>
                                        </p:attrNameLst>
                                      </p:cBhvr>
                                      <p:to>
                                        <p:strVal val="visible"/>
                                      </p:to>
                                    </p:set>
                                    <p:animEffect transition="in" filter="strips(downLeft)">
                                      <p:cBhvr>
                                        <p:cTn id="151" dur="500"/>
                                        <p:tgtEl>
                                          <p:spTgt spid="41044"/>
                                        </p:tgtEl>
                                      </p:cBhvr>
                                    </p:animEffect>
                                  </p:childTnLst>
                                </p:cTn>
                              </p:par>
                            </p:childTnLst>
                          </p:cTn>
                        </p:par>
                      </p:childTnLst>
                    </p:cTn>
                  </p:par>
                  <p:par>
                    <p:cTn id="152" fill="hold">
                      <p:stCondLst>
                        <p:cond delay="indefinite"/>
                      </p:stCondLst>
                      <p:childTnLst>
                        <p:par>
                          <p:cTn id="153" fill="hold">
                            <p:stCondLst>
                              <p:cond delay="0"/>
                            </p:stCondLst>
                            <p:childTnLst>
                              <p:par>
                                <p:cTn id="154" presetID="18" presetClass="entr" presetSubtype="12" fill="hold" grpId="0" nodeType="clickEffect">
                                  <p:stCondLst>
                                    <p:cond delay="0"/>
                                  </p:stCondLst>
                                  <p:childTnLst>
                                    <p:set>
                                      <p:cBhvr>
                                        <p:cTn id="155" dur="1" fill="hold">
                                          <p:stCondLst>
                                            <p:cond delay="0"/>
                                          </p:stCondLst>
                                        </p:cTn>
                                        <p:tgtEl>
                                          <p:spTgt spid="41040"/>
                                        </p:tgtEl>
                                        <p:attrNameLst>
                                          <p:attrName>style.visibility</p:attrName>
                                        </p:attrNameLst>
                                      </p:cBhvr>
                                      <p:to>
                                        <p:strVal val="visible"/>
                                      </p:to>
                                    </p:set>
                                    <p:animEffect transition="in" filter="strips(downLeft)">
                                      <p:cBhvr>
                                        <p:cTn id="156" dur="500"/>
                                        <p:tgtEl>
                                          <p:spTgt spid="41040"/>
                                        </p:tgtEl>
                                      </p:cBhvr>
                                    </p:animEffect>
                                  </p:childTnLst>
                                </p:cTn>
                              </p:par>
                            </p:childTnLst>
                          </p:cTn>
                        </p:par>
                      </p:childTnLst>
                    </p:cTn>
                  </p:par>
                  <p:par>
                    <p:cTn id="157" fill="hold">
                      <p:stCondLst>
                        <p:cond delay="indefinite"/>
                      </p:stCondLst>
                      <p:childTnLst>
                        <p:par>
                          <p:cTn id="158" fill="hold">
                            <p:stCondLst>
                              <p:cond delay="0"/>
                            </p:stCondLst>
                            <p:childTnLst>
                              <p:par>
                                <p:cTn id="159" presetID="18" presetClass="entr" presetSubtype="12" fill="hold" grpId="0" nodeType="clickEffect">
                                  <p:stCondLst>
                                    <p:cond delay="0"/>
                                  </p:stCondLst>
                                  <p:childTnLst>
                                    <p:set>
                                      <p:cBhvr>
                                        <p:cTn id="160" dur="1" fill="hold">
                                          <p:stCondLst>
                                            <p:cond delay="0"/>
                                          </p:stCondLst>
                                        </p:cTn>
                                        <p:tgtEl>
                                          <p:spTgt spid="41039"/>
                                        </p:tgtEl>
                                        <p:attrNameLst>
                                          <p:attrName>style.visibility</p:attrName>
                                        </p:attrNameLst>
                                      </p:cBhvr>
                                      <p:to>
                                        <p:strVal val="visible"/>
                                      </p:to>
                                    </p:set>
                                    <p:animEffect transition="in" filter="strips(downLeft)">
                                      <p:cBhvr>
                                        <p:cTn id="161" dur="500"/>
                                        <p:tgtEl>
                                          <p:spTgt spid="41039"/>
                                        </p:tgtEl>
                                      </p:cBhvr>
                                    </p:animEffect>
                                  </p:childTnLst>
                                </p:cTn>
                              </p:par>
                            </p:childTnLst>
                          </p:cTn>
                        </p:par>
                      </p:childTnLst>
                    </p:cTn>
                  </p:par>
                  <p:par>
                    <p:cTn id="162" fill="hold">
                      <p:stCondLst>
                        <p:cond delay="indefinite"/>
                      </p:stCondLst>
                      <p:childTnLst>
                        <p:par>
                          <p:cTn id="163" fill="hold">
                            <p:stCondLst>
                              <p:cond delay="0"/>
                            </p:stCondLst>
                            <p:childTnLst>
                              <p:par>
                                <p:cTn id="164" presetID="18" presetClass="entr" presetSubtype="12" fill="hold" grpId="0" nodeType="clickEffect">
                                  <p:stCondLst>
                                    <p:cond delay="0"/>
                                  </p:stCondLst>
                                  <p:childTnLst>
                                    <p:set>
                                      <p:cBhvr>
                                        <p:cTn id="165" dur="1" fill="hold">
                                          <p:stCondLst>
                                            <p:cond delay="0"/>
                                          </p:stCondLst>
                                        </p:cTn>
                                        <p:tgtEl>
                                          <p:spTgt spid="41045"/>
                                        </p:tgtEl>
                                        <p:attrNameLst>
                                          <p:attrName>style.visibility</p:attrName>
                                        </p:attrNameLst>
                                      </p:cBhvr>
                                      <p:to>
                                        <p:strVal val="visible"/>
                                      </p:to>
                                    </p:set>
                                    <p:animEffect transition="in" filter="strips(downLeft)">
                                      <p:cBhvr>
                                        <p:cTn id="166" dur="500"/>
                                        <p:tgtEl>
                                          <p:spTgt spid="41045"/>
                                        </p:tgtEl>
                                      </p:cBhvr>
                                    </p:animEffect>
                                  </p:childTnLst>
                                </p:cTn>
                              </p:par>
                            </p:childTnLst>
                          </p:cTn>
                        </p:par>
                      </p:childTnLst>
                    </p:cTn>
                  </p:par>
                  <p:par>
                    <p:cTn id="167" fill="hold">
                      <p:stCondLst>
                        <p:cond delay="indefinite"/>
                      </p:stCondLst>
                      <p:childTnLst>
                        <p:par>
                          <p:cTn id="168" fill="hold">
                            <p:stCondLst>
                              <p:cond delay="0"/>
                            </p:stCondLst>
                            <p:childTnLst>
                              <p:par>
                                <p:cTn id="169" presetID="17" presetClass="entr" presetSubtype="1" fill="hold" grpId="0" nodeType="clickEffect">
                                  <p:stCondLst>
                                    <p:cond delay="0"/>
                                  </p:stCondLst>
                                  <p:childTnLst>
                                    <p:set>
                                      <p:cBhvr>
                                        <p:cTn id="170" dur="1" fill="hold">
                                          <p:stCondLst>
                                            <p:cond delay="0"/>
                                          </p:stCondLst>
                                        </p:cTn>
                                        <p:tgtEl>
                                          <p:spTgt spid="41041"/>
                                        </p:tgtEl>
                                        <p:attrNameLst>
                                          <p:attrName>style.visibility</p:attrName>
                                        </p:attrNameLst>
                                      </p:cBhvr>
                                      <p:to>
                                        <p:strVal val="visible"/>
                                      </p:to>
                                    </p:set>
                                    <p:anim calcmode="lin" valueType="num">
                                      <p:cBhvr>
                                        <p:cTn id="171" dur="500" fill="hold"/>
                                        <p:tgtEl>
                                          <p:spTgt spid="41041"/>
                                        </p:tgtEl>
                                        <p:attrNameLst>
                                          <p:attrName>ppt_x</p:attrName>
                                        </p:attrNameLst>
                                      </p:cBhvr>
                                      <p:tavLst>
                                        <p:tav tm="0">
                                          <p:val>
                                            <p:strVal val="#ppt_x"/>
                                          </p:val>
                                        </p:tav>
                                        <p:tav tm="100000">
                                          <p:val>
                                            <p:strVal val="#ppt_x"/>
                                          </p:val>
                                        </p:tav>
                                      </p:tavLst>
                                    </p:anim>
                                    <p:anim calcmode="lin" valueType="num">
                                      <p:cBhvr>
                                        <p:cTn id="172" dur="500" fill="hold"/>
                                        <p:tgtEl>
                                          <p:spTgt spid="41041"/>
                                        </p:tgtEl>
                                        <p:attrNameLst>
                                          <p:attrName>ppt_y</p:attrName>
                                        </p:attrNameLst>
                                      </p:cBhvr>
                                      <p:tavLst>
                                        <p:tav tm="0">
                                          <p:val>
                                            <p:strVal val="#ppt_y-#ppt_h/2"/>
                                          </p:val>
                                        </p:tav>
                                        <p:tav tm="100000">
                                          <p:val>
                                            <p:strVal val="#ppt_y"/>
                                          </p:val>
                                        </p:tav>
                                      </p:tavLst>
                                    </p:anim>
                                    <p:anim calcmode="lin" valueType="num">
                                      <p:cBhvr>
                                        <p:cTn id="173" dur="500" fill="hold"/>
                                        <p:tgtEl>
                                          <p:spTgt spid="41041"/>
                                        </p:tgtEl>
                                        <p:attrNameLst>
                                          <p:attrName>ppt_w</p:attrName>
                                        </p:attrNameLst>
                                      </p:cBhvr>
                                      <p:tavLst>
                                        <p:tav tm="0">
                                          <p:val>
                                            <p:strVal val="#ppt_w"/>
                                          </p:val>
                                        </p:tav>
                                        <p:tav tm="100000">
                                          <p:val>
                                            <p:strVal val="#ppt_w"/>
                                          </p:val>
                                        </p:tav>
                                      </p:tavLst>
                                    </p:anim>
                                    <p:anim calcmode="lin" valueType="num">
                                      <p:cBhvr>
                                        <p:cTn id="174" dur="500" fill="hold"/>
                                        <p:tgtEl>
                                          <p:spTgt spid="41041"/>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8" presetClass="entr" presetSubtype="3" fill="hold" grpId="0" nodeType="clickEffect">
                                  <p:stCondLst>
                                    <p:cond delay="0"/>
                                  </p:stCondLst>
                                  <p:childTnLst>
                                    <p:set>
                                      <p:cBhvr>
                                        <p:cTn id="178" dur="1" fill="hold">
                                          <p:stCondLst>
                                            <p:cond delay="0"/>
                                          </p:stCondLst>
                                        </p:cTn>
                                        <p:tgtEl>
                                          <p:spTgt spid="41067"/>
                                        </p:tgtEl>
                                        <p:attrNameLst>
                                          <p:attrName>style.visibility</p:attrName>
                                        </p:attrNameLst>
                                      </p:cBhvr>
                                      <p:to>
                                        <p:strVal val="visible"/>
                                      </p:to>
                                    </p:set>
                                    <p:animEffect transition="in" filter="strips(upRight)">
                                      <p:cBhvr>
                                        <p:cTn id="179" dur="500"/>
                                        <p:tgtEl>
                                          <p:spTgt spid="41067"/>
                                        </p:tgtEl>
                                      </p:cBhvr>
                                    </p:animEffect>
                                  </p:childTnLst>
                                </p:cTn>
                              </p:par>
                            </p:childTnLst>
                          </p:cTn>
                        </p:par>
                      </p:childTnLst>
                    </p:cTn>
                  </p:par>
                  <p:par>
                    <p:cTn id="180" fill="hold">
                      <p:stCondLst>
                        <p:cond delay="indefinite"/>
                      </p:stCondLst>
                      <p:childTnLst>
                        <p:par>
                          <p:cTn id="181" fill="hold">
                            <p:stCondLst>
                              <p:cond delay="0"/>
                            </p:stCondLst>
                            <p:childTnLst>
                              <p:par>
                                <p:cTn id="182" presetID="18" presetClass="entr" presetSubtype="3" fill="hold" grpId="0" nodeType="clickEffect">
                                  <p:stCondLst>
                                    <p:cond delay="0"/>
                                  </p:stCondLst>
                                  <p:childTnLst>
                                    <p:set>
                                      <p:cBhvr>
                                        <p:cTn id="183" dur="1" fill="hold">
                                          <p:stCondLst>
                                            <p:cond delay="0"/>
                                          </p:stCondLst>
                                        </p:cTn>
                                        <p:tgtEl>
                                          <p:spTgt spid="41068"/>
                                        </p:tgtEl>
                                        <p:attrNameLst>
                                          <p:attrName>style.visibility</p:attrName>
                                        </p:attrNameLst>
                                      </p:cBhvr>
                                      <p:to>
                                        <p:strVal val="visible"/>
                                      </p:to>
                                    </p:set>
                                    <p:animEffect transition="in" filter="strips(upRight)">
                                      <p:cBhvr>
                                        <p:cTn id="184" dur="500"/>
                                        <p:tgtEl>
                                          <p:spTgt spid="41068"/>
                                        </p:tgtEl>
                                      </p:cBhvr>
                                    </p:animEffect>
                                  </p:childTnLst>
                                </p:cTn>
                              </p:par>
                            </p:childTnLst>
                          </p:cTn>
                        </p:par>
                      </p:childTnLst>
                    </p:cTn>
                  </p:par>
                  <p:par>
                    <p:cTn id="185" fill="hold">
                      <p:stCondLst>
                        <p:cond delay="indefinite"/>
                      </p:stCondLst>
                      <p:childTnLst>
                        <p:par>
                          <p:cTn id="186" fill="hold">
                            <p:stCondLst>
                              <p:cond delay="0"/>
                            </p:stCondLst>
                            <p:childTnLst>
                              <p:par>
                                <p:cTn id="187" presetID="17" presetClass="entr" presetSubtype="10" fill="hold" grpId="0" nodeType="clickEffect">
                                  <p:stCondLst>
                                    <p:cond delay="0"/>
                                  </p:stCondLst>
                                  <p:childTnLst>
                                    <p:set>
                                      <p:cBhvr>
                                        <p:cTn id="188" dur="1" fill="hold">
                                          <p:stCondLst>
                                            <p:cond delay="0"/>
                                          </p:stCondLst>
                                        </p:cTn>
                                        <p:tgtEl>
                                          <p:spTgt spid="41071"/>
                                        </p:tgtEl>
                                        <p:attrNameLst>
                                          <p:attrName>style.visibility</p:attrName>
                                        </p:attrNameLst>
                                      </p:cBhvr>
                                      <p:to>
                                        <p:strVal val="visible"/>
                                      </p:to>
                                    </p:set>
                                    <p:anim calcmode="lin" valueType="num">
                                      <p:cBhvr>
                                        <p:cTn id="189" dur="500" fill="hold"/>
                                        <p:tgtEl>
                                          <p:spTgt spid="41071"/>
                                        </p:tgtEl>
                                        <p:attrNameLst>
                                          <p:attrName>ppt_w</p:attrName>
                                        </p:attrNameLst>
                                      </p:cBhvr>
                                      <p:tavLst>
                                        <p:tav tm="0">
                                          <p:val>
                                            <p:fltVal val="0"/>
                                          </p:val>
                                        </p:tav>
                                        <p:tav tm="100000">
                                          <p:val>
                                            <p:strVal val="#ppt_w"/>
                                          </p:val>
                                        </p:tav>
                                      </p:tavLst>
                                    </p:anim>
                                    <p:anim calcmode="lin" valueType="num">
                                      <p:cBhvr>
                                        <p:cTn id="190" dur="500" fill="hold"/>
                                        <p:tgtEl>
                                          <p:spTgt spid="41071"/>
                                        </p:tgtEl>
                                        <p:attrNameLst>
                                          <p:attrName>ppt_h</p:attrName>
                                        </p:attrNameLst>
                                      </p:cBhvr>
                                      <p:tavLst>
                                        <p:tav tm="0">
                                          <p:val>
                                            <p:strVal val="#ppt_h"/>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17" presetClass="entr" presetSubtype="10" fill="hold" grpId="0" nodeType="clickEffect">
                                  <p:stCondLst>
                                    <p:cond delay="0"/>
                                  </p:stCondLst>
                                  <p:childTnLst>
                                    <p:set>
                                      <p:cBhvr>
                                        <p:cTn id="194" dur="1" fill="hold">
                                          <p:stCondLst>
                                            <p:cond delay="0"/>
                                          </p:stCondLst>
                                        </p:cTn>
                                        <p:tgtEl>
                                          <p:spTgt spid="41072"/>
                                        </p:tgtEl>
                                        <p:attrNameLst>
                                          <p:attrName>style.visibility</p:attrName>
                                        </p:attrNameLst>
                                      </p:cBhvr>
                                      <p:to>
                                        <p:strVal val="visible"/>
                                      </p:to>
                                    </p:set>
                                    <p:anim calcmode="lin" valueType="num">
                                      <p:cBhvr>
                                        <p:cTn id="195" dur="500" fill="hold"/>
                                        <p:tgtEl>
                                          <p:spTgt spid="41072"/>
                                        </p:tgtEl>
                                        <p:attrNameLst>
                                          <p:attrName>ppt_w</p:attrName>
                                        </p:attrNameLst>
                                      </p:cBhvr>
                                      <p:tavLst>
                                        <p:tav tm="0">
                                          <p:val>
                                            <p:fltVal val="0"/>
                                          </p:val>
                                        </p:tav>
                                        <p:tav tm="100000">
                                          <p:val>
                                            <p:strVal val="#ppt_w"/>
                                          </p:val>
                                        </p:tav>
                                      </p:tavLst>
                                    </p:anim>
                                    <p:anim calcmode="lin" valueType="num">
                                      <p:cBhvr>
                                        <p:cTn id="196" dur="500" fill="hold"/>
                                        <p:tgtEl>
                                          <p:spTgt spid="41072"/>
                                        </p:tgtEl>
                                        <p:attrNameLst>
                                          <p:attrName>ppt_h</p:attrName>
                                        </p:attrNameLst>
                                      </p:cBhvr>
                                      <p:tavLst>
                                        <p:tav tm="0">
                                          <p:val>
                                            <p:strVal val="#ppt_h"/>
                                          </p:val>
                                        </p:tav>
                                        <p:tav tm="100000">
                                          <p:val>
                                            <p:strVal val="#ppt_h"/>
                                          </p:val>
                                        </p:tav>
                                      </p:tavLst>
                                    </p:anim>
                                  </p:childTnLst>
                                </p:cTn>
                              </p:par>
                            </p:childTnLst>
                          </p:cTn>
                        </p:par>
                      </p:childTnLst>
                    </p:cTn>
                  </p:par>
                  <p:par>
                    <p:cTn id="197" fill="hold">
                      <p:stCondLst>
                        <p:cond delay="indefinite"/>
                      </p:stCondLst>
                      <p:childTnLst>
                        <p:par>
                          <p:cTn id="198" fill="hold">
                            <p:stCondLst>
                              <p:cond delay="0"/>
                            </p:stCondLst>
                            <p:childTnLst>
                              <p:par>
                                <p:cTn id="199" presetID="17" presetClass="entr" presetSubtype="10" fill="hold" grpId="0" nodeType="clickEffect">
                                  <p:stCondLst>
                                    <p:cond delay="0"/>
                                  </p:stCondLst>
                                  <p:childTnLst>
                                    <p:set>
                                      <p:cBhvr>
                                        <p:cTn id="200" dur="1" fill="hold">
                                          <p:stCondLst>
                                            <p:cond delay="0"/>
                                          </p:stCondLst>
                                        </p:cTn>
                                        <p:tgtEl>
                                          <p:spTgt spid="41073"/>
                                        </p:tgtEl>
                                        <p:attrNameLst>
                                          <p:attrName>style.visibility</p:attrName>
                                        </p:attrNameLst>
                                      </p:cBhvr>
                                      <p:to>
                                        <p:strVal val="visible"/>
                                      </p:to>
                                    </p:set>
                                    <p:anim calcmode="lin" valueType="num">
                                      <p:cBhvr>
                                        <p:cTn id="201" dur="500" fill="hold"/>
                                        <p:tgtEl>
                                          <p:spTgt spid="41073"/>
                                        </p:tgtEl>
                                        <p:attrNameLst>
                                          <p:attrName>ppt_w</p:attrName>
                                        </p:attrNameLst>
                                      </p:cBhvr>
                                      <p:tavLst>
                                        <p:tav tm="0">
                                          <p:val>
                                            <p:fltVal val="0"/>
                                          </p:val>
                                        </p:tav>
                                        <p:tav tm="100000">
                                          <p:val>
                                            <p:strVal val="#ppt_w"/>
                                          </p:val>
                                        </p:tav>
                                      </p:tavLst>
                                    </p:anim>
                                    <p:anim calcmode="lin" valueType="num">
                                      <p:cBhvr>
                                        <p:cTn id="202" dur="500" fill="hold"/>
                                        <p:tgtEl>
                                          <p:spTgt spid="410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7" grpId="0" animBg="1"/>
      <p:bldP spid="41038" grpId="0" animBg="1"/>
      <p:bldP spid="41039" grpId="0" animBg="1"/>
      <p:bldP spid="41040" grpId="0" animBg="1"/>
      <p:bldP spid="41041" grpId="0" animBg="1"/>
      <p:bldP spid="41042" grpId="0" animBg="1"/>
      <p:bldP spid="41043" grpId="0" animBg="1"/>
      <p:bldP spid="41044" grpId="0" animBg="1"/>
      <p:bldP spid="41045" grpId="0" animBg="1"/>
      <p:bldP spid="41046" grpId="0" animBg="1"/>
      <p:bldP spid="41051" grpId="0" animBg="1"/>
      <p:bldP spid="41052" grpId="0" animBg="1"/>
      <p:bldP spid="41053" grpId="0" animBg="1"/>
      <p:bldP spid="41054" grpId="0" animBg="1"/>
      <p:bldP spid="41059" grpId="0" animBg="1"/>
      <p:bldP spid="41060" grpId="0" animBg="1"/>
      <p:bldP spid="41061" grpId="0" animBg="1"/>
      <p:bldP spid="41062" grpId="0" animBg="1"/>
      <p:bldP spid="41063" grpId="0" animBg="1"/>
      <p:bldP spid="41064" grpId="0" animBg="1"/>
      <p:bldP spid="41065" grpId="0" animBg="1"/>
      <p:bldP spid="41066" grpId="0" animBg="1"/>
      <p:bldP spid="41067" grpId="0" animBg="1"/>
      <p:bldP spid="41068" grpId="0" animBg="1"/>
      <p:bldP spid="41069" grpId="0" animBg="1"/>
      <p:bldP spid="41070" grpId="0" animBg="1"/>
      <p:bldP spid="41071" grpId="0" animBg="1"/>
      <p:bldP spid="41072" grpId="0" animBg="1"/>
      <p:bldP spid="41073" grpId="0" animBg="1"/>
      <p:bldP spid="41074" grpId="0" animBg="1"/>
      <p:bldP spid="41075" grpId="0" animBg="1"/>
      <p:bldP spid="41081" grpId="0" animBg="1"/>
      <p:bldP spid="41082" grpId="0" animBg="1"/>
      <p:bldP spid="4108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a:t>
            </a:r>
            <a:r>
              <a:rPr lang="en-US" dirty="0">
                <a:solidFill>
                  <a:srgbClr val="C00000"/>
                </a:solidFill>
              </a:rPr>
              <a:t>Projections</a:t>
            </a:r>
            <a:r>
              <a:rPr lang="en-US" dirty="0"/>
              <a:t>: Sphere</a:t>
            </a:r>
          </a:p>
        </p:txBody>
      </p:sp>
      <p:sp>
        <p:nvSpPr>
          <p:cNvPr id="3" name="Content Placeholder 2"/>
          <p:cNvSpPr>
            <a:spLocks noGrp="1"/>
          </p:cNvSpPr>
          <p:nvPr>
            <p:ph idx="1"/>
          </p:nvPr>
        </p:nvSpPr>
        <p:spPr>
          <a:xfrm>
            <a:off x="457200" y="762000"/>
            <a:ext cx="8229600" cy="3048000"/>
          </a:xfrm>
        </p:spPr>
        <p:txBody>
          <a:bodyPr>
            <a:normAutofit lnSpcReduction="10000"/>
          </a:bodyPr>
          <a:lstStyle/>
          <a:p>
            <a:r>
              <a:rPr lang="en-US" dirty="0"/>
              <a:t>Radius of sphere remains same in isometric projection or in </a:t>
            </a:r>
            <a:r>
              <a:rPr lang="en-US" dirty="0" err="1"/>
              <a:t>isomteric</a:t>
            </a:r>
            <a:r>
              <a:rPr lang="en-US" dirty="0"/>
              <a:t> view</a:t>
            </a:r>
          </a:p>
          <a:p>
            <a:r>
              <a:rPr lang="en-US" dirty="0"/>
              <a:t>Use isometric scale and draw solid attached to sphere and distance O-P</a:t>
            </a:r>
          </a:p>
          <a:p>
            <a:r>
              <a:rPr lang="en-US" dirty="0"/>
              <a:t>Identify center O and draw a circle of radius=radius of sphere</a:t>
            </a:r>
          </a:p>
          <a:p>
            <a:endParaRPr lang="en-US" dirty="0"/>
          </a:p>
          <a:p>
            <a:endParaRPr lang="en-US" dirty="0"/>
          </a:p>
        </p:txBody>
      </p:sp>
      <p:pic>
        <p:nvPicPr>
          <p:cNvPr id="4" name="Picture 3"/>
          <p:cNvPicPr>
            <a:picLocks noChangeAspect="1" noChangeArrowheads="1"/>
          </p:cNvPicPr>
          <p:nvPr/>
        </p:nvPicPr>
        <p:blipFill>
          <a:blip r:embed="rId2" cstate="print"/>
          <a:srcRect b="8005"/>
          <a:stretch>
            <a:fillRect/>
          </a:stretch>
        </p:blipFill>
        <p:spPr bwMode="auto">
          <a:xfrm>
            <a:off x="1752600" y="4038600"/>
            <a:ext cx="6019800" cy="2627313"/>
          </a:xfrm>
          <a:prstGeom prst="rect">
            <a:avLst/>
          </a:prstGeom>
          <a:noFill/>
          <a:ln w="9525">
            <a:noFill/>
            <a:miter lim="800000"/>
            <a:headEnd/>
            <a:tailEnd/>
          </a:ln>
        </p:spPr>
      </p:pic>
      <p:sp>
        <p:nvSpPr>
          <p:cNvPr id="9" name="Rectangle 8"/>
          <p:cNvSpPr/>
          <p:nvPr/>
        </p:nvSpPr>
        <p:spPr>
          <a:xfrm>
            <a:off x="3733800" y="4343400"/>
            <a:ext cx="16002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838200"/>
            <a:ext cx="8229600" cy="477838"/>
          </a:xfrm>
        </p:spPr>
        <p:txBody>
          <a:bodyPr/>
          <a:lstStyle/>
          <a:p>
            <a:endParaRPr lang="en-US"/>
          </a:p>
        </p:txBody>
      </p:sp>
      <p:sp>
        <p:nvSpPr>
          <p:cNvPr id="24579" name="Content Placeholder 2"/>
          <p:cNvSpPr>
            <a:spLocks noGrp="1"/>
          </p:cNvSpPr>
          <p:nvPr>
            <p:ph idx="1"/>
          </p:nvPr>
        </p:nvSpPr>
        <p:spPr>
          <a:xfrm>
            <a:off x="457200" y="1447800"/>
            <a:ext cx="8229600" cy="1816100"/>
          </a:xfrm>
        </p:spPr>
        <p:txBody>
          <a:bodyPr/>
          <a:lstStyle/>
          <a:p>
            <a:endParaRPr lang="en-US"/>
          </a:p>
        </p:txBody>
      </p:sp>
      <p:pic>
        <p:nvPicPr>
          <p:cNvPr id="24583" name="Picture 2"/>
          <p:cNvPicPr>
            <a:picLocks noChangeAspect="1" noChangeArrowheads="1"/>
          </p:cNvPicPr>
          <p:nvPr/>
        </p:nvPicPr>
        <p:blipFill>
          <a:blip r:embed="rId2" cstate="print"/>
          <a:srcRect/>
          <a:stretch>
            <a:fillRect/>
          </a:stretch>
        </p:blipFill>
        <p:spPr bwMode="auto">
          <a:xfrm>
            <a:off x="1676400" y="1600200"/>
            <a:ext cx="6172200" cy="4962525"/>
          </a:xfrm>
          <a:prstGeom prst="rect">
            <a:avLst/>
          </a:prstGeom>
          <a:noFill/>
          <a:ln w="9525">
            <a:noFill/>
            <a:miter lim="800000"/>
            <a:headEnd/>
            <a:tailEnd/>
          </a:ln>
        </p:spPr>
      </p:pic>
      <p:sp>
        <p:nvSpPr>
          <p:cNvPr id="8" name="TextBox 7"/>
          <p:cNvSpPr txBox="1">
            <a:spLocks noChangeArrowheads="1"/>
          </p:cNvSpPr>
          <p:nvPr/>
        </p:nvSpPr>
        <p:spPr bwMode="auto">
          <a:xfrm>
            <a:off x="3505200" y="3810000"/>
            <a:ext cx="5867400" cy="584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1" u="none" strike="noStrike" kern="1200" cap="none" spc="0" normalizeH="0" baseline="0" noProof="0">
                <a:ln>
                  <a:noFill/>
                </a:ln>
                <a:solidFill>
                  <a:srgbClr val="3333FF"/>
                </a:solidFill>
                <a:effectLst/>
                <a:uLnTx/>
                <a:uFillTx/>
                <a:latin typeface="Times New Roman" pitchFamily="18" charset="0"/>
                <a:ea typeface="+mn-ea"/>
                <a:cs typeface="Times New Roman" pitchFamily="18" charset="0"/>
              </a:rPr>
              <a:t>Thank You for Patient Hearing</a:t>
            </a:r>
          </a:p>
        </p:txBody>
      </p:sp>
    </p:spTree>
    <p:extLst>
      <p:ext uri="{BB962C8B-B14F-4D97-AF65-F5344CB8AC3E}">
        <p14:creationId xmlns:p14="http://schemas.microsoft.com/office/powerpoint/2010/main" val="2491603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0" presetClass="path" presetSubtype="0" accel="50000" decel="50000" fill="hold" grpId="1" nodeType="withEffect">
                                  <p:stCondLst>
                                    <p:cond delay="0"/>
                                  </p:stCondLst>
                                  <p:childTnLst>
                                    <p:animMotion origin="layout" path="M -1.38889E-6 1.85185E-6 C 0.06511 -0.05139 0.13038 -0.10278 0.10365 -0.14514 C 0.07708 -0.1875 -0.11232 -0.20741 -0.15972 -0.25324 C -0.20712 -0.29908 -0.19444 -0.35972 -0.18177 -0.42037 " pathEditMode="relative" rAng="0" ptsTypes="aaaA">
                                      <p:cBhvr>
                                        <p:cTn id="9" dur="1000" fill="hold"/>
                                        <p:tgtEl>
                                          <p:spTgt spid="8"/>
                                        </p:tgtEl>
                                        <p:attrNameLst>
                                          <p:attrName>ppt_x</p:attrName>
                                          <p:attrName>ppt_y</p:attrName>
                                        </p:attrNameLst>
                                      </p:cBhvr>
                                      <p:rCtr x="-3800" y="-21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Isometric projection is a type of an axonometric projection (or pictorial projection). </a:t>
            </a:r>
          </a:p>
          <a:p>
            <a:r>
              <a:rPr lang="en-US" dirty="0"/>
              <a:t>Isometric means ‘equal measure</a:t>
            </a:r>
            <a:r>
              <a:rPr lang="en-US" i="1" dirty="0"/>
              <a:t>’</a:t>
            </a:r>
            <a:r>
              <a:rPr lang="en-US" dirty="0"/>
              <a:t>. </a:t>
            </a:r>
          </a:p>
          <a:p>
            <a:r>
              <a:rPr lang="en-US" dirty="0"/>
              <a:t>In isometric projection, </a:t>
            </a:r>
          </a:p>
          <a:p>
            <a:pPr lvl="1"/>
            <a:r>
              <a:rPr lang="en-US" dirty="0"/>
              <a:t>all the mutually perpendicular plane surfaces of an object and the edges formed by these surfaces are equally inclined to a POP. </a:t>
            </a:r>
          </a:p>
          <a:p>
            <a:r>
              <a:rPr lang="en-US" dirty="0"/>
              <a:t>In isometric projection, only one view on a plane is drawn to represent the three dimensions of an object. </a:t>
            </a:r>
          </a:p>
          <a:p>
            <a:r>
              <a:rPr lang="en-US" dirty="0"/>
              <a:t>This provides a pictorial view with a real appearance.</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8C2F3CC-29F0-415B-9850-07172AD8BDC1}"/>
                  </a:ext>
                </a:extLst>
              </p14:cNvPr>
              <p14:cNvContentPartPr/>
              <p14:nvPr/>
            </p14:nvContentPartPr>
            <p14:xfrm>
              <a:off x="844560" y="4248000"/>
              <a:ext cx="5474160" cy="178200"/>
            </p14:xfrm>
          </p:contentPart>
        </mc:Choice>
        <mc:Fallback xmlns="">
          <p:pic>
            <p:nvPicPr>
              <p:cNvPr id="4" name="Ink 3">
                <a:extLst>
                  <a:ext uri="{FF2B5EF4-FFF2-40B4-BE49-F238E27FC236}">
                    <a16:creationId xmlns:a16="http://schemas.microsoft.com/office/drawing/2014/main" id="{78C2F3CC-29F0-415B-9850-07172AD8BDC1}"/>
                  </a:ext>
                </a:extLst>
              </p:cNvPr>
              <p:cNvPicPr/>
              <p:nvPr/>
            </p:nvPicPr>
            <p:blipFill>
              <a:blip r:embed="rId3"/>
              <a:stretch>
                <a:fillRect/>
              </a:stretch>
            </p:blipFill>
            <p:spPr>
              <a:xfrm>
                <a:off x="828720" y="4184640"/>
                <a:ext cx="5505480" cy="3049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Isometric Projection</a:t>
            </a:r>
          </a:p>
        </p:txBody>
      </p:sp>
      <p:sp>
        <p:nvSpPr>
          <p:cNvPr id="3" name="Content Placeholder 2"/>
          <p:cNvSpPr>
            <a:spLocks noGrp="1"/>
          </p:cNvSpPr>
          <p:nvPr>
            <p:ph idx="1"/>
          </p:nvPr>
        </p:nvSpPr>
        <p:spPr>
          <a:xfrm>
            <a:off x="457200" y="762000"/>
            <a:ext cx="8229600" cy="2133600"/>
          </a:xfrm>
        </p:spPr>
        <p:txBody>
          <a:bodyPr>
            <a:normAutofit fontScale="70000" lnSpcReduction="20000"/>
          </a:bodyPr>
          <a:lstStyle/>
          <a:p>
            <a:r>
              <a:rPr lang="en-US" dirty="0"/>
              <a:t>Consider a cube </a:t>
            </a:r>
            <a:r>
              <a:rPr lang="en-US" i="1" dirty="0"/>
              <a:t>ABCDEFGH </a:t>
            </a:r>
            <a:r>
              <a:rPr lang="en-US" dirty="0"/>
              <a:t>resting on one of its corners, say </a:t>
            </a:r>
            <a:r>
              <a:rPr lang="en-US" i="1" dirty="0"/>
              <a:t>A</a:t>
            </a:r>
            <a:r>
              <a:rPr lang="en-US" dirty="0"/>
              <a:t>, at origin ‘</a:t>
            </a:r>
            <a:r>
              <a:rPr lang="en-US" i="1" dirty="0"/>
              <a:t>O</a:t>
            </a:r>
            <a:r>
              <a:rPr lang="en-US" dirty="0"/>
              <a:t>’ and the body diagonal through that corner, i.e., </a:t>
            </a:r>
            <a:r>
              <a:rPr lang="en-US" i="1" dirty="0"/>
              <a:t>AG</a:t>
            </a:r>
            <a:r>
              <a:rPr lang="en-US" dirty="0"/>
              <a:t>, equally inclined to the three axes—</a:t>
            </a:r>
            <a:r>
              <a:rPr lang="en-US" i="1" dirty="0"/>
              <a:t>X</a:t>
            </a:r>
            <a:r>
              <a:rPr lang="en-US" dirty="0"/>
              <a:t>, </a:t>
            </a:r>
            <a:r>
              <a:rPr lang="en-US" i="1" dirty="0"/>
              <a:t>Y </a:t>
            </a:r>
            <a:r>
              <a:rPr lang="en-US" dirty="0"/>
              <a:t>and </a:t>
            </a:r>
            <a:r>
              <a:rPr lang="en-US" i="1" dirty="0"/>
              <a:t>Z</a:t>
            </a:r>
          </a:p>
          <a:p>
            <a:r>
              <a:rPr lang="en-US" dirty="0"/>
              <a:t>POP (</a:t>
            </a:r>
            <a:r>
              <a:rPr lang="en-US" i="1" dirty="0"/>
              <a:t>UVW</a:t>
            </a:r>
            <a:r>
              <a:rPr lang="en-US" dirty="0"/>
              <a:t>) makes approximately 54°44’ to each RP.</a:t>
            </a:r>
          </a:p>
          <a:p>
            <a:r>
              <a:rPr lang="en-US" i="1" dirty="0"/>
              <a:t>AG </a:t>
            </a:r>
            <a:r>
              <a:rPr lang="en-US" dirty="0"/>
              <a:t>is perpendicular to the plane </a:t>
            </a:r>
            <a:r>
              <a:rPr lang="en-US" i="1" dirty="0"/>
              <a:t>UVW</a:t>
            </a:r>
          </a:p>
          <a:p>
            <a:r>
              <a:rPr lang="en-US" i="1" dirty="0"/>
              <a:t>UVW </a:t>
            </a:r>
            <a:r>
              <a:rPr lang="en-US" dirty="0"/>
              <a:t>is called an isometric projection</a:t>
            </a:r>
            <a:endParaRPr lang="en-US" i="1" dirty="0"/>
          </a:p>
          <a:p>
            <a:endParaRPr lang="en-US" dirty="0"/>
          </a:p>
        </p:txBody>
      </p:sp>
      <p:pic>
        <p:nvPicPr>
          <p:cNvPr id="4" name="Picture 2"/>
          <p:cNvPicPr>
            <a:picLocks noChangeAspect="1" noChangeArrowheads="1"/>
          </p:cNvPicPr>
          <p:nvPr/>
        </p:nvPicPr>
        <p:blipFill>
          <a:blip r:embed="rId2" cstate="print"/>
          <a:srcRect b="9532"/>
          <a:stretch>
            <a:fillRect/>
          </a:stretch>
        </p:blipFill>
        <p:spPr bwMode="auto">
          <a:xfrm>
            <a:off x="762000" y="2590800"/>
            <a:ext cx="6705600" cy="3249306"/>
          </a:xfrm>
          <a:prstGeom prst="rect">
            <a:avLst/>
          </a:prstGeom>
          <a:noFill/>
          <a:ln w="9525">
            <a:noFill/>
            <a:miter lim="800000"/>
            <a:headEnd/>
            <a:tailEnd/>
          </a:ln>
        </p:spPr>
      </p:pic>
      <p:sp>
        <p:nvSpPr>
          <p:cNvPr id="5" name="Rectangle 4"/>
          <p:cNvSpPr/>
          <p:nvPr/>
        </p:nvSpPr>
        <p:spPr>
          <a:xfrm>
            <a:off x="152400" y="5519172"/>
            <a:ext cx="8763000" cy="1338828"/>
          </a:xfrm>
          <a:prstGeom prst="rect">
            <a:avLst/>
          </a:prstGeom>
        </p:spPr>
        <p:txBody>
          <a:bodyPr wrap="square">
            <a:spAutoFit/>
          </a:bodyPr>
          <a:lstStyle/>
          <a:p>
            <a:pPr algn="just">
              <a:lnSpc>
                <a:spcPct val="150000"/>
              </a:lnSpc>
            </a:pPr>
            <a:r>
              <a:rPr lang="en-US" b="1" dirty="0">
                <a:latin typeface="Garamond" pitchFamily="18" charset="0"/>
              </a:rPr>
              <a:t>It should be noted that, as all the edges of a cube are equally inclined to the POP, they get equally foreshortened in isometric projection. Thus, the isometric projection is smaller than the real object.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CBEE742-8B4A-4E3D-A72A-38E0158B3253}"/>
                  </a:ext>
                </a:extLst>
              </p14:cNvPr>
              <p14:cNvContentPartPr/>
              <p14:nvPr/>
            </p14:nvContentPartPr>
            <p14:xfrm>
              <a:off x="266760" y="5772240"/>
              <a:ext cx="3086280" cy="152640"/>
            </p14:xfrm>
          </p:contentPart>
        </mc:Choice>
        <mc:Fallback xmlns="">
          <p:pic>
            <p:nvPicPr>
              <p:cNvPr id="6" name="Ink 5">
                <a:extLst>
                  <a:ext uri="{FF2B5EF4-FFF2-40B4-BE49-F238E27FC236}">
                    <a16:creationId xmlns:a16="http://schemas.microsoft.com/office/drawing/2014/main" id="{ECBEE742-8B4A-4E3D-A72A-38E0158B3253}"/>
                  </a:ext>
                </a:extLst>
              </p:cNvPr>
              <p:cNvPicPr/>
              <p:nvPr/>
            </p:nvPicPr>
            <p:blipFill>
              <a:blip r:embed="rId4"/>
              <a:stretch>
                <a:fillRect/>
              </a:stretch>
            </p:blipFill>
            <p:spPr>
              <a:xfrm>
                <a:off x="250920" y="5708880"/>
                <a:ext cx="311760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CBA9279-6198-44FF-BD38-95705E33CF14}"/>
                  </a:ext>
                </a:extLst>
              </p14:cNvPr>
              <p14:cNvContentPartPr/>
              <p14:nvPr/>
            </p14:nvContentPartPr>
            <p14:xfrm>
              <a:off x="5626080" y="6210360"/>
              <a:ext cx="3359520" cy="171720"/>
            </p14:xfrm>
          </p:contentPart>
        </mc:Choice>
        <mc:Fallback xmlns="">
          <p:pic>
            <p:nvPicPr>
              <p:cNvPr id="7" name="Ink 6">
                <a:extLst>
                  <a:ext uri="{FF2B5EF4-FFF2-40B4-BE49-F238E27FC236}">
                    <a16:creationId xmlns:a16="http://schemas.microsoft.com/office/drawing/2014/main" id="{DCBA9279-6198-44FF-BD38-95705E33CF14}"/>
                  </a:ext>
                </a:extLst>
              </p:cNvPr>
              <p:cNvPicPr/>
              <p:nvPr/>
            </p:nvPicPr>
            <p:blipFill>
              <a:blip r:embed="rId6"/>
              <a:stretch>
                <a:fillRect/>
              </a:stretch>
            </p:blipFill>
            <p:spPr>
              <a:xfrm>
                <a:off x="5610240" y="6147000"/>
                <a:ext cx="33908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2D7A3EC-DB86-45C0-992D-BDA2F8EA26BE}"/>
                  </a:ext>
                </a:extLst>
              </p14:cNvPr>
              <p14:cNvContentPartPr/>
              <p14:nvPr/>
            </p14:nvContentPartPr>
            <p14:xfrm>
              <a:off x="324000" y="6603840"/>
              <a:ext cx="2482920" cy="51480"/>
            </p14:xfrm>
          </p:contentPart>
        </mc:Choice>
        <mc:Fallback xmlns="">
          <p:pic>
            <p:nvPicPr>
              <p:cNvPr id="8" name="Ink 7">
                <a:extLst>
                  <a:ext uri="{FF2B5EF4-FFF2-40B4-BE49-F238E27FC236}">
                    <a16:creationId xmlns:a16="http://schemas.microsoft.com/office/drawing/2014/main" id="{72D7A3EC-DB86-45C0-992D-BDA2F8EA26BE}"/>
                  </a:ext>
                </a:extLst>
              </p:cNvPr>
              <p:cNvPicPr/>
              <p:nvPr/>
            </p:nvPicPr>
            <p:blipFill>
              <a:blip r:embed="rId8"/>
              <a:stretch>
                <a:fillRect/>
              </a:stretch>
            </p:blipFill>
            <p:spPr>
              <a:xfrm>
                <a:off x="308160" y="6540480"/>
                <a:ext cx="2514240" cy="17820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457200" y="3352800"/>
            <a:ext cx="8229600" cy="3352800"/>
          </a:xfrm>
        </p:spPr>
        <p:txBody>
          <a:bodyPr>
            <a:normAutofit fontScale="92500" lnSpcReduction="10000"/>
          </a:bodyPr>
          <a:lstStyle/>
          <a:p>
            <a:r>
              <a:rPr lang="en-US" b="1" dirty="0"/>
              <a:t>Isometric axes:   </a:t>
            </a:r>
            <a:r>
              <a:rPr lang="en-US" dirty="0"/>
              <a:t>The three lines </a:t>
            </a:r>
            <a:r>
              <a:rPr lang="en-US" i="1" dirty="0"/>
              <a:t>GH</a:t>
            </a:r>
            <a:r>
              <a:rPr lang="en-US" dirty="0"/>
              <a:t>, </a:t>
            </a:r>
            <a:r>
              <a:rPr lang="en-US" i="1" dirty="0"/>
              <a:t>GF </a:t>
            </a:r>
            <a:r>
              <a:rPr lang="en-US" dirty="0"/>
              <a:t>and </a:t>
            </a:r>
            <a:r>
              <a:rPr lang="en-US" i="1" dirty="0"/>
              <a:t>GC </a:t>
            </a:r>
            <a:r>
              <a:rPr lang="en-US" dirty="0"/>
              <a:t>meeting at point </a:t>
            </a:r>
            <a:r>
              <a:rPr lang="en-US" i="1" dirty="0"/>
              <a:t>G </a:t>
            </a:r>
            <a:r>
              <a:rPr lang="en-US" dirty="0"/>
              <a:t>and making 120° angles with each other are termed </a:t>
            </a:r>
            <a:r>
              <a:rPr lang="en-US" i="1" dirty="0"/>
              <a:t>isometric axes.</a:t>
            </a:r>
          </a:p>
          <a:p>
            <a:r>
              <a:rPr lang="en-US" b="1" dirty="0"/>
              <a:t>Isometric lines:   </a:t>
            </a:r>
            <a:r>
              <a:rPr lang="en-US" dirty="0"/>
              <a:t>The lines parallel to the isometric axes are called isometric lines or </a:t>
            </a:r>
            <a:r>
              <a:rPr lang="en-US" dirty="0" err="1"/>
              <a:t>isolines</a:t>
            </a:r>
            <a:r>
              <a:rPr lang="en-US" dirty="0"/>
              <a:t>. A line parallel to the X-axis may be called an x-</a:t>
            </a:r>
            <a:r>
              <a:rPr lang="en-US" dirty="0" err="1"/>
              <a:t>isoline</a:t>
            </a:r>
            <a:r>
              <a:rPr lang="en-US" dirty="0"/>
              <a:t>. So are the cases of y-</a:t>
            </a:r>
            <a:r>
              <a:rPr lang="en-US" dirty="0" err="1"/>
              <a:t>isoline</a:t>
            </a:r>
            <a:r>
              <a:rPr lang="en-US" dirty="0"/>
              <a:t> and z-</a:t>
            </a:r>
            <a:r>
              <a:rPr lang="en-US" dirty="0" err="1"/>
              <a:t>isoline</a:t>
            </a:r>
            <a:r>
              <a:rPr lang="en-US" dirty="0"/>
              <a:t>.</a:t>
            </a:r>
          </a:p>
        </p:txBody>
      </p:sp>
      <p:pic>
        <p:nvPicPr>
          <p:cNvPr id="4" name="Picture 7"/>
          <p:cNvPicPr>
            <a:picLocks noChangeAspect="1" noChangeArrowheads="1"/>
          </p:cNvPicPr>
          <p:nvPr/>
        </p:nvPicPr>
        <p:blipFill>
          <a:blip r:embed="rId2" cstate="print"/>
          <a:srcRect/>
          <a:stretch>
            <a:fillRect/>
          </a:stretch>
        </p:blipFill>
        <p:spPr bwMode="auto">
          <a:xfrm>
            <a:off x="1752600" y="609600"/>
            <a:ext cx="5638800" cy="2679663"/>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AAE8464-5448-4F7F-8886-0E3C8F8E0BC4}"/>
                  </a:ext>
                </a:extLst>
              </p14:cNvPr>
              <p14:cNvContentPartPr/>
              <p14:nvPr/>
            </p14:nvContentPartPr>
            <p14:xfrm>
              <a:off x="7188120" y="1066680"/>
              <a:ext cx="1238760" cy="946800"/>
            </p14:xfrm>
          </p:contentPart>
        </mc:Choice>
        <mc:Fallback xmlns="">
          <p:pic>
            <p:nvPicPr>
              <p:cNvPr id="5" name="Ink 4">
                <a:extLst>
                  <a:ext uri="{FF2B5EF4-FFF2-40B4-BE49-F238E27FC236}">
                    <a16:creationId xmlns:a16="http://schemas.microsoft.com/office/drawing/2014/main" id="{1AAE8464-5448-4F7F-8886-0E3C8F8E0BC4}"/>
                  </a:ext>
                </a:extLst>
              </p:cNvPr>
              <p:cNvPicPr/>
              <p:nvPr/>
            </p:nvPicPr>
            <p:blipFill>
              <a:blip r:embed="rId4"/>
              <a:stretch>
                <a:fillRect/>
              </a:stretch>
            </p:blipFill>
            <p:spPr>
              <a:xfrm>
                <a:off x="7178760" y="1057320"/>
                <a:ext cx="1257480" cy="9655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fontScale="70000" lnSpcReduction="20000"/>
          </a:bodyPr>
          <a:lstStyle/>
          <a:p>
            <a:pPr algn="just">
              <a:lnSpc>
                <a:spcPct val="150000"/>
              </a:lnSpc>
            </a:pPr>
            <a:r>
              <a:rPr lang="en-US" b="1" dirty="0"/>
              <a:t>Non-Isometric lines:   </a:t>
            </a:r>
            <a:r>
              <a:rPr lang="en-US" dirty="0"/>
              <a:t>The lines which are not parallel to isometric axes are called non-isometric lines or non-</a:t>
            </a:r>
            <a:r>
              <a:rPr lang="en-US" dirty="0" err="1"/>
              <a:t>isolines</a:t>
            </a:r>
            <a:r>
              <a:rPr lang="en-US" dirty="0"/>
              <a:t>. </a:t>
            </a:r>
          </a:p>
          <a:p>
            <a:pPr algn="just">
              <a:lnSpc>
                <a:spcPct val="150000"/>
              </a:lnSpc>
            </a:pPr>
            <a:r>
              <a:rPr lang="en-US" b="1" dirty="0"/>
              <a:t>Isometric planes:   </a:t>
            </a:r>
            <a:r>
              <a:rPr lang="en-US" dirty="0"/>
              <a:t>The planes representing the faces of the cube as well as other faces parallel to these faces are called isometric planes or </a:t>
            </a:r>
            <a:r>
              <a:rPr lang="en-US" dirty="0" err="1"/>
              <a:t>isoplanes</a:t>
            </a:r>
            <a:r>
              <a:rPr lang="en-US" dirty="0"/>
              <a:t>. Note that isometric planes are always parallel to any of the planes formed by two isometric axes.</a:t>
            </a:r>
          </a:p>
          <a:p>
            <a:pPr algn="just">
              <a:lnSpc>
                <a:spcPct val="150000"/>
              </a:lnSpc>
            </a:pPr>
            <a:r>
              <a:rPr lang="en-US" b="1" dirty="0"/>
              <a:t>Non-Isometric planes:   </a:t>
            </a:r>
            <a:r>
              <a:rPr lang="en-US" dirty="0"/>
              <a:t>The planes which are not parallel to isometric planes are called </a:t>
            </a:r>
            <a:r>
              <a:rPr lang="en-US" dirty="0" err="1"/>
              <a:t>nonisometric</a:t>
            </a:r>
            <a:r>
              <a:rPr lang="en-US" dirty="0"/>
              <a:t> planes or non-</a:t>
            </a:r>
            <a:r>
              <a:rPr lang="en-US" dirty="0" err="1"/>
              <a:t>isoplanes</a:t>
            </a:r>
            <a:r>
              <a:rPr lang="en-US" dirty="0"/>
              <a:t> (or non-isometric faces).</a:t>
            </a:r>
          </a:p>
          <a:p>
            <a:pPr algn="just">
              <a:lnSpc>
                <a:spcPct val="150000"/>
              </a:lnSpc>
            </a:pPr>
            <a:r>
              <a:rPr lang="en-US" b="1" dirty="0"/>
              <a:t>Origin or Pole Point:   </a:t>
            </a:r>
            <a:r>
              <a:rPr lang="en-US" dirty="0"/>
              <a:t>The point on which a given object is supposed to be resting on the HP or ground such that the three isometric axes originating from that point make equal angles to POP is called an origin or pole point.</a:t>
            </a:r>
            <a:endParaRPr lang="en-US"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Isometric Scale</a:t>
            </a:r>
          </a:p>
        </p:txBody>
      </p:sp>
      <p:sp>
        <p:nvSpPr>
          <p:cNvPr id="3" name="Content Placeholder 2"/>
          <p:cNvSpPr>
            <a:spLocks noGrp="1"/>
          </p:cNvSpPr>
          <p:nvPr>
            <p:ph idx="1"/>
          </p:nvPr>
        </p:nvSpPr>
        <p:spPr>
          <a:xfrm>
            <a:off x="457200" y="762000"/>
            <a:ext cx="8229600" cy="2895600"/>
          </a:xfrm>
        </p:spPr>
        <p:txBody>
          <a:bodyPr>
            <a:normAutofit fontScale="85000" lnSpcReduction="20000"/>
          </a:bodyPr>
          <a:lstStyle/>
          <a:p>
            <a:r>
              <a:rPr lang="en-US" u="sng" dirty="0"/>
              <a:t>T</a:t>
            </a:r>
            <a:r>
              <a:rPr lang="en-US" dirty="0"/>
              <a:t>he isometric projection appears smaller that the real object. </a:t>
            </a:r>
          </a:p>
          <a:p>
            <a:r>
              <a:rPr lang="en-US" dirty="0"/>
              <a:t>Because all the isometric lines get equally foreshortened. </a:t>
            </a:r>
          </a:p>
          <a:p>
            <a:r>
              <a:rPr lang="en-US" dirty="0"/>
              <a:t>The proportion by which isometric lines get foreshortened in an isometric projection is called </a:t>
            </a:r>
            <a:r>
              <a:rPr lang="en-US" i="1" dirty="0"/>
              <a:t>isometric scale</a:t>
            </a:r>
            <a:r>
              <a:rPr lang="en-US" dirty="0"/>
              <a:t>. </a:t>
            </a:r>
          </a:p>
          <a:p>
            <a:r>
              <a:rPr lang="en-US" dirty="0"/>
              <a:t>It is the ratio of the isometric length to the actual length.</a:t>
            </a:r>
          </a:p>
        </p:txBody>
      </p:sp>
      <p:pic>
        <p:nvPicPr>
          <p:cNvPr id="4" name="Picture 2"/>
          <p:cNvPicPr>
            <a:picLocks noChangeAspect="1" noChangeArrowheads="1"/>
          </p:cNvPicPr>
          <p:nvPr/>
        </p:nvPicPr>
        <p:blipFill>
          <a:blip r:embed="rId2" cstate="print"/>
          <a:srcRect b="8659"/>
          <a:stretch>
            <a:fillRect/>
          </a:stretch>
        </p:blipFill>
        <p:spPr bwMode="auto">
          <a:xfrm>
            <a:off x="0" y="3692525"/>
            <a:ext cx="3962400" cy="2852738"/>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429000" y="5334000"/>
            <a:ext cx="5365230" cy="906463"/>
          </a:xfrm>
          <a:prstGeom prst="rect">
            <a:avLst/>
          </a:prstGeom>
          <a:noFill/>
          <a:ln w="9525">
            <a:noFill/>
            <a:miter lim="800000"/>
            <a:headEnd/>
            <a:tailEnd/>
          </a:ln>
        </p:spPr>
      </p:pic>
      <p:pic>
        <p:nvPicPr>
          <p:cNvPr id="6" name="Picture 2"/>
          <p:cNvPicPr>
            <a:picLocks noChangeAspect="1" noChangeArrowheads="1"/>
          </p:cNvPicPr>
          <p:nvPr/>
        </p:nvPicPr>
        <p:blipFill rotWithShape="1">
          <a:blip r:embed="rId4" cstate="print">
            <a:clrChange>
              <a:clrFrom>
                <a:srgbClr val="FFFFFF"/>
              </a:clrFrom>
              <a:clrTo>
                <a:srgbClr val="FFFFFF">
                  <a:alpha val="0"/>
                </a:srgbClr>
              </a:clrTo>
            </a:clrChange>
          </a:blip>
          <a:srcRect r="46591" b="9532"/>
          <a:stretch/>
        </p:blipFill>
        <p:spPr bwMode="auto">
          <a:xfrm>
            <a:off x="4201792" y="3381859"/>
            <a:ext cx="2275208" cy="2064234"/>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7DFFB16-B25E-4B54-A396-CE0A82A9C8F0}"/>
                  </a:ext>
                </a:extLst>
              </p14:cNvPr>
              <p14:cNvContentPartPr/>
              <p14:nvPr/>
            </p14:nvContentPartPr>
            <p14:xfrm>
              <a:off x="4083120" y="5829120"/>
              <a:ext cx="2578320" cy="876960"/>
            </p14:xfrm>
          </p:contentPart>
        </mc:Choice>
        <mc:Fallback xmlns="">
          <p:pic>
            <p:nvPicPr>
              <p:cNvPr id="7" name="Ink 6">
                <a:extLst>
                  <a:ext uri="{FF2B5EF4-FFF2-40B4-BE49-F238E27FC236}">
                    <a16:creationId xmlns:a16="http://schemas.microsoft.com/office/drawing/2014/main" id="{C7DFFB16-B25E-4B54-A396-CE0A82A9C8F0}"/>
                  </a:ext>
                </a:extLst>
              </p:cNvPr>
              <p:cNvPicPr/>
              <p:nvPr/>
            </p:nvPicPr>
            <p:blipFill>
              <a:blip r:embed="rId6"/>
              <a:stretch>
                <a:fillRect/>
              </a:stretch>
            </p:blipFill>
            <p:spPr>
              <a:xfrm>
                <a:off x="4067280" y="5765760"/>
                <a:ext cx="2609640" cy="10036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Isometric Projections and Isometric Views</a:t>
            </a:r>
          </a:p>
        </p:txBody>
      </p:sp>
      <p:sp>
        <p:nvSpPr>
          <p:cNvPr id="3" name="Content Placeholder 2"/>
          <p:cNvSpPr>
            <a:spLocks noGrp="1"/>
          </p:cNvSpPr>
          <p:nvPr>
            <p:ph idx="1"/>
          </p:nvPr>
        </p:nvSpPr>
        <p:spPr>
          <a:xfrm>
            <a:off x="457200" y="1219200"/>
            <a:ext cx="8229600" cy="2743200"/>
          </a:xfrm>
        </p:spPr>
        <p:txBody>
          <a:bodyPr>
            <a:normAutofit fontScale="70000" lnSpcReduction="20000"/>
          </a:bodyPr>
          <a:lstStyle/>
          <a:p>
            <a:r>
              <a:rPr lang="en-US" dirty="0"/>
              <a:t>Isometric projection is often constructed using isometric scale which gives dimensions smaller than the true dimensions. </a:t>
            </a:r>
          </a:p>
          <a:p>
            <a:r>
              <a:rPr lang="en-US" dirty="0"/>
              <a:t>However, to obtain isometric lengths from the isometric scale is always a cumbersome task. </a:t>
            </a:r>
          </a:p>
          <a:p>
            <a:r>
              <a:rPr lang="en-US" dirty="0"/>
              <a:t>Standard practice is to keep all dimensions as it is. The view thus obtained is called </a:t>
            </a:r>
            <a:r>
              <a:rPr lang="en-US" i="1" dirty="0"/>
              <a:t>isometric view </a:t>
            </a:r>
            <a:r>
              <a:rPr lang="en-US" dirty="0"/>
              <a:t>or </a:t>
            </a:r>
            <a:r>
              <a:rPr lang="en-US" i="1" dirty="0"/>
              <a:t>isometric drawing</a:t>
            </a:r>
            <a:r>
              <a:rPr lang="en-US" dirty="0"/>
              <a:t>. </a:t>
            </a:r>
          </a:p>
          <a:p>
            <a:r>
              <a:rPr lang="en-US" dirty="0"/>
              <a:t>As the isometric view utilizes actual dimensions, the isometric view of the object is seen larger than its isometric projection.</a:t>
            </a:r>
          </a:p>
        </p:txBody>
      </p:sp>
      <p:pic>
        <p:nvPicPr>
          <p:cNvPr id="5" name="Picture 3"/>
          <p:cNvPicPr>
            <a:picLocks noChangeAspect="1" noChangeArrowheads="1"/>
          </p:cNvPicPr>
          <p:nvPr/>
        </p:nvPicPr>
        <p:blipFill>
          <a:blip r:embed="rId2" cstate="print"/>
          <a:srcRect b="11200"/>
          <a:stretch>
            <a:fillRect/>
          </a:stretch>
        </p:blipFill>
        <p:spPr bwMode="auto">
          <a:xfrm>
            <a:off x="1676400" y="3982579"/>
            <a:ext cx="6019800" cy="287542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0000"/>
      </a:hlink>
      <a:folHlink>
        <a:srgbClr val="00000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38100">
          <a:solidFill>
            <a:srgbClr val="0033CC"/>
          </a:solidFill>
          <a:prstDash val="solid"/>
          <a:headEnd type="none" w="med" len="med"/>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2700">
          <a:solidFill>
            <a:schemeClr val="tx1"/>
          </a:solidFill>
          <a:prstDash val="solid"/>
          <a:headEnd type="none" w="med" len="me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Bef>
            <a:spcPts val="0"/>
          </a:spcBef>
          <a:defRPr sz="1400" smtClean="0">
            <a:latin typeface="Times New Roman" pitchFamily="18" charset="0"/>
            <a:cs typeface="Times New Roman"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5654</TotalTime>
  <Words>1510</Words>
  <Application>Microsoft Office PowerPoint</Application>
  <PresentationFormat>On-screen Show (4:3)</PresentationFormat>
  <Paragraphs>396</Paragraphs>
  <Slides>33</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33</vt:i4>
      </vt:variant>
    </vt:vector>
  </HeadingPairs>
  <TitlesOfParts>
    <vt:vector size="48" baseType="lpstr">
      <vt:lpstr>Adobe Caslon Pro Bold</vt:lpstr>
      <vt:lpstr>Arial</vt:lpstr>
      <vt:lpstr>Arial Black</vt:lpstr>
      <vt:lpstr>Calibri</vt:lpstr>
      <vt:lpstr>Franklin Gothic Book</vt:lpstr>
      <vt:lpstr>Franklin Gothic Medium</vt:lpstr>
      <vt:lpstr>Garamond</vt:lpstr>
      <vt:lpstr>Monotype Corsiva</vt:lpstr>
      <vt:lpstr>New Century Schoolbook</vt:lpstr>
      <vt:lpstr>Times</vt:lpstr>
      <vt:lpstr>Times New Roman</vt:lpstr>
      <vt:lpstr>Wingdings</vt:lpstr>
      <vt:lpstr>Wingdings 2</vt:lpstr>
      <vt:lpstr>Office Theme</vt:lpstr>
      <vt:lpstr>Flow</vt:lpstr>
      <vt:lpstr>CE101  Engineering Drawing  Lec10: Isometric Projections </vt:lpstr>
      <vt:lpstr>PowerPoint Presentation</vt:lpstr>
      <vt:lpstr>PowerPoint Presentation</vt:lpstr>
      <vt:lpstr>Introduction</vt:lpstr>
      <vt:lpstr>Principle of Isometric Projection</vt:lpstr>
      <vt:lpstr>Terminology</vt:lpstr>
      <vt:lpstr>Terminology</vt:lpstr>
      <vt:lpstr>Isometric Scale</vt:lpstr>
      <vt:lpstr>Isometric Projections and Isometric Views</vt:lpstr>
      <vt:lpstr>Isometric View: Rectangle/Square</vt:lpstr>
      <vt:lpstr>Isometric View: Triangle</vt:lpstr>
      <vt:lpstr>Isometric View: Pentagon/Hexagon</vt:lpstr>
      <vt:lpstr>Isometric View: Circle</vt:lpstr>
      <vt:lpstr>Isometric View: Irregular Shape</vt:lpstr>
      <vt:lpstr>Isometric View: Prism</vt:lpstr>
      <vt:lpstr>Isometric View: Pyramid</vt:lpstr>
      <vt:lpstr>Isometric View: Pyramid</vt:lpstr>
      <vt:lpstr>Isometric View: Prism</vt:lpstr>
      <vt:lpstr>Isometric View: Cone</vt:lpstr>
      <vt:lpstr>Isometric View: Cylinder</vt:lpstr>
      <vt:lpstr>Solids with Non-Isometric 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Isometric Projections: Sphere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senthilvelan laptop</dc:creator>
  <cp:lastModifiedBy>Pradnesh Kalkar</cp:lastModifiedBy>
  <cp:revision>538</cp:revision>
  <dcterms:created xsi:type="dcterms:W3CDTF">2006-08-16T00:00:00Z</dcterms:created>
  <dcterms:modified xsi:type="dcterms:W3CDTF">2019-11-13T06:27:53Z</dcterms:modified>
</cp:coreProperties>
</file>