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1.xml" ContentType="application/inkml+xml"/>
  <Override PartName="/ppt/notesSlides/notesSlide6.xml" ContentType="application/vnd.openxmlformats-officedocument.presentationml.notesSlide+xml"/>
  <Override PartName="/ppt/ink/ink12.xml" ContentType="application/inkml+xml"/>
  <Override PartName="/ppt/ink/ink1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4.xml" ContentType="application/inkml+xml"/>
  <Override PartName="/ppt/notesSlides/notesSlide10.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1.xml" ContentType="application/vnd.openxmlformats-officedocument.presentationml.notesSlide+xml"/>
  <Override PartName="/ppt/ink/ink19.xml" ContentType="application/inkml+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313"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273" r:id="rId19"/>
    <p:sldId id="315" r:id="rId20"/>
    <p:sldId id="274" r:id="rId21"/>
    <p:sldId id="305" r:id="rId22"/>
    <p:sldId id="311" r:id="rId23"/>
    <p:sldId id="316" r:id="rId24"/>
    <p:sldId id="310" r:id="rId25"/>
    <p:sldId id="312" r:id="rId26"/>
    <p:sldId id="309" r:id="rId27"/>
    <p:sldId id="307" r:id="rId28"/>
    <p:sldId id="306" r:id="rId29"/>
    <p:sldId id="275" r:id="rId30"/>
    <p:sldId id="277" r:id="rId31"/>
    <p:sldId id="280" r:id="rId32"/>
    <p:sldId id="285" r:id="rId33"/>
    <p:sldId id="281" r:id="rId34"/>
    <p:sldId id="308" r:id="rId35"/>
    <p:sldId id="282" r:id="rId36"/>
    <p:sldId id="317" r:id="rId37"/>
    <p:sldId id="314"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p:cViewPr varScale="1">
        <p:scale>
          <a:sx n="87" d="100"/>
          <a:sy n="87" d="100"/>
        </p:scale>
        <p:origin x="1330" y="62"/>
      </p:cViewPr>
      <p:guideLst>
        <p:guide orient="horz" pos="2160"/>
        <p:guide pos="2880"/>
      </p:guideLst>
    </p:cSldViewPr>
  </p:slideViewPr>
  <p:outlineViewPr>
    <p:cViewPr>
      <p:scale>
        <a:sx n="33" d="100"/>
        <a:sy n="33" d="100"/>
      </p:scale>
      <p:origin x="0" y="-193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08:01:50.725"/>
    </inkml:context>
    <inkml:brush xml:id="br0">
      <inkml:brushProperty name="width" value="0.05292" units="cm"/>
      <inkml:brushProperty name="height" value="0.05292" units="cm"/>
      <inkml:brushProperty name="color" value="#FF0000"/>
    </inkml:brush>
  </inkml:definitions>
  <inkml:trace contextRef="#ctx0" brushRef="#br0">9719 3193 0,'-18'0'344,"1"0"-344,-19 0 16,-16 0-1,16 0 1,1 0 0,17 0-1,-17 0 1,17 0-16,1 17 16,-18 1-1,17 17 16,-53 71-15,54-71 0,-1 1-1,18 16 1,0-34 0,35-18 30,18 0-46,-35 0 16,0 0 0,-1 0 62,1 0-78,17 0 15,-17 0 1,-1 0 0,1 0-1,35-18 1,53-70 0,-71 71-1,-17 17 1,-18-18 203,0 0-204,0 1 48,0-19-16,17 19-32,1-18 1,-18-1-16,0-17 31,0 36-15,0 34 343,0 1-328,0 0 32,18 17-48,-18-17 32,0-1-31,0 1-16,0-1 47,0 1-47,0 0 31,0 17-31,0-17 16,0-1-1,0 1 17,0 0-32,0-1 15,0 18 16,0-17 1,0 0-17,0-1 1,0 1 15,17 0 16,1-18 47</inkml:trace>
  <inkml:trace contextRef="#ctx0" brushRef="#br0" timeOffset="5750.866">10336 2999 0,'-17'0'250,"-1"0"-234,0 0 15,1 0-31,-1 0 16,-35 0 15,36 0-31,-1 0 16,0 0-1,1 0 1,-36 0 0,35 0 15,1 0 16,-1 17-16,18 1-15,-18 0-16,-17-1 15,0 1 1,-1-1-1,19-17 17,-1 0-17,18 18 595,0 0-470,0-1-30,18-17-32,-1 0-78,1 0 15,0 0 17,17 0-17,-17 0 32,-1 0-31,1 0-1,0 0-15,-1 0 16,18 0 0,-17 0-1,0 0 63,-1 0-62,1 0 15,0 0 1,-1 0-17,1 0 16,0 0 48,-1 0-17,1 0-62,-1 0 16,1 0-1,0 0 17,-1 0 61,1 0-93,0 0 32,-18 18-17,17-18 1,-17 18 15,0-1 32,0 1-32,0 0 16,0-1 31,0 1 78,0-1-93,0 1 30,-17 0 17,-1-18-79,0 35-15,1-35-1,-1 0 16,0 0 1,18 18-17,-17-18 1,-1 0 31,1 0-32,-1 0 79,0 0-94,18 17 31,-17-17-15,-1 0 0,0 0 46,1 0 63,-1 0-62,-17 0 15,35-17-63,-18 17-15,18-36 16,0 19 0,0-1 77,0 0-77,-17 18 15,17-17 32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06:40:51.4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11395 14041 0,'211'35'203,"19"0"-188,299 71 1,-247-18 0,0-35-1,212 18 1,-300-36-1,-88-35 1,-18 0 0,-35 0-16,-18 0 15,18 0 1,36 0 15,-37 0-15,19 0-1,-18 0 1,17 0 0,-17 0-1,0 0 1,53 0 0,-53 0-1,0 0 1,35 0-1,-35 0 1,0 0 0,0 0-1,17 0 1,1 0 15,0 0-15,52-18-1,-52 1 1,52-1 0,1-17-1,-36 17 1,-18 18 0,36 0-1,-53-18 1,0 18-1,18 0 1,17-17 0,-35-19-1,0 36 17,-18 0-32,18-17 15,0 17 1,17 0-1,1 0 1,-18 0 0,0 0-1,35-18 1,-35 18 0,0 0-1,0 0 1,-18-17-16,18 17 15,0-18 1,17 18 0,-17 0-1,18 0 17,-18 0-17,35 0 1,-35 0-1,0 0 1,35 0 0,-53 0-1,18 0 1,0 0 0,35 0-1,-35 0 1,18 0-1,-1 0 1,1 0 0,-18 0-1,0 0 17,17 0-17,-17 0 1,0 0-1,35 0 1,-17 0 0,-18 0-1,52 0 1,-52 0 0,18 0-1,-18 0 1,17 0-1,-17 0 1,36 0 0,-37 0-1,1 0 17,0 0-17,18 0 1,-18 0-1,35 0 1,-35 0 0,0 0-1,0 0 1,17 0 0,-52 0-16,35 0 15,17 0 1,-34 0-1,52 0 1,-35 0 0,35 0-1,-35 0 1,0 0 15,35 0-15,-53 0-1,18 0 1,0 0 0,35 0-1,-35 0 1,18 0 0,-18 0-1,35 0 1,-35 0-1,-18 0 1,-17 0-16,52 0 16,-17 0-1,0 0 1,35 0 15,-35 0-31,0 0 31,0 0-15,18 0 0,-19 0-1,37 0 1,-36 0 0,17 0-1,-17 0 1,35 18-1,-35-1 1,-18-17 0,54 0-1,-36 0 1,17 0 0,1 0 15,-1 0-16,-34 0 1,34 0 0,-35 0-1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7:18:45.044"/>
    </inkml:context>
    <inkml:brush xml:id="br0">
      <inkml:brushProperty name="width" value="0.05292" units="cm"/>
      <inkml:brushProperty name="height" value="0.05292" units="cm"/>
      <inkml:brushProperty name="color" value="#FF0000"/>
    </inkml:brush>
  </inkml:definitions>
  <inkml:trace contextRef="#ctx0" brushRef="#br0">17216 935 0,'0'-18'422,"17"18"-422,1 0 31,-1-17 1,1 17-32,17 0 15,1-18 16,-1 0-31,0 18 16,-17 0 0,35 0-1,-36 0 1,1 0 15,0 0-15,17-17-16,0 17 15,-17 0 1,17 0 0,0 0-1,1 0 17,-1 0-17,0-18 1,36 18-1,-54 0 1,1 0 0,0 0 31,17 0-32,0 0-15,1 0 16,16 0-1,19 0 1,-36 0 0,-17 0-1,17 0 1,-17 0 15,17 0-15,0 0-1,-17 0 1,0 0 31,17 0-31,-17 0-1,-1 0-15,19 0 31,-19 0-15,18 0 0,1 0-1,34 0 1,36 0 0,-53 0-1,71 0 1,-36 0-1,-35 0 1,35 0 0,-71 18-1,19-18 1,17 0 0,0 17-1,-18-17 1,0 18-1,36-18 1,-18 18 0,-18-18-1,53 0 17,0 0-17,-35 0 1,-18 0-1,18 0 1,-17 0 0,34 0-1,-17 0 1,0 0 0,-35 0-1,-54 17 251,-69 1-266,16-1 15,-34 1 1,17 17 0,36-17-1,52-18-15,-17 0 16,-1 0 0,19 0 15,-19 0-16,19 0 1,-1 0 31,0 0-31,1 0-1,-18 0 1,-1 0-16,-17 0 15,-17 0 1,-18 0 0,-1 0-1,1 0 17,18 0-17,-71 0 1,52 0-1,19 0 1,17 0 0,-35 18-1,70-18 1,-52 35 0,34-35-1,1 0 1,-18 0-1,35 18 1,-35-18 0,36 0-1,-18 0 1,17 0 15,0 0-15,-17 0-1,0 0 1,-36 0 0,54 0-1,-19 0 1,19 0 0,-36 0-1,35 0 1,-17 0-1,-18 0 1,35 0 0,-17 0-1,17 0 1,-17 0 15,0 0-31,17 0 31,0 0-15,18-18 78,0 0-94,0 1 15,0-19 1,0 19 15,18-1-15,0 18 0,35-18-1,17 1 1,36-1-1,18 18 1,-72 0 0,-16 0-1,-19 0 1,19 0 15,17 0-15,-1 0-1,1 0-15,0 0 16,18 0 0,-18 0-1,-18 0 1,18 0 15,18 0-15,-19 0-1,-16 0 1,-19 0 0,1 0 46,0 18-62,-1-18 16,19 0-1,16 0 1,37 0 0,-1 0-1,-18 0-15,54-18 16,-18 1 0,17-1 15,36 18-16,-88-35 1,17 35 0,35 0-1,-17 0 1,-18 0 0,-17 0-1,52 0 1,-70 0-1,35 0 1,-35 0 0,-35 0-16,17 0 31,-17 0-15,17 0-1</inkml:trace>
  <inkml:trace contextRef="#ctx0" brushRef="#br0" timeOffset="6581.214">17551 335 0,'-18'0'297,"0"0"-281,1 0-16,-1 0 15,-17 0 1,17 0 46,1 0-62,-1 0 16,0 0 0,1 0-1,-1 0 32,0 18-31,18-1 140,0 1-94,0 0-62,0-1 94,0 1 125,0 0-203,0-1-16,0 1 15,0 0 63,0-1-62,0 1 15,18-18 219,0 0-109,-1 0-141,-17 35 94,36-35-63,-19 0-31,-17 18 15,18-18 1,-1 0 0,1 0-1,-18 17 1,18-17 156,-1 0-157,1 0 48,0 0-32,-1 0-15,1 0-1,0 0 1,-18-17 453,0-1-407,17-17-46,-17 0-16,0 17 16,0 0-1,0 1-15,0-1 31,0 0 32,0 1-63,18-1 16,-18 0 15,0 1 31,0-36-30,0 35-17,0 1 1,-18 17 15,-17 0-15,35-18-16,-18 18 15,1 0 1,-1 0-16,0 0 16,1 0-1,-19 0 1,1 0 15,18 0-15,-36 0-1,17 0 1,19 0 0,-19 18-1,36-1 1,-17 36-1,-18-35 1,35-1 31,0 1-16</inkml:trace>
  <inkml:trace contextRef="#ctx0" brushRef="#br0" timeOffset="10822.842">17798 282 0,'0'35'297,"0"-17"-282,0 0-15,0 35 16,0-18-1,0 0 1,0-17 0,0 17 15,0-17-31,0-1 16,0 19-1,0-19 1,0 19 15,17-54 282,1 0-313,-18-17 15,0 17 1,0 1-16,0-1 31,0 1 94,0-1-109,0 0-1,0-17-15,18 17 157,-1 18-142,1-17 48,17-1-63,-17 0 15,-1 18-15,1-17 16,35 17 0,-18 0-1,-17 0-15,-1 0 16,1 0-1,0 0 48,-1 0-32,-17 17-15,0 19-1,18-19-15,-18 19 16,18-19 0,-1-17 15,-17 18-15,0 0-1,0-1 32,0 1 62,0-1 1,0 1-48,0 0-30,0-1-17,0 1 79,0 0-32</inkml:trace>
  <inkml:trace contextRef="#ctx0" brushRef="#br0" timeOffset="14323.619">18680 353 0,'0'17'375,"0"1"-359,0 0 0,0-1 46,0 1 32,0 0-63,0-1 78,0 1-93,0 0 453,0-1-454,0 1 1,0-1 15,0 1-15,0 0 0,0-1 15,0 1-31,0 0 31,0-1-31,0 1 16,0 0-1,0-1 1,0 1 15,0-1-15</inkml:trace>
  <inkml:trace contextRef="#ctx0" brushRef="#br0" timeOffset="16573.91">18715 88 0</inkml:trace>
  <inkml:trace contextRef="#ctx0" brushRef="#br0" timeOffset="19261.638">18962 194 0,'0'18'250,"0"-1"-250,0 1 15,0 0 1,0 34-1,0-34 1,0 0-16,0-1 16,0 1-1,0 0 1,0 17 62,0-17-62,0-1-1,0 1-15,0 0 16,0-1 0,0 18-1,0 1 1,0-1-1,0 36 1,0-54 0,0 1-1,0 17 1,0-17-16,0-1 31,0 1 0,17-18-31,1 0 47,0 0-47,-1 0 16,1 0 0,17 0-1,-17 0 1,0 0 31,-1 0 78,1-35-125,-1-1 0,-17 19 15,0-1 1,0 1 0,0-36-1,0 35 1,0 0 15,0 1 78</inkml:trace>
  <inkml:trace contextRef="#ctx0" brushRef="#br0" timeOffset="21527.349">18838 529 0,'18'0'281,"0"0"-265,-1 0 15,1 0 0,0 0-15,17 0 62,-18 0-62,1 0-16,0 0 31,-1 0 16,1 0-32,17 0 110,-17 0-109,0 0-16</inkml:trace>
  <inkml:trace contextRef="#ctx0" brushRef="#br0" timeOffset="26044.268">19438 388 0,'-18'0'203,"18"18"-203,-35-1 15,17-17 1,-17 0 0,18 0-16,17 18 312,0 0-296,0 17 15,0-17 172,17-18 235,1 0-423,17 0 1,-17 0-16,-1 0 47,1 0 31,0 0-62,-1 0-16,1 0 15,0 0 1,-1 0 78,1 0-79,0 0 1,-1 0-1,36 0 1,-35 0 0,-1 0-16,-17 17 390,0 1-390,0-1 235,-17 19-220,-1-36-15,-17 35 16,17-17-16,1-1 31,-1 1-15,0-18 78,1 0-32,-1 0-62,18 35 0,-18-35 16,1 18-1,-19-18 1,19 0-16,-19 0 31,19 0 204,-1 0-126,1 0-78,17-18 0,-18 18 1,18-17-17,-18 17-15</inkml:trace>
  <inkml:trace contextRef="#ctx0" brushRef="#br0" timeOffset="31075.397">20179 494 0,'18'0'375,"-1"0"-375,1 0 15,-1 0 1,-17 18-16,36-18 31,-1 0-15,-17 0-1,-1 0 32,1 0-31,0 0 0,-1 0-1,1 0 1,-1 0-1,1 0-15,0 0 63,-18-18 78,0-17-95,0 17-30,0 0 0,0 1-16,0-19 140,-18 36-124,0 0 0,1 0 218,-1 0-218,1 0 687,-19 0-672,36 18-15,-17-18-16,-1 18 15,0-1-15,1 1 16,17 0 62,-18-1 31,18 1-93,0 0-16,-35-18 31,35 17-15,-18-17-1,18 18 64,0-1 139,0 1-155,0 0-48,0-1 1,0 1 62,0 0-62,0-1-1,0 1 1,35-18 0,-17 18-1,0-18 1,-1 0-16,19 0 16,-1 0 30,-17 0-14,-1 0-17,1 0 1,-1 0 0,1 0 30,0 0-14,-1 0-1,1 0-31,0 0 16,-1 0-1</inkml:trace>
  <inkml:trace contextRef="#ctx0" brushRef="#br0" timeOffset="37053.702">20937 512 0,'0'-18'329,"-17"18"-314,-1 0-15,0 0 16,1 0-1,-1 0-15,-17 0 16,17 0 0,1 0 15,-1 0 266,0 0-266,1 0-15,-1 0-1,-17 0 1,17 0 0,18 18 140,0-1-125,0 1-15,0-1-1,0 1 1,0 17 0,0 1-1,0-19 1,0 1-1,0 0 32,0-1-31,0 18 109,0-17-125,0 0 16,18-18 249,-1 0-249,1 0-1,0 0-15,-1 0 16,1 0 0,0 0-1,-1 0 1,1 0 78,0 0-94,-1 0 15,1 0 1,-1 0 0,1 0-1,0 0 1,-18-18 249,17 18-249,1-18-16,-18 1 16,0-1-1,0-17-15,0 17 16,0 1 0,0-1 46,0 0-46,0 1-1,0-1 1,0-17 0,0 17-1,0-17 1,0 17-1,0 1 32,0-1-31,0 0 0,0-17-1,0 17-15,0-35 16,0 18-1,0 0 17,0 17 30,0 1-46,0-1-16,0 0 15,0 1 1,0 34 656,0 1-672,0 0 16,0-1-1,0 1 1,0 0 15,0-1 110,0 1-141,0-1 15,0 19 1,0-19 0,0 19-1,0-19 1,0 1 46,0 0-62,0-1 16,0 1 0,0 17-1,0-17-15,0 17 16,0-17 15,0 17-15,18-17 31,-1-1-32,1 1 1,-18 0 15,18-18 0,-1 17-15,1-17 0,-18 18-1,17-18 32,1 0-31,0 0-1,-1 17 1</inkml:trace>
  <inkml:trace contextRef="#ctx0" brushRef="#br0" timeOffset="42165.63">21537 564 0,'0'-17'266,"0"-1"-250,-18 1-16,1 17 15,17-36 1,-18 36-16,1-17 16,-1-19-1,-17 36 32,17 0-47,0 0 16,1 0-1,-1 0 1,0 0 0,1 0 15,-1 0-16,0 0 1,1 0 0,-1 0 15,1 0-15,-19 0-1,1 18 1,35 0-1,0-1 32,0 1-47,0 17 16,0-17 15,0 17-15,0-17-1,0-1-15,0 1 16,0 17 0,0 18-1,0-35 1,35-1 0,-17 36-1,0-53 16,-1 0-15,1 0 0,-1 18 31,19-18-32,-19 0 16,19 0-15,-19 0 0,1 0-16,17 0 31,-17 0-15,0 0-1,17-53 1,-35 35-1,0 1 1,0-1 109,0 1-125,0-36 16,0 17-1,0-17 1,0 18 0,0 18-1,0-1-15,0 0 31,0 36 251,0 0-282,0-1 15,0 1-15,0-1 16,0 1 0,0 0-1,0-1 1,0 36-1,0-35 1,0 17 0,0-17-1,0 17 1,0-17 15,0-1-15,0 1-1,0 0 126,0-1-125,0 19-1,0-19 17,-18-17 639,18 18-655,-17-1 0,17 1-16,-18 17 15,0-17 1,18 17 0,0-17 30,0 0 17,-17-1-63,17 1 16,0 0-1,0-1-15,0 18 16,-18-35-1,18 53 1,0-17 0,-18-36 62,1 0-63,-1 0 1,-17 0 0,17 0-1,0 0 1,-17 0 15,18 0-15,-19 0-1,1-18 1,17-53 0,-17 54-1,17-1 1,-17 1-16,18-1 16,-1 18 30,18-18-30</inkml:trace>
  <inkml:trace contextRef="#ctx0" brushRef="#br0" timeOffset="48489.191">21943 688 0,'17'0'344,"1"0"-329,0 0-15,-1-18 63,-17 1-63,0-1 15,0 0 1,0-17 0,36 17-1,-19 1-15,1-18 32,-36 35 186,1 0-218,-1 0 16,0 0 0,1 0-16,-1 0 15,0 0 1,1 0-1,-19 17 1,-16 18 0,34-35-1,-17 0 1,17 0 62,18 18 0,-18 0-78,1-18 16,17 17-1,0 1 48,0 0-47,0-1-1,0 1-15,0 0 16,0-1-1,0 71 1,0-52 0,0-19-1,0 19 1,0-1 0,0 0-1,53-17 1,17-18 15,-35 0-31,71 17 16,-88-17-1,35 18 1,0-18 0,53 0-1,-18-53 1,159-70-1,-141 52 1,-18 1 0,-18 34 15,-17 19-31,-35-19 31,17 19-15</inkml:trace>
  <inkml:trace contextRef="#ctx0" brushRef="#br0" timeOffset="48884.81">22948 600 0</inkml:trace>
  <inkml:trace contextRef="#ctx0" brushRef="#br0" timeOffset="51324.41">22031 741 0,'-18'0'250,"1"0"-234,-1 0-16,0 0 15,1 0 16,-1 0 1,-17 0-17,17 17 1,1-17-16,-1 18 16,-17-18-1,-1 0 1,19 0-1,-1 0 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4:02:36.444"/>
    </inkml:context>
    <inkml:brush xml:id="br0">
      <inkml:brushProperty name="width" value="0.05292" units="cm"/>
      <inkml:brushProperty name="height" value="0.05292" units="cm"/>
      <inkml:brushProperty name="color" value="#FF0000"/>
    </inkml:brush>
  </inkml:definitions>
  <inkml:trace contextRef="#ctx0" brushRef="#br0">3475 1164 0,'-18'0'219,"-17"0"-219,0-53 16,-36-70-16,36 17 15,-36-88 1,54 123 0,-1 36-16,18-35 15,0 17 1,0 35 15,0-17-31,18-71 16,123-123-1,-53 158 1,-18 71 15,1 0-15,-18 0 0,18 0-1,-1 0 1,36 0-1,-18 0 1,0 0 0,18 0-1,-35 0 1,17 0 0,-18 0-1,36 53 1,-35 35-1,-18-35 1,0 70 15,0 107-15,-18-71 0,35 17-1,-17 0 1,-35-87-1,-18-54 1,0-18 0,0 36-1,0-17 1,0-1 0,-88 106-1,0-53 1,-89 18 15,18-35-15,89-36-1,52 0 1,-88 0 0,-335 71-1,247-70 1,106-36-1,53 0 1,0 0 0,17 0-1,-17 0 1,17 0 0,0 0-1,1 0 1,-1-89-1,1-16 17,17 69-17,0 1 1,0-18 0,0 35 15,0 1 0,0-19-15,0-52-16,0-70 15,0 52 1,0 70 0,0 1-1,0 18 95,0-1-79,0 0-31,17-35 15,18 36 1,-35-1-16,0 0 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4T17:00:20.322"/>
    </inkml:context>
    <inkml:brush xml:id="br0">
      <inkml:brushProperty name="width" value="0.05292" units="cm"/>
      <inkml:brushProperty name="height" value="0.05292" units="cm"/>
      <inkml:brushProperty name="color" value="#FF0000"/>
    </inkml:brush>
  </inkml:definitions>
  <inkml:trace contextRef="#ctx0" brushRef="#br0">2417 1799 0,'0'35'219,"0"1"-204,0 34 1,0-52-16,0 0 16,0 17-1,0-18 1,0 1 0,17-18 15,18 0-16,159-106 17,-17 18-32,-1-35 15,142-160 1,281-193 15,-369 282-15,-124 124-1,176-107 1,-159 107 0,-70 17-1,-35 53 1,-1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5:06:10.897"/>
    </inkml:context>
    <inkml:brush xml:id="br0">
      <inkml:brushProperty name="width" value="0.05292" units="cm"/>
      <inkml:brushProperty name="height" value="0.05292" units="cm"/>
      <inkml:brushProperty name="color" value="#FF0000"/>
    </inkml:brush>
  </inkml:definitions>
  <inkml:trace contextRef="#ctx0" brushRef="#br0">1587 706 0,'18'0'203,"17"17"-187,1 1-16,-19-1 15,36-17 1,-35 0-16,0 18 16,17 0-1,0 17 1,18-17-1,-18-1 1,36-17 0,-36 0-1,-17 0 1,17 18 0,18 0-1,-35-18 1,-1 0-1,18 0 17,1 0-17,-1 0-15,-17 0 32,-1 0-17,1 0 1,17 0-1,-17 0 1,0 0 0,17 0-1,-18 0 1,36 0 0,-35 0 30,17-36-30,-17 19 0,17-19-16,0-34 31,1 35-15,-19-1-1,-17 19 48,0-1-16,18-17-32,-18 17-15,0 0 16,0 1-16,0-36 15,0 0 17,0 35-17,0-17 1,0 17 0,0 1-1,0-54 1,0 36-1,0 0 1,0-36 0,0 53-1,0 1 1,0-18 0,-18 35 46,1-18-46,-1 18-16,0 0 15,-17-18 1,-18 1 0,-17-1-1,17 18 1,-71 0-1,71 0 1,0 0 0,-70 0-1,-36 71 1,89-36 0,52-18-1,-35 1 1,36 0 15,-19 17-31,-17 36 31,-17-1-15,17-17 0,35-35-1,-17 17 1,0 0-1,17 1 1,0-19 0,-35 18-1,18 18 1,0 0 0,17-17-1,-17-1 1,17-18-1,18 19 1,0 17 15,0 17-15,0-52 0,0-1-16,0 36 15,18-35 1,0 0-1,-1-1 1,54-17 0,70 0-1,-53 0 1,-17 0 0,17-35-1,-18 0 1,-52 17-1,17 18 1,-35-18 0,0 1-1,0-18 17,18-1-17,17 1 1,-35 0-1,0 17 1,0-17 0,0 17 15,0 1-15,0-1-1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7:34:19.9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20496 11642 0,'124'0'203,"70"0"-187,70 0-16,-52-36 16,88 19-1,-247 17-15,0 0 16,-18 0-1,-53 0 48,-52 17-47,-36-17-16,-17 18 15,-71-18 1,52 18-1,-52 17 1,0-17 0,89 17-1,52-35 1,0 17 0,53 19 15,0-19-16,17 19 1,89-36 0,35 0-1,18-18 1,-88 0 0,17-35-1,-35 36 1,-18 17-1,-53 0 17,1 0-17,-19 17 1,19 1-16,-71 17 16,70-17-1,-17-18 1,17 0-1,36 0 17,158 0-17,18 0 1,-123 18-16,17-18 16,-70 0 15,17 0-16,-70 0 48,-89-18-63,-17-17 16,-300 17-1,53 18 1,229 0-16,-35 53 15,124-35 1,17 17 0,0-35-1,53 18 17,176-1-17,18-17 1,282-70-1,283-89 1,-177-53 0,-141 36-1,-371 141 1,-34 35 0,-54-71-1,-229-17 1,-229 17-1,141 107 1,-36 87 0,-105 89-1,335-142 1,70-52 15,19 35-15,52 17-1,52-17 1,266 141 0,-18-176-1,-71-18 1,-123-18 0,-88-17-1,-18-36 1,-71-17-1,0 0 1,-228-35 0,34 105-1,18 18 1,71 53 15,105-18-15,36-17-1,17 70 1,1 159 0,17-71-1,53-52 1,35-71 0,18 0-1,17-53 1,0-89-1,-17-140 1,-88 123 0,-18-17-1,-71 35 1,-228-36 0,157 107 15,-16 17-16,17 17 1,-1 89 0,72-35-1,-1 123 1,71 53 0,106-142-1,141 19 1,176-89-1,71-158 1,-370 52 0,-89 36-1,36-142 1,-89 19 15,-53 34-15,-87-17-1,-283-35 1,211 140 0,54 36-1,0 53 1,123 0 0,0 35-1,35 36 1,71 158-1,18-176 1,87-18 0,89-53-1,177-87 1,-195-90 0,-70-16 15,-1-54-16,-140 124 1,0-36 0,-36 19-1,-105 34 1,-1 53 0,-35 18-1,-35 71 1,124-1-1,-1-17 1,36 88 0,35 89-1,88-107 1,230-17 0,105-88 15,-264-54-16,-53 19 1,-89 17 0,1-35-1,-18-89 1,-18-52 0,-105-89-1,-89-70 1,142 229-1,-1 71 1,18 35 0,-53 17-1,71 36 1,-18-35 0,18 88 15,0-36-16,17 1 1,18-18 0,70 88-1,72-70 1,-19-36 0,-17-35-1,-71 0 1,-17 0-1,-18-18 32,0 1-31,0-1-16,0 0 16,-18 1-1,0 17 1,-17 0-1,18 0 1,-1 0 0,18 17 31,18 1-47,105-18 15,300 0 1,54-53-1,-72-53 1,-264 71 0,-105 0-1,-19 35 17,-34 0-1,-1-18-16,-335 0 1,89 18-16,-213 106 16,-34 88-1,264-70 1,124-36 0,87-53-1,107-35 32,70 0-31,-18-53-16,265-88 15,53 18 1,-352 87 15,-72 36-15,-52 18 15,-106 35-15,-300 247-1,106-89-15,-89 36 16,177-123 15,177-71-15,52-53 15,54-36-15,158-175-1,-106 105-15,-53 35 32,-17 19-32,-18-1 15,0 17 16,0 19-15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7:34:23.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20232 13811 0,'-194'0'171,"-106"0"-155,-317 0 0,-1 18-16,-652 17 15,300 89 1,-176 34 0,264-34-1,405-71 1,266 0-1,105-18 1,53-35 0,35 0-1,89 0 17,405 0-1,900-212-31,123-17 31,-687 123-31,493 0 16,-511 53-1,-212 0 1,-159 36 0,-352 17-1,-36 0 1,-35-18 15,-335-105-15,-618-124-1,212 106 1,-105 123 0,546 18-16,-159 0 15,-17 71 16,70-1-15,353-52 0,18-1-1,0-17 1,52 18 0,248 123-1,300 53 1,899 124-1,-300-248 1,-476-70 0,-353-53-1,-265 53 1,-140-123 0,-406-159-1,-1394-300 16,759 511-15,-230 159 0,706 106-1,159-17 1,370-124 0,88-36-1,18 1 1,71 70-1,299 18 1,406-71 0,794-88-1,-952-106 1,-213 18 0,-281 88 15,-107 36-16,-87-1 17,-389-52-17,89 34-15,-124 125 16,141 16 0,124-16-1,123-37 1,71-16-1,35 34 1,70 36 0,742 229-1,-371-335 1,-142-53 0,-140 0-1,-123 53 1,-248-35 31,-652 0-32,246 53-15,-352 105 16,494-35 0,194-17-1,193-54 1,54-17-1,17 0 1,1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7:34:26.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10001 14146 0,'-70'-70'125,"-142"-71"-125,-70 17 16,-230-105-1,-352 35 1,317 159-1,-194 52 1,318 71 15,300-70-31,-1 17 16,53 1 0,54-19-1,-36 36 1,35-53-1,18 18 1,653 105 0,564-176-1,-18-88 1,142-123 0,-565 105-1,-670 141 1,-88 18-1,-36-17 17,-688-283-17,-158 106 1,-194 176 0,-353 371-1,864-124 1,229-52-1,160-36 1,52-53 0,88 18-1,18 0 1,71 70 0,317 36-1,300-142 1,17-123-1,-317-88 17,-282 18-17,-53-18 1,-53-36 0,-406-34-1,-599 52 1,141 212-1,35 123 1,617-105-16,-106 123 16,142-71-1,105-70 1,36 0 0,35 18-1,71 17 1,1005 141 15,0-229-15,-230-71-1,-70-87 1,-387 34 0,-354 89-1,-18 0 1,-122-89-1,-336-123 1,-618 89 0,460 140-1,-248 177 1,565-18 0,105-18-1,89-35 1,0 18 15,53 0-15,17-35-1,547 281 1,441-228 0,-88-195-1,-388-87 1,-300 69-1,-176 89 1,-18-35 0,-459-212-1,-317 53 1,-282 88 0,511 177-1,-18 70 16,424-106-31,88 18 32,1-18-17,52-17 1,123 70 0,336 36-1,634-18 1,-581-177-1,-212 0 1,-71-34 0,-211 69-1,-18 1 1,-353-71 0,-1129 53-1,671 124 1,387-1 15,230-34-15,106-19-1,71-17 1,-19 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17:34:29.0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5027 11218 0,'-212'-106'156,"-123"-52"-140,124 87-16,-1 36 15,-158-89 1,-71 72 0,70 69-1,301 36 1,-19-18 0,72-17-1,-1 0-15,0 17 16,-17 35-1,0 1 17,88 35-17,35-18 1,35-35 0,-17-35-1,35-18 1,-70-53-1,-18-88 1,-88-142 0,-106 142-1,-1 35 1,-52 36 0,-194 52-1,71 71 1,123 53-1,88 0 17,-18 53-17,89-71 1,18-35 0,17 52-1,158-16 1,177 17-1,-88-106 1,124-53 0,-212 17-1,-54 1 1,-87 35 0,17-18-1,1-52 1,-36 52-1,0-17 1,-18 0 15,-35 35-15,-35 0 0,35 0-1,18 0 1,17 0-1,18 17 1,35-17-16,300-17 16,336-160-1,-19-158 1,-369 141 0,-266 176-1,-17-17 1,-264-18-1,-442 18 1,-35 106 15,230 123-15,-107 194 0,460-283-1,87-34 1,36-36-1,35-17 1,0 52 0,35 1-1,265 105 1,-106-123 0,-18 0-1,-17-88 1,-35-18-1,-89 18 1,-35-36 15,-18 18-15,-35 36 0,-35 17-1,-124 17 1,89 19-1,70-19 1,18 1 0,-1 17-1,125-35 17,228-70-17,301-107 1,-424 36-16,70-106 15,-35 0 1,-140 124 15,-54 35-15,-35 52 0,-159 36 15,-88 88-31,-194 195 15,124-1 1,52-88 0,89-53-1,158-106 1,0-17 0,18 17-1,71-35 1,511-247-1,-70-105 1,-301 122 15,-193 213-15,-18-19 0,-18 36 15,-17 0-16,17 0 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4T18:16:32.228"/>
    </inkml:context>
    <inkml:brush xml:id="br0">
      <inkml:brushProperty name="width" value="0.05292" units="cm"/>
      <inkml:brushProperty name="height" value="0.05292" units="cm"/>
      <inkml:brushProperty name="color" value="#FF0000"/>
    </inkml:brush>
  </inkml:definitions>
  <inkml:trace contextRef="#ctx0" brushRef="#br0">2152 1535 0,'35'17'203,"53"18"-187,1-17-16,87 35 16,-88 0-1,-17-35 1,-18-1-1,17-17 1,-17 0 0,-35 0-1,35 0 1,0 0 0,52-35-1,1-36 1,35 36-1,-88 0 1,18 0 0,-36-1-1,-17 19 1,17-19 0,0-34-1,18-36 16,-17 35-15,-36 19 0,0-19-1,0 53 1,0-52 0,0-36-1,-18 18 1,-17 52-1,17 1 1,-17 18 0,-54-36-1,1 17 1,-18 1 0,1 0-1,-54 0 1,88-1 15,1 36-15,-54-17-1,18 17 1,1 0 0,-1 0-1,-88 35 1,88 53-1,18 53 1,-106 141 0,123-123-1,-17-88 1,53 17 0,17 35-1,18-17 1,18 53 15,17-18-31,36 0 16,-36-53 15,-35-52-15,17-1-1,-17 0 1,36 0-1,-1-17 1,36 35 0,-1-35-1,36-18 1,0 35 0,-71-35-1,0 0 1,-17 0-1,17 0 1,18 0 0,18-53 15,-1-35-31,71-159 31,-105 35-15,-36 142-1,0 52 1,0-17 0,0 17-1,0 0 32,0 1-31,0-1-1,0 1 1,0-1 0,0 0 31,0 1-32</inkml:trace>
  <inkml:trace contextRef="#ctx0" brushRef="#br0" timeOffset="1468.484">1164 1288 0,'0'35'219,"0"18"-219,18 35 15,-18-53-15,0 36 16,0-36 0,0-17-1,0 17 16,17-35-15,19 0 0,193-106-1,124-158 1,158-54 0,-211 159-1,18 1 1,228-389-1,-34 441 1,-212 106 0,-194 0-1,-89 0-15,1 0 16,0 0 0,-1 0 30</inkml:trace>
  <inkml:trace contextRef="#ctx0" brushRef="#br0" timeOffset="3896.169">13335 106 0,'0'17'250,"0"1"-234,0 0 15,0-1-16,0 19 1,0-19 0,0 1-1,18 0 1,-1-1 0,-17 1-1,0-1-15,18 19 16,0-19-1,-1 36 1,-17-35 0,0 17-1,0 1 1,18-19 15</inkml:trace>
  <inkml:trace contextRef="#ctx0" brushRef="#br0" timeOffset="5470.794">13141 212 0,'18'-18'203,"35"0"-203,-18 1 16,0-1-1,36 0-15,-36 1 16,0 17 15,-17 0-31,-1 0 16,1 0 62,0 0-62,-1 0-1</inkml:trace>
  <inkml:trace contextRef="#ctx0" brushRef="#br0" timeOffset="8307.324">13212 635 0,'17'0'219,"1"0"-203,-1 0-16,1 0 78,35 0-63,-35 0 1,-1 0-16,1 0 16,0 0-1,-1 0 1,36 0 0,-18 0-1,1 0 1,-19 0-16,19 0 15,-19 0 17</inkml:trace>
  <inkml:trace contextRef="#ctx0" brushRef="#br0" timeOffset="12667.534">13741 353 0,'0'17'281,"0"1"-265,0 0-1,0-1-15,0 19 16,0-1-1,0-17 1,0 17 0,0 18-1,0-36 95,0 1-48,0-36 298,0 1-17,0-1-296,0 0-47,0 1 16,0-1-16,17 18 15,-17-17 1,18 17 265,-18-18-281,53 0 16,-35 1 0,-1 17-1,1 0-15,-1 0 31,19 0 48,-19 0-64,1 0 1,17 0-1,-17 0 1,-18 17 78,0 1-94,0 0 15,0-1 1,0 1 0,0-1-1,0 1 1,0 35 0,0-35 109,0-1-110,0-52 204,0 17-219,0 1 16,0-19-1,0 19 1,0-18-1,0 17 1,0 0 15,18 18 235,-1 0-250,1 0-1,-1 0-15,1-17 16,0 17-1,17-18 1,0 18 0,-17 0 15,0 0-15,-1 0 15,1 0-16,-1 0 64,19 0-79,-36 18 78,0-1-78,0 1 15,0 17 1,0-17 0,0 17-1,0-17 1,0-1 15,0 1 0,0 0-15,0-1 0,0 1-1,0 0 16</inkml:trace>
  <inkml:trace contextRef="#ctx0" brushRef="#br0" timeOffset="14495.346">14552 476 0,'0'36'250,"0"-1"-234,0 35-16,0-17 16,0-17-1,0-19-15,0 36 16,0 0-1,0 53 1,0-36 0,0 1-1,0-36 1,0 1 0,0-19 15,0 18-16</inkml:trace>
  <inkml:trace contextRef="#ctx0" brushRef="#br0" timeOffset="17151.105">14605 512 0,'0'-18'313,"18"18"-297,-1-18-16,19 1 15,-1-1 1,35-17-1,-17-18 1,-35 53 0,52-53-1,-52 53 1,17 0 0,-17 0-1,35 0 1,-18 0-1,-35 17 79,0 1-78,0 0-16,0 17 31,0-17-15,-35 35-1,-18-36 1,35 19 0,-17-1-1,0-18 1,0 36-1,17-35 1,18 0 0,-35-1-1,17-17 63,0 0 1,1 0-79,-1 0 15,-17 0 1,17 18 15,1-18-15,-1 18-1</inkml:trace>
  <inkml:trace contextRef="#ctx0" brushRef="#br0" timeOffset="24493.765">776 9825 0,'0'35'187,"0"18"-171,18 18-16,-1-54 15,1 36 1,-18-35 0,0-1-16,0 19 15,0-19 1,0 1 0,0 0-1,18-18 48,70-124-63,441-458 31,-229 247-31,211-247 16,-140 211-1,-195 195 1,-123 123-1,-18 35 1,-35 1 0</inkml:trace>
  <inkml:trace contextRef="#ctx0" brushRef="#br0" timeOffset="26950.459">547 10301 0,'0'18'235,"0"17"-220,0-17-15,17 17 16,1 0-16,0 0 16,-18-17-1,17 17 1,-17 18-1,18-35 1,-18 0 15,53 70-31,-18-35 16,-35 0 0,0-18 15,0 0-16,0-17 1,0-1 0,35 1-1,-17 35 1,35-35 0,-18 17-1,-17-35 63,0 0-31,-1 0-47,18-18 0,142-264 16,123-53-1,352-512 17,-299 300-32,141-88 15,-35-88 1,-371 582 15,-18 35-15,-52 89 93,35-1-109,0 0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08:04:41.7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2311 14058 0,'53'0'266,"-36"0"-266,19 0 0,16 0 16,-34 0-1,0 0-15,-1 0 16,-3880 0 15,8026 0-15,-4057 0-1,-53 0 1,-18 0 0,1 0-1,-19 0 1,18 0 0,-52 0 452,-1 0-452,1 0-16,-1 0 266,0 0-188,1 0-47,-1 0-15,0 0-16,1 0 31,70 18 109,0-1-124,-1-17-16,-34 0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08:04:43.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3122 14093 0,'106'0'203,"53"0"-203,-18 0 15,70 18 1,-17 0 0,-123-1-16,35 1 15,-53-18 1,0 0-1,-36 0 1,1 0 0,0 0 46,-18 18-62,35-18 31,53 0-15,-17 0 0,17 0-16,-53 0 15,71 0 1,-18 0 0,-17 0-1,17 0 1,-53 0-1,18 0 1,35 0 0,-35 0-1,53 0 1,53 0 0,35 0-1,-88 0 1,88 0 15,-18 0-15,-88 0-1,-17 0 1,17 0 0,-35 0-1,0 0 1,0 0-1,35 0 1,-35 0 0,0 0-1,35 0 17,-70 0-32,-1 0 0,36 0 15,35 0 16,-35 0-15,18 0 0,-1 0-1,1 0 1,-18 0 0,-18 0-1,53 0 1,-35 0-1,0 0 1,35 0 0,-52 0-1,17 0 1,35 0 0,-35 0-1,0 0 16,35 0-15,-35 0 0,17 0-1,-34 0 1,52 0 0,-35 0-1,0 0 1,35 0-1,-35 0 1,0 0 0,17 0-1,-17 0 1,0 0 0,18 0 15,-1 0-16,1 0-15,-18 0 16,17 0 15,-17 0-15,0 0 0,0 0-16,-18 0 15,18 0 1,0 0-1,-18 0 1,53 0 0,-35 0-1,-17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13:26:39.034"/>
    </inkml:context>
    <inkml:brush xml:id="br0">
      <inkml:brushProperty name="width" value="0.05292" units="cm"/>
      <inkml:brushProperty name="height" value="0.05292" units="cm"/>
      <inkml:brushProperty name="color" value="#FF0000"/>
    </inkml:brush>
  </inkml:definitions>
  <inkml:trace contextRef="#ctx0" brushRef="#br0">2205 2558 0,'0'70'188,"0"71"-173,0-17-15,0 17 16,0 71 0,0-71-1,0-88 1,0-36-16,0 18 15,0-17 1,0 17 0,0-17-1,0-36 63,0-140-78,0-19 16,0-70 0,0-70-1,0 140 1,0 36 0,0 88-1,53 159 298,-36 18-313,1-71 15,0 17-15,17 54 16,-35-71 0,0-18-16,0-18 15,0 19 1,0-19-1,0 36 17,0-35 77,18-18-93,35 35-16,17 71 15,18 0 1,-17 0 0,-36-36-1,-17-17 1,-18-35-1,0-1 1,0 19 0,0 17-1,35-36 1,-35 1 15,-35-18 79,-18-18-110,-35-35 15,-18 18-15,-141-53 16,-106-71-1,230 124 1,-54-36 0,89 18-1,17 36 1,-34-18 0,87 35-1,-35 0 1,18 0-1,17 0 17,18-18 15,0 0-32,124-52-15,158-54 16,265-105-16,-36 35 31,-87 70-15,-142 19-1,-229 105 1,-18 0 0,-53 17 93,18 1-109,-70 17 16,-54 36-1,-34 70 1,16-35-1,54-1-15,-212 195 16,-17 35 15,123-70-15,-53 35 0,123-177-1,107-70 1,-19 0-1,-16-35 1,52-1 0,0 1 46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13:29:09.562"/>
    </inkml:context>
    <inkml:brush xml:id="br0">
      <inkml:brushProperty name="width" value="0.05292" units="cm"/>
      <inkml:brushProperty name="height" value="0.05292" units="cm"/>
      <inkml:brushProperty name="color" value="#FF0000"/>
    </inkml:brush>
  </inkml:definitions>
  <inkml:trace contextRef="#ctx0" brushRef="#br0">1976 8714 0,'0'158'171,"35"36"-155,-18 36-16,72 193 16,-1-105 15,-88-266-15,0-16-1,0-1 1,0-17-16,0-36 47,0-211-32,0 140 1,35-334 0,-35 194-1,0 52-15,0 1 16,-18 70-1,-34 18 1,34 53 0,18 17 15,18 18 16,52 53-32,107 71 1,-36-1 0,53 71-1,17 18 1,-122-142-16,-54 1 16,-18-36-1,-17-17 1,0 35-1,-317 35 1,-459 71 15,123-124-15,406-88 0,141 53-1,71 0 1,35-35-1,300-212 1,564-318 0,-335 318-1,-423 212 1,-88 35 0,0 0-1,-1 0 1,18 0-1,-17 35 17,-18 18-1,-53-17-15,0 16-16,-158 125 15,52-71 1,106-53-1,18-18 1,-36 0 0,-88 71-1,-423 247 1,388-212 0,71-71-1,17 19 1,35 34-1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13:30:58.062"/>
    </inkml:context>
    <inkml:brush xml:id="br0">
      <inkml:brushProperty name="width" value="0.05292" units="cm"/>
      <inkml:brushProperty name="height" value="0.05292" units="cm"/>
      <inkml:brushProperty name="color" value="#FF0000"/>
    </inkml:brush>
  </inkml:definitions>
  <inkml:trace contextRef="#ctx0" brushRef="#br0">18450 4586 0,'36'0'235,"34"0"-235,18 0 15,124-18 1,0-17-1,-107 35 1,-34 0 0,52 0-1,-70 0-15,53 0 16,35-17 0,36-1 15,-71-17-16,88-18 1,-36 53-16,72-18 16,-125 18 15,-16 0-15,-19 0-1,18 0 1,-17 0-1,17 0 1,106 35 0,-35-17-1,0 0 1,17-1 0,-35 1-1,-17 0 16,105-18-15,-70 0 0,-53 0-1,-1 0 1,19 17 0,-89-17-1</inkml:trace>
  <inkml:trace contextRef="#ctx0" brushRef="#br0" timeOffset="2257.797">1993 5345 0,'35'0'157,"71"0"-142,-35 0-15,17 0 16,247 0-1,-194 0 1,71 0 0,105-71-1,-87 36 1,-19-1 0,36-34-1,-106 35 1,-35-1-1,0 1 17,-35 17-32,17-34 0,35 34 15,-52 18 17,70-18-17,-53 18 1,18 0-1,159 0 1,-89 0 0,-17 0-1,0 0 1,-89 18-16,124 17 16,0 18-1,0-18 1,18 18 15,-71-17-15,0-1-1,71 0 1,-36 0 0,-35-17-1,89 0 1,-54-18-1,0 0 1,-35 0 0,36 0-1,-71 0 1,-1 0 0,178-36-1,-36 19 1,-89 17 15,-34 0-15,-54 0-1,-52 0 1,17 0 0,-17 0 30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1T13:32:52.475"/>
    </inkml:context>
    <inkml:brush xml:id="br0">
      <inkml:brushProperty name="width" value="0.05292" units="cm"/>
      <inkml:brushProperty name="height" value="0.05292" units="cm"/>
      <inkml:brushProperty name="color" value="#FF0000"/>
    </inkml:brush>
  </inkml:definitions>
  <inkml:trace contextRef="#ctx0" brushRef="#br0">2328 15152 0,'0'123'203,"0"89"-203,0-71 15,53 177 1,-35-124 0,-18-89-1,0-69 1,0-1-16,0-17 15,0 17 1,35-159 203,-17-52-219,-18 88 15,0-53 1,0 35 0,0 88-1,0 1 1,0-19 203,0 19-204,0-1-15,0 0 32,0 1 46,0-1-63,0 0 32,0-17-47,-18-53 16,-35-53-1,18-35 1,17 140-16,1-70 16,-19 36-1,19-1 1,-1 36 0,53 53 234,1 35-235,17 35-15,0-35 16,88 123-1,53 71 1,0 0 0,-106-141-16,71 123 15,-89-88 1,-52-53 0,17-17-1,-35-36 1,0-17-1,0 0 1,-35-18 62,-53-18-78,-124-17 16,0-18-1,-246-88-15,193 88 16,-141 17 0,159 19-1,53 17 1,89 0 0,-54 0-1,88 0 1,36 0-16,0 0 15,17 0 1,-17 0 0,17 0-1,71-18 17,406-211-17,-54 70 16,-87 0-15,-177 89-16,-35-18 16,158-54-1,-70 19 1,-52 52 0,-72 18-1,-52 53 1,70-35-1,88-35 1,-52-1 0,-71 53-1,-18 18 17,-17 0-17,-1 0 32,-17 18 47,0 35-79,-17 0-15,-89 212 16,-247 334 0,106-140-1,35-1 1,36-87 0,70-159-1,-88 140 1,88-122-1,36-107 1,35-35 0,-1-52-1,36-19 1,0 36 0,-17-53 62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06:40:37.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12665 0,'35'0'281,"-17"0"-265,35 0-16,53 0 15,35-18 1,-53 18 0,-17 0-16,-1 0 15,-17 0 16,-18 0-15,36 0 0,17 0-1,0 0 1,71 0 0,-53 0-1,0 0 1,-36 0-1,-17 0 1,71 0 0,-54 0-1,124 0 1,-70 0 0,17 0 15,35 0-16,-70 0 1,-18 0 0,53 0-1,-53 0 1,142 18 0,52 17-1,-176-35 1,0 0-1,-1 35 1,37-35 0,-37 0-1,1 0 1,-35 0 0,-18 0-1,0 0 1,0 0 15,35 0-15,-35 0-1,0 0 1,35 0 0,-35 0-1,-18 0 1,53 0-1,-35 0 1,18 0 0,-1 0-1,1 0 1,-18 0 0,35 0-1,-53 0 16,18 0-15,-18 0 0,71 0-1,-71 0 1,36 0 0,17 0-1,-35 0 1,18 0-1,-18 0 1,0 0 0,-1 0-1,1 0 1,-17 0 0,52 0 15,-71 0-16,72 0 1,-36 0 0,35 0-1,-53 0 1,0 0 0,18 0-1,0 0 1,-18 0-16,18 0 15,0 0 1,35 0 0,-35 0-1,0 0 1,0 0 0,18 0-1,-1 0 16,-17 0-15,35 0 0,-35 0-1,18 0 1,-1 0 0,-17 0-1,0 0 1,0 0-1,53 0 1,-18 0 0,-35 0-1,71 0 1,-71 0 0,-1 0-1,37 0 16,-54 0-15,18 0 0,17 0-1,-17 0 1,18 0 0,-18 0-1,17 0 1,-17 0-1,-17 0 1,52 0 0,-35 0-1,0 0 1,35 0 0,-53 0-1,18 0 16,18 0-15,-19 0 0,19 0-1,-36 0 1,36 0 0,-36 0-1,0 0 1,36 0-1,-36 0 1,18 0 0,18 0-1,-18 0 1,0 0 0,-36 0 15,71 0-16,-35 0 1,0 0 0,35 0-1,-52 0 1,17 0 0,17 0-1,-17 0 1,0 0-1,0 0 1,35 0 0,-35 0-1,-18 0 1,53 0 0,-35 0-1,18 0 16,-53 0-31,34 0 16,19 0 0,-18 0-1,18 0 1,-19 0 0,1 0-1,36 0 1,-37 0-1,1 0 1,0 0 0,35 0-1,-35 0 1,0 0 0,18 0 15,-1 0-31,-17 0 15,36 0 17,-37 0-17,1 0 1,0 0 0,18 0-1,-18 0 1,0 0-1,35 0 1,-35 0 0,0 0-1,-18 0-15,18 0 16,0 0 0,0 0-1,17 0 16,1 0-15,-18 0 0,35 0-1,-35 0 1,0 0 0,0 0-1,17 0 1,-17 0-1,0 0 1,-18 0-16,18 0 16,0 0-1,18 0 1,-1 0 0,1 0-1,-36 0 16,53 0-15,-35 0 0,0 0-1,0 0 1,18 0 0,-18 0-1,-18 0 1,35 0-1,-17 0 1,18 0 0,-1 18-1,-17-18 1,-17 0 0,17 0-1,35 0 1,-35 0 15,0 0-15,35 0-1,-35 0 1,17 0 0,-17 0-1,18 0 1,-18 0-1,0 0 1,35 0 0,-35 0-1,0 0 1,35 0 0,-35 0-1,-18 0 1,53 0 15,-35 0-15,18 0-1,-18 0 1,35 0 0,-35 0-1,0 0 1,17 0-1,-17 0 1,0 0 0,35 0-1,-35 0 1,0 0 0,35 0-1,-35 0 1,0 0 15,0 0-15,17 0-1,1 0 1,-53 0-16,35 0 16,17 0-1,-17 0 1,0 0-1,18 0 1,-19 0 0,1 0-1,36 0 1,-37 0 0,1 0-1,18 0 1,0 0 15,-19 0-15,1 0-1,36 0 1,-37 0 0,1 0-1,36 0 1,-37 0-1,1 0 1,18 0 0,-18 0-1,-18 0 1,53 0 0,-35 0-1,0 0 1,18 0 15,-18 0-15,17 0-1,-17 0 1,35 0 0,-35 0-1,0 18 1,35-1-1,-35-17 1,0 0 0,18 0-1,-18 0 1,17 0 0,-17 0-1,-18 35-15,18-35 16,0 0-1,0 0 17,18 0-17,-18 0 1,-18 0-16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22T06:40:48.7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2575 14235 0,'18'0'500,"0"0"-485,70-18 1,-18 0 0,36 18-1,-53 0 1,0 0 0,53 0-1,-71 0-15,89-17 16,-1-1-1,-52 18 1,-19 0 0,-16 0 15,-1 0-15,89 0-1,-1 0 1,0 0-1,36 0 1,-18 0 0,-52 0-1,-19 0 1,71 0 0,-70 0-1,211-18 1,18 18-1,-89 0 1,-52 0 0,-18 18 15,-52-18-31,16 0 31,-34 0-15,17 0-1,-35 0 1,0 0 0,35 0-1,-53 0 1,1 0 0,17 0-1,0 0 1,52 0-1,-52 0 1,-17 0 0,-1 0-1,0 0 17,53 0-17,-52 0 1,-1 0-1,0 0 1,-17 0-16,35 0 16,0 0-1,17 0 1,-35 0 0,36 0-1,-18 0 1,35 0-1,-53 0 1,18 0 0,-35 0-16,35 0 31,-35 0-15,34 0-1,19 0 1,0 0-1,-54 0 1,54 0 0,-18 0-1,0 0 1,17 0 0,-17-18-1,18 18 1,-18 0-1,17 0 1,-35 0 0,1 0-1,17 0 17,35 0-17,-35-17 1,17-1-1,-17 18 1,18 0 0,-18 0-1,0 0-15,-18 0 16,18 0 0,0-35-1,-18 35-15,18 0 16,-18 0-1,36 0 1,-18 0 0,17 0-1,-17 0 17,35 0-17,-52 0 1,16 0-1,1-18 1,36 18 0,-37 0-1,1 0 1,36 0 0,-37 0-1,19-17 1,-18 17-1,18 0 1,-19 0 0,19 0 15,-18 0-15,0 0-1,0 0 1,17 0-1,-17 0 1,0 0 0,35 0-1,-35 0 1,18 0 0,-18 0-1,0 0 1,0 0-1,35 0 1,-35 0 0,-18 0-1,18 0 17,17 0-17,-17 0 1,0 0-1,35 0 1,-52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184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2BD052C-0933-4D51-B1AF-7DAE46B299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p:spPr>
        <p:txBody>
          <a:bodyPr/>
          <a:lstStyle/>
          <a:p>
            <a:r>
              <a:rPr lang="en-US" altLang="en-US"/>
              <a:t>Today we will discuss about the Modeling and </a:t>
            </a:r>
          </a:p>
        </p:txBody>
      </p:sp>
      <p:sp>
        <p:nvSpPr>
          <p:cNvPr id="71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E4950E-163B-492E-A4AF-DC286802780C}" type="slidenum">
              <a:rPr lang="en-US" altLang="en-US" sz="1300" smtClean="0">
                <a:solidFill>
                  <a:srgbClr val="000000"/>
                </a:solidFill>
                <a:latin typeface="Calibri" panose="020F0502020204030204" pitchFamily="34" charset="0"/>
                <a:cs typeface="Arial" panose="020B0604020202020204" pitchFamily="34" charset="0"/>
              </a:rPr>
              <a:pPr/>
              <a:t>1</a:t>
            </a:fld>
            <a:endParaRPr lang="en-US" altLang="en-US" sz="1300">
              <a:solidFill>
                <a:srgbClr val="000000"/>
              </a:solidFill>
              <a:latin typeface="Calibri" panose="020F050202020403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FD1479-E56D-4F78-8C30-CBBEAC7EF341}" type="slidenum">
              <a:rPr lang="en-US" altLang="en-US" smtClean="0"/>
              <a:pPr/>
              <a:t>32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7FCCC4-DF72-418D-AEC1-F1385036A291}" type="slidenum">
              <a:rPr lang="en-US" altLang="en-US" smtClean="0"/>
              <a:pPr/>
              <a:t>34</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en-US" dirty="0"/>
              <a:t>Note that in any of the questions in the projection of solids, if the axis is inclined to HP, then always rotate the first FV </a:t>
            </a:r>
            <a:r>
              <a:rPr lang="en-US" altLang="en-US" b="1" dirty="0"/>
              <a:t>clockwise</a:t>
            </a:r>
            <a:r>
              <a:rPr lang="en-US" altLang="en-US" dirty="0"/>
              <a:t> to get the second front view.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base is pentagon and suppose an edge rests on HP, then draw the pentagon such that the edge is on the right most and perpendicular to XY line.</a:t>
            </a:r>
          </a:p>
          <a:p>
            <a:r>
              <a:rPr lang="en-US" dirty="0"/>
              <a:t>But if it rests on a point on the HP, then draw the pentagon such that the point is on the right most and the left most edge is perpendicular to XY line.</a:t>
            </a:r>
          </a:p>
          <a:p>
            <a:r>
              <a:rPr lang="en-US" dirty="0"/>
              <a:t>And in all the suspended cases , draw using the </a:t>
            </a:r>
            <a:r>
              <a:rPr lang="en-US" b="1" dirty="0"/>
              <a:t>point </a:t>
            </a:r>
            <a:r>
              <a:rPr lang="en-US" b="0" dirty="0"/>
              <a:t>case.</a:t>
            </a:r>
            <a:endParaRPr lang="en-IN" dirty="0"/>
          </a:p>
        </p:txBody>
      </p:sp>
      <p:sp>
        <p:nvSpPr>
          <p:cNvPr id="4" name="Slide Number Placeholder 3"/>
          <p:cNvSpPr>
            <a:spLocks noGrp="1"/>
          </p:cNvSpPr>
          <p:nvPr>
            <p:ph type="sldNum" sz="quarter" idx="5"/>
          </p:nvPr>
        </p:nvSpPr>
        <p:spPr/>
        <p:txBody>
          <a:bodyPr/>
          <a:lstStyle/>
          <a:p>
            <a:pPr>
              <a:defRPr/>
            </a:pPr>
            <a:fld id="{D2BD052C-0933-4D51-B1AF-7DAE46B2997A}" type="slidenum">
              <a:rPr lang="en-US" altLang="en-US" smtClean="0"/>
              <a:pPr>
                <a:defRPr/>
              </a:pPr>
              <a:t>36</a:t>
            </a:fld>
            <a:endParaRPr lang="en-US" altLang="en-US"/>
          </a:p>
        </p:txBody>
      </p:sp>
    </p:spTree>
    <p:extLst>
      <p:ext uri="{BB962C8B-B14F-4D97-AF65-F5344CB8AC3E}">
        <p14:creationId xmlns:p14="http://schemas.microsoft.com/office/powerpoint/2010/main" val="57606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C264C-13A2-48A4-A5B3-20D4E34286DE}" type="slidenum">
              <a:rPr lang="en-US" altLang="en-US" smtClean="0"/>
              <a:pPr/>
              <a:t>17</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86A158-878C-43B8-8803-4424F44D5B3A}" type="slidenum">
              <a:rPr lang="en-US" altLang="en-US" smtClean="0"/>
              <a:pPr/>
              <a:t>19</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1748" name="Header Placeholder 3"/>
          <p:cNvSpPr>
            <a:spLocks noGrp="1"/>
          </p:cNvSpPr>
          <p:nvPr>
            <p:ph type="hdr" sz="quarter"/>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alibri" panose="020F0502020204030204" pitchFamily="34" charset="0"/>
              </a:rPr>
              <a:t>ME 111 Lecture 14-15 Projection of solids L3</a:t>
            </a:r>
          </a:p>
        </p:txBody>
      </p:sp>
      <p:sp>
        <p:nvSpPr>
          <p:cNvPr id="31749" name="Date Placeholder 4"/>
          <p:cNvSpPr>
            <a:spLocks noGrp="1"/>
          </p:cNvSpPr>
          <p:nvPr>
            <p:ph type="dt" sz="quarter" idx="1"/>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fld id="{E4BB29DC-9B9E-42C8-8B7F-A19617D6C10E}" type="datetime1">
              <a:rPr lang="en-US" altLang="en-US" smtClean="0">
                <a:latin typeface="Calibri" panose="020F0502020204030204" pitchFamily="34" charset="0"/>
              </a:rPr>
              <a:pPr/>
              <a:t>11/11/2019</a:t>
            </a:fld>
            <a:endParaRPr lang="en-US" altLang="en-US">
              <a:latin typeface="Calibri" panose="020F0502020204030204" pitchFamily="34" charset="0"/>
            </a:endParaRPr>
          </a:p>
        </p:txBody>
      </p:sp>
      <p:sp>
        <p:nvSpPr>
          <p:cNvPr id="31750" name="Footer Placeholder 5"/>
          <p:cNvSpPr>
            <a:spLocks noGrp="1"/>
          </p:cNvSpPr>
          <p:nvPr>
            <p:ph type="ftr" sz="quarter" idx="4"/>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alibri" panose="020F0502020204030204" pitchFamily="34" charset="0"/>
              </a:rPr>
              <a:t>S Senthilvelan</a:t>
            </a:r>
          </a:p>
        </p:txBody>
      </p:sp>
      <p:sp>
        <p:nvSpPr>
          <p:cNvPr id="31751" name="Slide Number Placeholder 6"/>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fld id="{59C4387E-BAE8-49E5-91E6-0E4F2ADF4EA5}" type="slidenum">
              <a:rPr lang="en-US" altLang="en-US" smtClean="0">
                <a:latin typeface="Calibri" panose="020F0502020204030204" pitchFamily="34" charset="0"/>
              </a:rPr>
              <a:pPr/>
              <a:t>24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
        <p:nvSpPr>
          <p:cNvPr id="33796" name="Header Placeholder 3"/>
          <p:cNvSpPr>
            <a:spLocks noGrp="1"/>
          </p:cNvSpPr>
          <p:nvPr>
            <p:ph type="hdr" sz="quarter"/>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alibri" panose="020F0502020204030204" pitchFamily="34" charset="0"/>
              </a:rPr>
              <a:t>ME 111 Projection of Points lecture 8</a:t>
            </a:r>
          </a:p>
        </p:txBody>
      </p:sp>
      <p:sp>
        <p:nvSpPr>
          <p:cNvPr id="33797" name="Footer Placeholder 4"/>
          <p:cNvSpPr>
            <a:spLocks noGrp="1"/>
          </p:cNvSpPr>
          <p:nvPr>
            <p:ph type="ftr" sz="quarter" idx="4"/>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alibri" panose="020F0502020204030204" pitchFamily="34" charset="0"/>
              </a:rPr>
              <a:t>S Senthilvelan</a:t>
            </a:r>
          </a:p>
        </p:txBody>
      </p:sp>
      <p:sp>
        <p:nvSpPr>
          <p:cNvPr id="33798" name="Slide Number Placeholder 5"/>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28663" indent="-279400">
              <a:defRPr>
                <a:solidFill>
                  <a:schemeClr val="tx1"/>
                </a:solidFill>
                <a:latin typeface="Arial" panose="020B0604020202020204" pitchFamily="34" charset="0"/>
              </a:defRPr>
            </a:lvl2pPr>
            <a:lvl3pPr marL="1120775" indent="-223838">
              <a:defRPr>
                <a:solidFill>
                  <a:schemeClr val="tx1"/>
                </a:solidFill>
                <a:latin typeface="Arial" panose="020B0604020202020204" pitchFamily="34" charset="0"/>
              </a:defRPr>
            </a:lvl3pPr>
            <a:lvl4pPr marL="1570038" indent="-223838">
              <a:defRPr>
                <a:solidFill>
                  <a:schemeClr val="tx1"/>
                </a:solidFill>
                <a:latin typeface="Arial" panose="020B0604020202020204" pitchFamily="34" charset="0"/>
              </a:defRPr>
            </a:lvl4pPr>
            <a:lvl5pPr marL="2017713" indent="-223838">
              <a:defRPr>
                <a:solidFill>
                  <a:schemeClr val="tx1"/>
                </a:solidFill>
                <a:latin typeface="Arial" panose="020B0604020202020204" pitchFamily="34" charset="0"/>
              </a:defRPr>
            </a:lvl5pPr>
            <a:lvl6pPr marL="2474913" indent="-223838" eaLnBrk="0" fontAlgn="base" hangingPunct="0">
              <a:spcBef>
                <a:spcPct val="0"/>
              </a:spcBef>
              <a:spcAft>
                <a:spcPct val="0"/>
              </a:spcAft>
              <a:defRPr>
                <a:solidFill>
                  <a:schemeClr val="tx1"/>
                </a:solidFill>
                <a:latin typeface="Arial" panose="020B0604020202020204" pitchFamily="34" charset="0"/>
              </a:defRPr>
            </a:lvl6pPr>
            <a:lvl7pPr marL="2932113" indent="-223838" eaLnBrk="0" fontAlgn="base" hangingPunct="0">
              <a:spcBef>
                <a:spcPct val="0"/>
              </a:spcBef>
              <a:spcAft>
                <a:spcPct val="0"/>
              </a:spcAft>
              <a:defRPr>
                <a:solidFill>
                  <a:schemeClr val="tx1"/>
                </a:solidFill>
                <a:latin typeface="Arial" panose="020B0604020202020204" pitchFamily="34" charset="0"/>
              </a:defRPr>
            </a:lvl7pPr>
            <a:lvl8pPr marL="3389313" indent="-223838" eaLnBrk="0" fontAlgn="base" hangingPunct="0">
              <a:spcBef>
                <a:spcPct val="0"/>
              </a:spcBef>
              <a:spcAft>
                <a:spcPct val="0"/>
              </a:spcAft>
              <a:defRPr>
                <a:solidFill>
                  <a:schemeClr val="tx1"/>
                </a:solidFill>
                <a:latin typeface="Arial" panose="020B0604020202020204" pitchFamily="34" charset="0"/>
              </a:defRPr>
            </a:lvl8pPr>
            <a:lvl9pPr marL="3846513" indent="-223838" eaLnBrk="0" fontAlgn="base" hangingPunct="0">
              <a:spcBef>
                <a:spcPct val="0"/>
              </a:spcBef>
              <a:spcAft>
                <a:spcPct val="0"/>
              </a:spcAft>
              <a:defRPr>
                <a:solidFill>
                  <a:schemeClr val="tx1"/>
                </a:solidFill>
                <a:latin typeface="Arial" panose="020B0604020202020204" pitchFamily="34" charset="0"/>
              </a:defRPr>
            </a:lvl9pPr>
          </a:lstStyle>
          <a:p>
            <a:fld id="{7E582221-D03C-46EC-90E9-B5800BA2BD73}" type="slidenum">
              <a:rPr lang="en-US" altLang="en-US" smtClean="0">
                <a:latin typeface="Calibri" panose="020F0502020204030204" pitchFamily="34" charset="0"/>
              </a:rPr>
              <a:pPr/>
              <a:t>25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D1109B-0F83-4DFA-BF8E-F633E5A25AE6}" type="slidenum">
              <a:rPr lang="en-US" altLang="en-US" smtClean="0"/>
              <a:pPr/>
              <a:t>28</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dirty="0"/>
              <a:t>Very imp </a:t>
            </a:r>
            <a:r>
              <a:rPr lang="en-US" altLang="en-US" dirty="0" err="1"/>
              <a:t>imp</a:t>
            </a:r>
            <a:r>
              <a:rPr lang="en-US" altLang="en-US" dirty="0"/>
              <a:t> </a:t>
            </a:r>
            <a:r>
              <a:rPr lang="en-US" altLang="en-US" err="1"/>
              <a:t>imp</a:t>
            </a:r>
            <a:r>
              <a:rPr lang="en-US" alt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3C2EE3-0760-4679-B890-B72E5CAC8459}" type="slidenum">
              <a:rPr lang="en-US" altLang="en-US" smtClean="0"/>
              <a:pPr/>
              <a:t>29</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F5203-4AF8-44FA-ACFC-54652D738FF0}" type="slidenum">
              <a:rPr lang="en-US" altLang="en-US" smtClean="0"/>
              <a:pPr/>
              <a:t>30</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ltLang="en-US" dirty="0"/>
              <a:t>There is a error in the  third FV given. The correct figure should have a1’b1’ visible and c1’o1’ hidden.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12B736-4659-4B2D-9B7F-252917E928F5}" type="slidenum">
              <a:rPr lang="en-US" altLang="en-US" smtClean="0"/>
              <a:pPr/>
              <a:t>31</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E06D33D-C0A1-4331-8901-C1E2F61EAA4A}" type="slidenum">
              <a:rPr lang="en-US" altLang="en-US"/>
              <a:pPr>
                <a:defRPr/>
              </a:pPr>
              <a:t>‹#›</a:t>
            </a:fld>
            <a:endParaRPr lang="en-US" altLang="en-US"/>
          </a:p>
        </p:txBody>
      </p:sp>
    </p:spTree>
    <p:extLst>
      <p:ext uri="{BB962C8B-B14F-4D97-AF65-F5344CB8AC3E}">
        <p14:creationId xmlns:p14="http://schemas.microsoft.com/office/powerpoint/2010/main" val="88794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E9F4943-61CF-4770-88B1-AB31F7D70CE3}" type="slidenum">
              <a:rPr lang="en-US" altLang="en-US"/>
              <a:pPr>
                <a:defRPr/>
              </a:pPr>
              <a:t>‹#›</a:t>
            </a:fld>
            <a:endParaRPr lang="en-US" altLang="en-US"/>
          </a:p>
        </p:txBody>
      </p:sp>
    </p:spTree>
    <p:extLst>
      <p:ext uri="{BB962C8B-B14F-4D97-AF65-F5344CB8AC3E}">
        <p14:creationId xmlns:p14="http://schemas.microsoft.com/office/powerpoint/2010/main" val="254822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56D6B3B-93B0-416D-BBA3-F30EC3F7E5FB}" type="slidenum">
              <a:rPr lang="en-US" altLang="en-US"/>
              <a:pPr>
                <a:defRPr/>
              </a:pPr>
              <a:t>‹#›</a:t>
            </a:fld>
            <a:endParaRPr lang="en-US" altLang="en-US"/>
          </a:p>
        </p:txBody>
      </p:sp>
    </p:spTree>
    <p:extLst>
      <p:ext uri="{BB962C8B-B14F-4D97-AF65-F5344CB8AC3E}">
        <p14:creationId xmlns:p14="http://schemas.microsoft.com/office/powerpoint/2010/main" val="287829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E3C3038-1921-4B24-A4FB-B5C64CD196D8}" type="datetime3">
              <a:rPr lang="en-US"/>
              <a:pPr>
                <a:defRPr/>
              </a:pPr>
              <a:t>11 November 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IN"/>
              <a:t>CE101 Lec2: Conics and Curves</a:t>
            </a:r>
            <a:endParaRPr lang="en-US"/>
          </a:p>
        </p:txBody>
      </p:sp>
      <p:sp>
        <p:nvSpPr>
          <p:cNvPr id="6" name="Slide Number Placeholder 17"/>
          <p:cNvSpPr>
            <a:spLocks noGrp="1"/>
          </p:cNvSpPr>
          <p:nvPr>
            <p:ph type="sldNum" sz="quarter" idx="12"/>
          </p:nvPr>
        </p:nvSpPr>
        <p:spPr/>
        <p:txBody>
          <a:bodyPr/>
          <a:lstStyle>
            <a:lvl1pPr>
              <a:defRPr/>
            </a:lvl1pPr>
          </a:lstStyle>
          <a:p>
            <a:pPr>
              <a:defRPr/>
            </a:pPr>
            <a:fld id="{B07795BA-D157-46F0-8DF8-B7D174B8ED13}" type="slidenum">
              <a:rPr lang="en-US"/>
              <a:pPr>
                <a:defRPr/>
              </a:pPr>
              <a:t>‹#›</a:t>
            </a:fld>
            <a:endParaRPr lang="en-US"/>
          </a:p>
        </p:txBody>
      </p:sp>
    </p:spTree>
    <p:extLst>
      <p:ext uri="{BB962C8B-B14F-4D97-AF65-F5344CB8AC3E}">
        <p14:creationId xmlns:p14="http://schemas.microsoft.com/office/powerpoint/2010/main" val="29311488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7054"/>
          </a:xfrm>
        </p:spPr>
        <p:txBody>
          <a:bodyPr>
            <a:spAutoFit/>
          </a:bodyPr>
          <a:lstStyle>
            <a:lvl1pPr algn="ctr">
              <a:defRPr sz="2800" b="1" u="sng">
                <a:solidFill>
                  <a:srgbClr val="3333FF"/>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457200" y="1295400"/>
            <a:ext cx="8229600" cy="2046714"/>
          </a:xfrm>
        </p:spPr>
        <p:txBody>
          <a:bodyPr>
            <a:spAutoFit/>
          </a:bodyPr>
          <a:lstStyle>
            <a:lvl1pPr algn="just">
              <a:spcBef>
                <a:spcPts val="600"/>
              </a:spcBef>
              <a:spcAft>
                <a:spcPts val="300"/>
              </a:spcAft>
              <a:buClrTx/>
              <a:buSzPct val="80000"/>
              <a:defRPr sz="2400">
                <a:latin typeface="Times New Roman" pitchFamily="18" charset="0"/>
                <a:cs typeface="Times New Roman" pitchFamily="18" charset="0"/>
              </a:defRPr>
            </a:lvl1pPr>
            <a:lvl2pPr algn="just">
              <a:spcBef>
                <a:spcPts val="600"/>
              </a:spcBef>
              <a:spcAft>
                <a:spcPts val="300"/>
              </a:spcAft>
              <a:buClr>
                <a:srgbClr val="FF0000"/>
              </a:buClr>
              <a:buFont typeface="Wingdings" pitchFamily="2" charset="2"/>
              <a:buChar char="v"/>
              <a:defRPr sz="2000" i="0">
                <a:latin typeface="Times New Roman" pitchFamily="18" charset="0"/>
                <a:cs typeface="Times New Roman" pitchFamily="18" charset="0"/>
              </a:defRPr>
            </a:lvl2pPr>
            <a:lvl3pPr algn="just">
              <a:spcBef>
                <a:spcPts val="600"/>
              </a:spcBef>
              <a:spcAft>
                <a:spcPts val="300"/>
              </a:spcAft>
              <a:buClr>
                <a:srgbClr val="7030A0"/>
              </a:buClr>
              <a:buFont typeface="Wingdings" pitchFamily="2" charset="2"/>
              <a:buChar char="§"/>
              <a:defRPr sz="1800">
                <a:latin typeface="Times New Roman" pitchFamily="18" charset="0"/>
                <a:cs typeface="Times New Roman" pitchFamily="18" charset="0"/>
              </a:defRPr>
            </a:lvl3pPr>
            <a:lvl4pPr algn="just">
              <a:spcBef>
                <a:spcPts val="600"/>
              </a:spcBef>
              <a:spcAft>
                <a:spcPts val="300"/>
              </a:spcAft>
              <a:buClrTx/>
              <a:defRPr sz="1600"/>
            </a:lvl4pPr>
            <a:lvl5pPr algn="just">
              <a:spcBef>
                <a:spcPts val="600"/>
              </a:spcBef>
              <a:spcAft>
                <a:spcPts val="300"/>
              </a:spcAft>
              <a:buClr>
                <a:srgbClr val="FF0000"/>
              </a:buClr>
              <a:buFont typeface="Wingdings" pitchFamily="2" charset="2"/>
              <a:buChar char="Ø"/>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a:xfrm>
            <a:off x="228600" y="228600"/>
            <a:ext cx="1828800" cy="365125"/>
          </a:xfrm>
        </p:spPr>
        <p:txBody>
          <a:bodyPr anchor="ctr" anchorCtr="0"/>
          <a:lstStyle>
            <a:lvl1pPr algn="ctr">
              <a:defRPr sz="2400" b="1" i="1" smtClean="0">
                <a:solidFill>
                  <a:prstClr val="black"/>
                </a:solidFill>
                <a:latin typeface="Monotype Corsiva" pitchFamily="66" charset="0"/>
                <a:cs typeface="Times New Roman" pitchFamily="18" charset="0"/>
              </a:defRPr>
            </a:lvl1pPr>
          </a:lstStyle>
          <a:p>
            <a:pPr>
              <a:defRPr/>
            </a:pPr>
            <a:fld id="{30ED766C-A04E-4895-8F95-DC6783B32552}" type="datetime3">
              <a:rPr lang="en-US"/>
              <a:pPr>
                <a:defRPr/>
              </a:pPr>
              <a:t>11 November 2019</a:t>
            </a:fld>
            <a:endParaRPr lang="en-US" dirty="0"/>
          </a:p>
        </p:txBody>
      </p:sp>
      <p:sp>
        <p:nvSpPr>
          <p:cNvPr id="5" name="Footer Placeholder 21"/>
          <p:cNvSpPr>
            <a:spLocks noGrp="1"/>
          </p:cNvSpPr>
          <p:nvPr>
            <p:ph type="ftr" sz="quarter" idx="11"/>
          </p:nvPr>
        </p:nvSpPr>
        <p:spPr>
          <a:xfrm>
            <a:off x="1981200" y="228600"/>
            <a:ext cx="5562600" cy="369888"/>
          </a:xfrm>
        </p:spPr>
        <p:txBody>
          <a:bodyPr wrap="square" anchor="ctr" anchorCtr="0">
            <a:spAutoFit/>
          </a:bodyPr>
          <a:lstStyle>
            <a:lvl1pPr algn="ctr" fontAlgn="base">
              <a:spcBef>
                <a:spcPct val="0"/>
              </a:spcBef>
              <a:spcAft>
                <a:spcPct val="0"/>
              </a:spcAft>
              <a:defRPr sz="2400" b="1" smtClean="0">
                <a:solidFill>
                  <a:prstClr val="black"/>
                </a:solidFill>
                <a:latin typeface="Monotype Corsiva" pitchFamily="66" charset="0"/>
                <a:cs typeface="Times New Roman" pitchFamily="18" charset="0"/>
              </a:defRPr>
            </a:lvl1pPr>
          </a:lstStyle>
          <a:p>
            <a:pPr>
              <a:defRPr/>
            </a:pPr>
            <a:r>
              <a:rPr lang="en-IN"/>
              <a:t>CE101 Lec2: Conics and Curves</a:t>
            </a:r>
            <a:endParaRPr lang="en-US"/>
          </a:p>
        </p:txBody>
      </p:sp>
      <p:sp>
        <p:nvSpPr>
          <p:cNvPr id="6" name="Slide Number Placeholder 17"/>
          <p:cNvSpPr>
            <a:spLocks noGrp="1"/>
          </p:cNvSpPr>
          <p:nvPr>
            <p:ph type="sldNum" sz="quarter" idx="12"/>
          </p:nvPr>
        </p:nvSpPr>
        <p:spPr>
          <a:xfrm>
            <a:off x="7772400" y="244475"/>
            <a:ext cx="914400" cy="365125"/>
          </a:xfrm>
        </p:spPr>
        <p:txBody>
          <a:bodyPr anchor="ctr" anchorCtr="0"/>
          <a:lstStyle>
            <a:lvl1pPr algn="ctr">
              <a:defRPr sz="2400" b="1">
                <a:solidFill>
                  <a:prstClr val="black"/>
                </a:solidFill>
                <a:latin typeface="Monotype Corsiva" pitchFamily="66" charset="0"/>
                <a:cs typeface="Times New Roman" pitchFamily="18" charset="0"/>
              </a:defRPr>
            </a:lvl1pPr>
          </a:lstStyle>
          <a:p>
            <a:pPr>
              <a:defRPr/>
            </a:pPr>
            <a:fld id="{A50A5466-360D-4524-B146-0FD3EA55BD91}" type="slidenum">
              <a:rPr lang="en-US"/>
              <a:pPr>
                <a:defRPr/>
              </a:pPr>
              <a:t>‹#›</a:t>
            </a:fld>
            <a:endParaRPr lang="en-US" dirty="0"/>
          </a:p>
        </p:txBody>
      </p:sp>
    </p:spTree>
    <p:extLst>
      <p:ext uri="{BB962C8B-B14F-4D97-AF65-F5344CB8AC3E}">
        <p14:creationId xmlns:p14="http://schemas.microsoft.com/office/powerpoint/2010/main" val="30631962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solidFill>
                  <a:schemeClr val="tx2">
                    <a:shade val="90000"/>
                  </a:schemeClr>
                </a:solidFill>
              </a:defRPr>
            </a:lvl1pPr>
          </a:lstStyle>
          <a:p>
            <a:pPr>
              <a:defRPr/>
            </a:pPr>
            <a:fld id="{DF36821F-1C9F-434B-AD96-F520FDE455B3}" type="datetime3">
              <a:rPr lang="en-US"/>
              <a:pPr>
                <a:defRPr/>
              </a:pPr>
              <a:t>11 November 2019</a:t>
            </a:fld>
            <a:endParaRPr lang="en-US"/>
          </a:p>
        </p:txBody>
      </p:sp>
      <p:sp>
        <p:nvSpPr>
          <p:cNvPr id="3" name="Footer Placeholder 4"/>
          <p:cNvSpPr>
            <a:spLocks noGrp="1"/>
          </p:cNvSpPr>
          <p:nvPr>
            <p:ph type="ftr" sz="quarter" idx="11"/>
          </p:nvPr>
        </p:nvSpPr>
        <p:spPr/>
        <p:txBody>
          <a:bodyPr/>
          <a:lstStyle>
            <a:lvl1pPr>
              <a:defRPr smtClean="0">
                <a:solidFill>
                  <a:schemeClr val="tx2">
                    <a:shade val="90000"/>
                  </a:schemeClr>
                </a:solidFill>
              </a:defRPr>
            </a:lvl1pPr>
          </a:lstStyle>
          <a:p>
            <a:pPr>
              <a:defRPr/>
            </a:pPr>
            <a:r>
              <a:rPr lang="en-US"/>
              <a:t>CE101 Lec2: Conics and Curves</a:t>
            </a:r>
          </a:p>
        </p:txBody>
      </p:sp>
      <p:sp>
        <p:nvSpPr>
          <p:cNvPr id="4" name="Slide Number Placeholder 5"/>
          <p:cNvSpPr>
            <a:spLocks noGrp="1"/>
          </p:cNvSpPr>
          <p:nvPr>
            <p:ph type="sldNum" sz="quarter" idx="12"/>
          </p:nvPr>
        </p:nvSpPr>
        <p:spPr/>
        <p:txBody>
          <a:bodyPr/>
          <a:lstStyle>
            <a:lvl1pPr>
              <a:defRPr>
                <a:solidFill>
                  <a:schemeClr val="tx2">
                    <a:shade val="90000"/>
                  </a:schemeClr>
                </a:solidFill>
              </a:defRPr>
            </a:lvl1pPr>
          </a:lstStyle>
          <a:p>
            <a:pPr>
              <a:defRPr/>
            </a:pPr>
            <a:fld id="{4845DC0D-BC6E-4B7C-B4A3-95A4BA4BA68C}" type="slidenum">
              <a:rPr lang="en-US" altLang="en-US"/>
              <a:pPr>
                <a:defRPr/>
              </a:pPr>
              <a:t>‹#›</a:t>
            </a:fld>
            <a:endParaRPr lang="en-US" altLang="en-US"/>
          </a:p>
        </p:txBody>
      </p:sp>
    </p:spTree>
    <p:extLst>
      <p:ext uri="{BB962C8B-B14F-4D97-AF65-F5344CB8AC3E}">
        <p14:creationId xmlns:p14="http://schemas.microsoft.com/office/powerpoint/2010/main" val="234547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899CDCC-8611-4C8A-8A39-BA848CE7FAD4}" type="slidenum">
              <a:rPr lang="en-US" altLang="en-US"/>
              <a:pPr>
                <a:defRPr/>
              </a:pPr>
              <a:t>‹#›</a:t>
            </a:fld>
            <a:endParaRPr lang="en-US" altLang="en-US"/>
          </a:p>
        </p:txBody>
      </p:sp>
    </p:spTree>
    <p:extLst>
      <p:ext uri="{BB962C8B-B14F-4D97-AF65-F5344CB8AC3E}">
        <p14:creationId xmlns:p14="http://schemas.microsoft.com/office/powerpoint/2010/main" val="401099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9591CF3-3D07-463C-97E3-211EFEC9F180}" type="slidenum">
              <a:rPr lang="en-US" altLang="en-US"/>
              <a:pPr>
                <a:defRPr/>
              </a:pPr>
              <a:t>‹#›</a:t>
            </a:fld>
            <a:endParaRPr lang="en-US" altLang="en-US"/>
          </a:p>
        </p:txBody>
      </p:sp>
    </p:spTree>
    <p:extLst>
      <p:ext uri="{BB962C8B-B14F-4D97-AF65-F5344CB8AC3E}">
        <p14:creationId xmlns:p14="http://schemas.microsoft.com/office/powerpoint/2010/main" val="134530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A86ACE6-BABA-4B60-8EF0-A819A1F59156}" type="slidenum">
              <a:rPr lang="en-US" altLang="en-US"/>
              <a:pPr>
                <a:defRPr/>
              </a:pPr>
              <a:t>‹#›</a:t>
            </a:fld>
            <a:endParaRPr lang="en-US" altLang="en-US"/>
          </a:p>
        </p:txBody>
      </p:sp>
    </p:spTree>
    <p:extLst>
      <p:ext uri="{BB962C8B-B14F-4D97-AF65-F5344CB8AC3E}">
        <p14:creationId xmlns:p14="http://schemas.microsoft.com/office/powerpoint/2010/main" val="241299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D579FBE-51CB-47B7-A233-39B1FE58CECF}" type="slidenum">
              <a:rPr lang="en-US" altLang="en-US"/>
              <a:pPr>
                <a:defRPr/>
              </a:pPr>
              <a:t>‹#›</a:t>
            </a:fld>
            <a:endParaRPr lang="en-US" altLang="en-US"/>
          </a:p>
        </p:txBody>
      </p:sp>
    </p:spTree>
    <p:extLst>
      <p:ext uri="{BB962C8B-B14F-4D97-AF65-F5344CB8AC3E}">
        <p14:creationId xmlns:p14="http://schemas.microsoft.com/office/powerpoint/2010/main" val="397336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425C9E3A-7583-4AB9-8499-D1CF57D8AB0C}" type="slidenum">
              <a:rPr lang="en-US" altLang="en-US"/>
              <a:pPr>
                <a:defRPr/>
              </a:pPr>
              <a:t>‹#›</a:t>
            </a:fld>
            <a:endParaRPr lang="en-US" altLang="en-US"/>
          </a:p>
        </p:txBody>
      </p:sp>
    </p:spTree>
    <p:extLst>
      <p:ext uri="{BB962C8B-B14F-4D97-AF65-F5344CB8AC3E}">
        <p14:creationId xmlns:p14="http://schemas.microsoft.com/office/powerpoint/2010/main" val="245274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A7B041BB-6890-44D5-95FB-FA671C06767C}" type="slidenum">
              <a:rPr lang="en-US" altLang="en-US"/>
              <a:pPr>
                <a:defRPr/>
              </a:pPr>
              <a:t>‹#›</a:t>
            </a:fld>
            <a:endParaRPr lang="en-US" altLang="en-US"/>
          </a:p>
        </p:txBody>
      </p:sp>
    </p:spTree>
    <p:extLst>
      <p:ext uri="{BB962C8B-B14F-4D97-AF65-F5344CB8AC3E}">
        <p14:creationId xmlns:p14="http://schemas.microsoft.com/office/powerpoint/2010/main" val="112489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447453F-B976-4434-8A58-27787887335D}" type="slidenum">
              <a:rPr lang="en-US" altLang="en-US"/>
              <a:pPr>
                <a:defRPr/>
              </a:pPr>
              <a:t>‹#›</a:t>
            </a:fld>
            <a:endParaRPr lang="en-US" altLang="en-US"/>
          </a:p>
        </p:txBody>
      </p:sp>
    </p:spTree>
    <p:extLst>
      <p:ext uri="{BB962C8B-B14F-4D97-AF65-F5344CB8AC3E}">
        <p14:creationId xmlns:p14="http://schemas.microsoft.com/office/powerpoint/2010/main" val="238560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7AFDA4E-B769-425B-B80F-4EDD350D0777}" type="slidenum">
              <a:rPr lang="en-US" altLang="en-US"/>
              <a:pPr>
                <a:defRPr/>
              </a:pPr>
              <a:t>‹#›</a:t>
            </a:fld>
            <a:endParaRPr lang="en-US" altLang="en-US"/>
          </a:p>
        </p:txBody>
      </p:sp>
    </p:spTree>
    <p:extLst>
      <p:ext uri="{BB962C8B-B14F-4D97-AF65-F5344CB8AC3E}">
        <p14:creationId xmlns:p14="http://schemas.microsoft.com/office/powerpoint/2010/main" val="305488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A4645D8-4300-428C-8ADB-123A7A2194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Franklin Gothic Book"/>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Franklin Gothic Book"/>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u="none" smtClean="0">
                <a:solidFill>
                  <a:srgbClr val="04617B">
                    <a:shade val="90000"/>
                  </a:srgbClr>
                </a:solidFill>
                <a:latin typeface="+mn-lt"/>
              </a:defRPr>
            </a:lvl1pPr>
          </a:lstStyle>
          <a:p>
            <a:pPr>
              <a:defRPr/>
            </a:pPr>
            <a:fld id="{AF04F4D3-F4E5-4FB8-9263-47E253F706E3}" type="datetime3">
              <a:rPr lang="en-US"/>
              <a:pPr>
                <a:defRPr/>
              </a:pPr>
              <a:t>11 November 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u="none" smtClean="0">
                <a:solidFill>
                  <a:srgbClr val="04617B">
                    <a:shade val="90000"/>
                  </a:srgbClr>
                </a:solidFill>
                <a:latin typeface="+mn-lt"/>
              </a:defRPr>
            </a:lvl1pPr>
          </a:lstStyle>
          <a:p>
            <a:pPr>
              <a:defRPr/>
            </a:pPr>
            <a:r>
              <a:rPr lang="en-IN"/>
              <a:t>CE101 Lec2: Conics and Curves</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u="none">
                <a:solidFill>
                  <a:srgbClr val="04617B">
                    <a:shade val="90000"/>
                  </a:srgbClr>
                </a:solidFill>
                <a:latin typeface="+mn-lt"/>
              </a:defRPr>
            </a:lvl1pPr>
          </a:lstStyle>
          <a:p>
            <a:pPr>
              <a:defRPr/>
            </a:pPr>
            <a:fld id="{63B2B90F-0F94-4301-88F7-6871EE4435F4}" type="slidenum">
              <a:rPr lang="en-US"/>
              <a:pPr>
                <a:defRPr/>
              </a:pPr>
              <a:t>‹#›</a:t>
            </a:fld>
            <a:endParaRPr lang="en-US"/>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Franklin Gothic Book"/>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Franklin Gothic Book"/>
              </a:endParaRPr>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ransition/>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Franklin Gothic Medium" pitchFamily="34" charset="0"/>
        </a:defRPr>
      </a:lvl2pPr>
      <a:lvl3pPr algn="l" rtl="0" eaLnBrk="0" fontAlgn="base" hangingPunct="0">
        <a:spcBef>
          <a:spcPct val="0"/>
        </a:spcBef>
        <a:spcAft>
          <a:spcPct val="0"/>
        </a:spcAft>
        <a:defRPr sz="5000">
          <a:solidFill>
            <a:schemeClr val="tx2"/>
          </a:solidFill>
          <a:latin typeface="Franklin Gothic Medium" pitchFamily="34" charset="0"/>
        </a:defRPr>
      </a:lvl3pPr>
      <a:lvl4pPr algn="l" rtl="0" eaLnBrk="0" fontAlgn="base" hangingPunct="0">
        <a:spcBef>
          <a:spcPct val="0"/>
        </a:spcBef>
        <a:spcAft>
          <a:spcPct val="0"/>
        </a:spcAft>
        <a:defRPr sz="5000">
          <a:solidFill>
            <a:schemeClr val="tx2"/>
          </a:solidFill>
          <a:latin typeface="Franklin Gothic Medium" pitchFamily="34" charset="0"/>
        </a:defRPr>
      </a:lvl4pPr>
      <a:lvl5pPr algn="l" rtl="0" eaLnBrk="0" fontAlgn="base" hangingPunct="0">
        <a:spcBef>
          <a:spcPct val="0"/>
        </a:spcBef>
        <a:spcAft>
          <a:spcPct val="0"/>
        </a:spcAft>
        <a:defRPr sz="5000">
          <a:solidFill>
            <a:schemeClr val="tx2"/>
          </a:solidFill>
          <a:latin typeface="Franklin Gothic Medium" pitchFamily="34" charset="0"/>
        </a:defRPr>
      </a:lvl5pPr>
      <a:lvl6pPr marL="457200" algn="l" rtl="0" fontAlgn="base">
        <a:spcBef>
          <a:spcPct val="0"/>
        </a:spcBef>
        <a:spcAft>
          <a:spcPct val="0"/>
        </a:spcAft>
        <a:defRPr sz="5000">
          <a:solidFill>
            <a:schemeClr val="tx2"/>
          </a:solidFill>
          <a:latin typeface="Franklin Gothic Medium" pitchFamily="34" charset="0"/>
        </a:defRPr>
      </a:lvl6pPr>
      <a:lvl7pPr marL="914400" algn="l" rtl="0" fontAlgn="base">
        <a:spcBef>
          <a:spcPct val="0"/>
        </a:spcBef>
        <a:spcAft>
          <a:spcPct val="0"/>
        </a:spcAft>
        <a:defRPr sz="5000">
          <a:solidFill>
            <a:schemeClr val="tx2"/>
          </a:solidFill>
          <a:latin typeface="Franklin Gothic Medium" pitchFamily="34" charset="0"/>
        </a:defRPr>
      </a:lvl7pPr>
      <a:lvl8pPr marL="1371600" algn="l" rtl="0" fontAlgn="base">
        <a:spcBef>
          <a:spcPct val="0"/>
        </a:spcBef>
        <a:spcAft>
          <a:spcPct val="0"/>
        </a:spcAft>
        <a:defRPr sz="5000">
          <a:solidFill>
            <a:schemeClr val="tx2"/>
          </a:solidFill>
          <a:latin typeface="Franklin Gothic Medium" pitchFamily="34" charset="0"/>
        </a:defRPr>
      </a:lvl8pPr>
      <a:lvl9pPr marL="1828800" algn="l" rtl="0" fontAlgn="base">
        <a:spcBef>
          <a:spcPct val="0"/>
        </a:spcBef>
        <a:spcAft>
          <a:spcPct val="0"/>
        </a:spcAft>
        <a:defRPr sz="5000">
          <a:solidFill>
            <a:schemeClr val="tx2"/>
          </a:solidFill>
          <a:latin typeface="Franklin Gothic Medium"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customXml" Target="../ink/ink9.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13.x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0.emf"/></Relationships>
</file>

<file path=ppt/slides/_rels/slide3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emf"/><Relationship Id="rId5" Type="http://schemas.openxmlformats.org/officeDocument/2006/relationships/customXml" Target="../ink/ink16.xml"/><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customXml" Target="../ink/ink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customXml" Target="../ink/ink3.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572250" y="4733925"/>
            <a:ext cx="15811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 name="Title 1"/>
          <p:cNvSpPr>
            <a:spLocks noGrp="1"/>
          </p:cNvSpPr>
          <p:nvPr>
            <p:ph type="ctrTitle"/>
          </p:nvPr>
        </p:nvSpPr>
        <p:spPr>
          <a:xfrm>
            <a:off x="217449" y="834747"/>
            <a:ext cx="8763000" cy="3508653"/>
          </a:xfrm>
          <a:ln>
            <a:miter lim="800000"/>
            <a:headEnd/>
            <a:tailEnd/>
          </a:ln>
        </p:spPr>
        <p:txBody>
          <a:bodyPr>
            <a:spAutoFit/>
          </a:bodyPr>
          <a:lstStyle/>
          <a:p>
            <a:pPr algn="ctr">
              <a:defRPr/>
            </a:pPr>
            <a:r>
              <a:rPr lang="en-US" sz="4000" dirty="0">
                <a:solidFill>
                  <a:srgbClr val="3333FF"/>
                </a:solidFill>
                <a:effectLst>
                  <a:outerShdw blurRad="38100" dist="38100" dir="2700000" algn="tl">
                    <a:srgbClr val="000000">
                      <a:alpha val="43137"/>
                    </a:srgbClr>
                  </a:outerShdw>
                </a:effectLst>
              </a:rPr>
              <a:t>CE101</a:t>
            </a:r>
            <a:br>
              <a:rPr lang="en-US" sz="4000" dirty="0">
                <a:solidFill>
                  <a:srgbClr val="3333FF"/>
                </a:solidFill>
                <a:effectLst>
                  <a:outerShdw blurRad="38100" dist="38100" dir="2700000" algn="tl">
                    <a:srgbClr val="000000">
                      <a:alpha val="43137"/>
                    </a:srgbClr>
                  </a:outerShdw>
                </a:effectLst>
              </a:rPr>
            </a:br>
            <a:br>
              <a:rPr lang="en-US" sz="4000" dirty="0">
                <a:solidFill>
                  <a:srgbClr val="3333FF"/>
                </a:solidFill>
                <a:effectLst>
                  <a:outerShdw blurRad="38100" dist="38100" dir="2700000" algn="tl">
                    <a:srgbClr val="000000">
                      <a:alpha val="43137"/>
                    </a:srgbClr>
                  </a:outerShdw>
                </a:effectLst>
              </a:rPr>
            </a:br>
            <a:r>
              <a:rPr lang="en-US" sz="4000" dirty="0">
                <a:solidFill>
                  <a:srgbClr val="3333FF"/>
                </a:solidFill>
                <a:effectLst>
                  <a:outerShdw blurRad="38100" dist="38100" dir="2700000" algn="tl">
                    <a:srgbClr val="000000">
                      <a:alpha val="43137"/>
                    </a:srgbClr>
                  </a:outerShdw>
                </a:effectLst>
              </a:rPr>
              <a:t>Engineering Drawing</a:t>
            </a:r>
            <a:br>
              <a:rPr lang="en-US" sz="4000" dirty="0">
                <a:solidFill>
                  <a:srgbClr val="3333FF"/>
                </a:solidFill>
                <a:effectLst>
                  <a:outerShdw blurRad="38100" dist="38100" dir="2700000" algn="tl">
                    <a:srgbClr val="000000">
                      <a:alpha val="43137"/>
                    </a:srgbClr>
                  </a:outerShdw>
                </a:effectLst>
              </a:rPr>
            </a:br>
            <a:br>
              <a:rPr lang="en-US" sz="4000" dirty="0">
                <a:solidFill>
                  <a:srgbClr val="3333FF"/>
                </a:solidFill>
                <a:effectLst>
                  <a:outerShdw blurRad="38100" dist="38100" dir="2700000" algn="tl">
                    <a:srgbClr val="000000">
                      <a:alpha val="43137"/>
                    </a:srgbClr>
                  </a:outerShdw>
                </a:effectLst>
              </a:rPr>
            </a:br>
            <a:r>
              <a:rPr lang="en-US" sz="4000" dirty="0">
                <a:solidFill>
                  <a:srgbClr val="3333FF"/>
                </a:solidFill>
                <a:effectLst>
                  <a:outerShdw blurRad="38100" dist="38100" dir="2700000" algn="tl">
                    <a:srgbClr val="000000">
                      <a:alpha val="43137"/>
                    </a:srgbClr>
                  </a:outerShdw>
                </a:effectLst>
              </a:rPr>
              <a:t>Lec6: </a:t>
            </a:r>
            <a:r>
              <a:rPr lang="en-IN" sz="4000" dirty="0">
                <a:solidFill>
                  <a:srgbClr val="3333FF"/>
                </a:solidFill>
                <a:effectLst>
                  <a:outerShdw blurRad="38100" dist="38100" dir="2700000" algn="tl">
                    <a:srgbClr val="000000">
                      <a:alpha val="43137"/>
                    </a:srgbClr>
                  </a:outerShdw>
                </a:effectLst>
              </a:rPr>
              <a:t>Projection of Solids</a:t>
            </a:r>
            <a:br>
              <a:rPr lang="en-US" sz="4000" dirty="0">
                <a:solidFill>
                  <a:srgbClr val="3333FF"/>
                </a:solidFill>
                <a:effectLst>
                  <a:outerShdw blurRad="38100" dist="38100" dir="2700000" algn="tl">
                    <a:srgbClr val="000000">
                      <a:alpha val="43137"/>
                    </a:srgbClr>
                  </a:outerShdw>
                </a:effectLst>
              </a:rPr>
            </a:br>
            <a:endParaRPr lang="en-US" sz="2800" dirty="0">
              <a:solidFill>
                <a:srgbClr val="3333FF"/>
              </a:solidFill>
              <a:effectLst>
                <a:outerShdw blurRad="38100" dist="38100" dir="2700000" algn="tl">
                  <a:srgbClr val="000000">
                    <a:alpha val="43137"/>
                  </a:srgbClr>
                </a:outerShdw>
              </a:effectLst>
            </a:endParaRPr>
          </a:p>
        </p:txBody>
      </p:sp>
      <p:sp>
        <p:nvSpPr>
          <p:cNvPr id="3" name="Rectangle 2"/>
          <p:cNvSpPr/>
          <p:nvPr/>
        </p:nvSpPr>
        <p:spPr>
          <a:xfrm>
            <a:off x="533400" y="5518150"/>
            <a:ext cx="5943600" cy="461963"/>
          </a:xfrm>
          <a:prstGeom prst="rect">
            <a:avLst/>
          </a:prstGeom>
        </p:spPr>
        <p:txBody>
          <a:bodyPr>
            <a:spAutoFit/>
          </a:bodyPr>
          <a:lstStyle/>
          <a:p>
            <a:pPr eaLnBrk="1" hangingPunct="1">
              <a:spcBef>
                <a:spcPts val="0"/>
              </a:spcBef>
              <a:defRPr/>
            </a:pPr>
            <a:r>
              <a:rPr lang="en-US" sz="2400" b="1" dirty="0">
                <a:solidFill>
                  <a:prstClr val="black"/>
                </a:solidFill>
                <a:effectLst>
                  <a:outerShdw blurRad="38100" dist="38100" dir="2700000" algn="tl">
                    <a:srgbClr val="000000">
                      <a:alpha val="43137"/>
                    </a:srgbClr>
                  </a:outerShdw>
                </a:effectLst>
                <a:latin typeface="Arial" charset="0"/>
                <a:cs typeface="Arial" panose="020B0604020202020204" pitchFamily="34" charset="0"/>
              </a:rPr>
              <a:t>Indian Institute of Technology Guwahati</a:t>
            </a:r>
            <a:endParaRPr lang="en-US" sz="2400" b="1" dirty="0">
              <a:solidFill>
                <a:prstClr val="black"/>
              </a:solidFill>
              <a:latin typeface="Arial"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30580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02E940D-A4F6-43CF-B00B-52F924B30871}"/>
                  </a:ext>
                </a:extLst>
              </p14:cNvPr>
              <p14:cNvContentPartPr/>
              <p14:nvPr/>
            </p14:nvContentPartPr>
            <p14:xfrm>
              <a:off x="717480" y="1581120"/>
              <a:ext cx="7474320" cy="343440"/>
            </p14:xfrm>
          </p:contentPart>
        </mc:Choice>
        <mc:Fallback xmlns="">
          <p:pic>
            <p:nvPicPr>
              <p:cNvPr id="2" name="Ink 1">
                <a:extLst>
                  <a:ext uri="{FF2B5EF4-FFF2-40B4-BE49-F238E27FC236}">
                    <a16:creationId xmlns:a16="http://schemas.microsoft.com/office/drawing/2014/main" id="{D02E940D-A4F6-43CF-B00B-52F924B30871}"/>
                  </a:ext>
                </a:extLst>
              </p:cNvPr>
              <p:cNvPicPr/>
              <p:nvPr/>
            </p:nvPicPr>
            <p:blipFill>
              <a:blip r:embed="rId4"/>
              <a:stretch>
                <a:fillRect/>
              </a:stretch>
            </p:blipFill>
            <p:spPr>
              <a:xfrm>
                <a:off x="708120" y="1571760"/>
                <a:ext cx="7493040" cy="3621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81025"/>
            <a:ext cx="80010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9F66F1A-CE48-47CD-96F1-536961A616C6}"/>
                  </a:ext>
                </a:extLst>
              </p14:cNvPr>
              <p14:cNvContentPartPr/>
              <p14:nvPr/>
            </p14:nvContentPartPr>
            <p14:xfrm>
              <a:off x="260280" y="5302080"/>
              <a:ext cx="965520" cy="1219680"/>
            </p14:xfrm>
          </p:contentPart>
        </mc:Choice>
        <mc:Fallback xmlns="">
          <p:pic>
            <p:nvPicPr>
              <p:cNvPr id="2" name="Ink 1">
                <a:extLst>
                  <a:ext uri="{FF2B5EF4-FFF2-40B4-BE49-F238E27FC236}">
                    <a16:creationId xmlns:a16="http://schemas.microsoft.com/office/drawing/2014/main" id="{19F66F1A-CE48-47CD-96F1-536961A616C6}"/>
                  </a:ext>
                </a:extLst>
              </p:cNvPr>
              <p:cNvPicPr/>
              <p:nvPr/>
            </p:nvPicPr>
            <p:blipFill>
              <a:blip r:embed="rId4"/>
              <a:stretch>
                <a:fillRect/>
              </a:stretch>
            </p:blipFill>
            <p:spPr>
              <a:xfrm>
                <a:off x="250920" y="5292720"/>
                <a:ext cx="984240" cy="12384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924800" cy="479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077200" cy="508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l="3783" t="12817" r="67628" b="28712"/>
          <a:stretch>
            <a:fillRect/>
          </a:stretch>
        </p:blipFill>
        <p:spPr bwMode="auto">
          <a:xfrm>
            <a:off x="2763838" y="3276600"/>
            <a:ext cx="1731962" cy="214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1463"/>
            <a:ext cx="7924800" cy="608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2438"/>
            <a:ext cx="8229600" cy="574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382000"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436FD00-840E-486F-9D96-FACC5102C9D6}"/>
                  </a:ext>
                </a:extLst>
              </p14:cNvPr>
              <p14:cNvContentPartPr/>
              <p14:nvPr/>
            </p14:nvContentPartPr>
            <p14:xfrm>
              <a:off x="914400" y="4552920"/>
              <a:ext cx="6877440" cy="63720"/>
            </p14:xfrm>
          </p:contentPart>
        </mc:Choice>
        <mc:Fallback xmlns="">
          <p:pic>
            <p:nvPicPr>
              <p:cNvPr id="2" name="Ink 1">
                <a:extLst>
                  <a:ext uri="{FF2B5EF4-FFF2-40B4-BE49-F238E27FC236}">
                    <a16:creationId xmlns:a16="http://schemas.microsoft.com/office/drawing/2014/main" id="{D436FD00-840E-486F-9D96-FACC5102C9D6}"/>
                  </a:ext>
                </a:extLst>
              </p:cNvPr>
              <p:cNvPicPr/>
              <p:nvPr/>
            </p:nvPicPr>
            <p:blipFill>
              <a:blip r:embed="rId4"/>
              <a:stretch>
                <a:fillRect/>
              </a:stretch>
            </p:blipFill>
            <p:spPr>
              <a:xfrm>
                <a:off x="898560" y="4489560"/>
                <a:ext cx="69087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4B1FD25-CFF3-44F4-BC38-AC2D16D9F4F8}"/>
                  </a:ext>
                </a:extLst>
              </p14:cNvPr>
              <p14:cNvContentPartPr/>
              <p14:nvPr/>
            </p14:nvContentPartPr>
            <p14:xfrm>
              <a:off x="927000" y="5054760"/>
              <a:ext cx="3175560" cy="70200"/>
            </p14:xfrm>
          </p:contentPart>
        </mc:Choice>
        <mc:Fallback xmlns="">
          <p:pic>
            <p:nvPicPr>
              <p:cNvPr id="3" name="Ink 2">
                <a:extLst>
                  <a:ext uri="{FF2B5EF4-FFF2-40B4-BE49-F238E27FC236}">
                    <a16:creationId xmlns:a16="http://schemas.microsoft.com/office/drawing/2014/main" id="{74B1FD25-CFF3-44F4-BC38-AC2D16D9F4F8}"/>
                  </a:ext>
                </a:extLst>
              </p:cNvPr>
              <p:cNvPicPr/>
              <p:nvPr/>
            </p:nvPicPr>
            <p:blipFill>
              <a:blip r:embed="rId6"/>
              <a:stretch>
                <a:fillRect/>
              </a:stretch>
            </p:blipFill>
            <p:spPr>
              <a:xfrm>
                <a:off x="911160" y="4991400"/>
                <a:ext cx="3206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01ABEFD-0325-466F-8463-F8498489E71A}"/>
                  </a:ext>
                </a:extLst>
              </p14:cNvPr>
              <p14:cNvContentPartPr/>
              <p14:nvPr/>
            </p14:nvContentPartPr>
            <p14:xfrm>
              <a:off x="4102200" y="5054760"/>
              <a:ext cx="3892680" cy="152640"/>
            </p14:xfrm>
          </p:contentPart>
        </mc:Choice>
        <mc:Fallback xmlns="">
          <p:pic>
            <p:nvPicPr>
              <p:cNvPr id="4" name="Ink 3">
                <a:extLst>
                  <a:ext uri="{FF2B5EF4-FFF2-40B4-BE49-F238E27FC236}">
                    <a16:creationId xmlns:a16="http://schemas.microsoft.com/office/drawing/2014/main" id="{601ABEFD-0325-466F-8463-F8498489E71A}"/>
                  </a:ext>
                </a:extLst>
              </p:cNvPr>
              <p:cNvPicPr/>
              <p:nvPr/>
            </p:nvPicPr>
            <p:blipFill>
              <a:blip r:embed="rId8"/>
              <a:stretch>
                <a:fillRect/>
              </a:stretch>
            </p:blipFill>
            <p:spPr>
              <a:xfrm>
                <a:off x="4086360" y="4991400"/>
                <a:ext cx="3924000" cy="2793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85800" y="26035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a:t>
            </a:r>
          </a:p>
        </p:txBody>
      </p:sp>
      <p:sp>
        <p:nvSpPr>
          <p:cNvPr id="22531" name="Text Box 3"/>
          <p:cNvSpPr txBox="1">
            <a:spLocks noChangeArrowheads="1"/>
          </p:cNvSpPr>
          <p:nvPr/>
        </p:nvSpPr>
        <p:spPr bwMode="auto">
          <a:xfrm>
            <a:off x="8251825" y="25479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Y</a:t>
            </a:r>
          </a:p>
        </p:txBody>
      </p:sp>
      <p:sp>
        <p:nvSpPr>
          <p:cNvPr id="22532" name="Text Box 4"/>
          <p:cNvSpPr txBox="1">
            <a:spLocks noChangeArrowheads="1"/>
          </p:cNvSpPr>
          <p:nvPr/>
        </p:nvSpPr>
        <p:spPr bwMode="auto">
          <a:xfrm>
            <a:off x="1441450" y="533400"/>
            <a:ext cx="17097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STANDING ON HP</a:t>
            </a:r>
          </a:p>
          <a:p>
            <a:pPr algn="ctr" eaLnBrk="1" hangingPunct="1">
              <a:spcBef>
                <a:spcPct val="0"/>
              </a:spcBef>
              <a:buFontTx/>
              <a:buNone/>
            </a:pPr>
            <a:r>
              <a:rPr lang="en-US" altLang="en-US" sz="1400">
                <a:latin typeface="Times New Roman" panose="02020603050405020304" pitchFamily="18" charset="0"/>
              </a:rPr>
              <a:t>On its base.</a:t>
            </a:r>
          </a:p>
        </p:txBody>
      </p:sp>
      <p:sp>
        <p:nvSpPr>
          <p:cNvPr id="22533" name="Text Box 5"/>
          <p:cNvSpPr txBox="1">
            <a:spLocks noChangeArrowheads="1"/>
          </p:cNvSpPr>
          <p:nvPr/>
        </p:nvSpPr>
        <p:spPr bwMode="auto">
          <a:xfrm>
            <a:off x="3343275" y="533400"/>
            <a:ext cx="2170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RESTING ON HP</a:t>
            </a:r>
          </a:p>
          <a:p>
            <a:pPr algn="ctr" eaLnBrk="1" hangingPunct="1">
              <a:spcBef>
                <a:spcPct val="0"/>
              </a:spcBef>
              <a:buFontTx/>
              <a:buNone/>
            </a:pPr>
            <a:r>
              <a:rPr lang="en-US" altLang="en-US" sz="1400">
                <a:latin typeface="Times New Roman" panose="02020603050405020304" pitchFamily="18" charset="0"/>
              </a:rPr>
              <a:t>On one point of base circle.</a:t>
            </a:r>
          </a:p>
        </p:txBody>
      </p:sp>
      <p:sp>
        <p:nvSpPr>
          <p:cNvPr id="22534" name="Text Box 6"/>
          <p:cNvSpPr txBox="1">
            <a:spLocks noChangeArrowheads="1"/>
          </p:cNvSpPr>
          <p:nvPr/>
        </p:nvSpPr>
        <p:spPr bwMode="auto">
          <a:xfrm>
            <a:off x="5842000" y="533400"/>
            <a:ext cx="15113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LYING ON HP</a:t>
            </a:r>
          </a:p>
          <a:p>
            <a:pPr algn="ctr" eaLnBrk="1" hangingPunct="1">
              <a:spcBef>
                <a:spcPct val="0"/>
              </a:spcBef>
              <a:buFontTx/>
              <a:buNone/>
            </a:pPr>
            <a:r>
              <a:rPr lang="en-US" altLang="en-US" sz="1400">
                <a:latin typeface="Times New Roman" panose="02020603050405020304" pitchFamily="18" charset="0"/>
              </a:rPr>
              <a:t>On one generator. </a:t>
            </a:r>
          </a:p>
        </p:txBody>
      </p:sp>
      <p:sp>
        <p:nvSpPr>
          <p:cNvPr id="22535" name="Text Box 7"/>
          <p:cNvSpPr txBox="1">
            <a:spLocks noChangeArrowheads="1"/>
          </p:cNvSpPr>
          <p:nvPr/>
        </p:nvSpPr>
        <p:spPr bwMode="auto">
          <a:xfrm>
            <a:off x="1281113" y="990600"/>
            <a:ext cx="20748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(Axis perpendicular to HP</a:t>
            </a:r>
          </a:p>
          <a:p>
            <a:pPr algn="ctr" eaLnBrk="1" hangingPunct="1">
              <a:spcBef>
                <a:spcPct val="0"/>
              </a:spcBef>
              <a:buFontTx/>
              <a:buNone/>
            </a:pPr>
            <a:r>
              <a:rPr lang="en-US" altLang="en-US" sz="1400">
                <a:latin typeface="Times New Roman" panose="02020603050405020304" pitchFamily="18" charset="0"/>
              </a:rPr>
              <a:t>And // to VP)</a:t>
            </a:r>
          </a:p>
        </p:txBody>
      </p:sp>
      <p:sp>
        <p:nvSpPr>
          <p:cNvPr id="22536" name="Text Box 8"/>
          <p:cNvSpPr txBox="1">
            <a:spLocks noChangeArrowheads="1"/>
          </p:cNvSpPr>
          <p:nvPr/>
        </p:nvSpPr>
        <p:spPr bwMode="auto">
          <a:xfrm>
            <a:off x="3568700" y="990600"/>
            <a:ext cx="1666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(Axis inclined to HP</a:t>
            </a:r>
          </a:p>
          <a:p>
            <a:pPr algn="ctr" eaLnBrk="1" hangingPunct="1">
              <a:spcBef>
                <a:spcPct val="0"/>
              </a:spcBef>
              <a:buFontTx/>
              <a:buNone/>
            </a:pPr>
            <a:r>
              <a:rPr lang="en-US" altLang="en-US" sz="1400">
                <a:latin typeface="Times New Roman" panose="02020603050405020304" pitchFamily="18" charset="0"/>
              </a:rPr>
              <a:t>And // to VP)</a:t>
            </a:r>
          </a:p>
        </p:txBody>
      </p:sp>
      <p:sp>
        <p:nvSpPr>
          <p:cNvPr id="22537" name="Text Box 9"/>
          <p:cNvSpPr txBox="1">
            <a:spLocks noChangeArrowheads="1"/>
          </p:cNvSpPr>
          <p:nvPr/>
        </p:nvSpPr>
        <p:spPr bwMode="auto">
          <a:xfrm>
            <a:off x="5795963" y="990600"/>
            <a:ext cx="1666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(Axis inclined to HP</a:t>
            </a:r>
          </a:p>
          <a:p>
            <a:pPr algn="ctr" eaLnBrk="1" hangingPunct="1">
              <a:spcBef>
                <a:spcPct val="0"/>
              </a:spcBef>
              <a:buFontTx/>
              <a:buNone/>
            </a:pPr>
            <a:r>
              <a:rPr lang="en-US" altLang="en-US" sz="1400">
                <a:latin typeface="Times New Roman" panose="02020603050405020304" pitchFamily="18" charset="0"/>
              </a:rPr>
              <a:t>And // to VP)</a:t>
            </a:r>
          </a:p>
        </p:txBody>
      </p:sp>
      <p:sp>
        <p:nvSpPr>
          <p:cNvPr id="22538" name="Line 10"/>
          <p:cNvSpPr>
            <a:spLocks noChangeShapeType="1"/>
          </p:cNvSpPr>
          <p:nvPr/>
        </p:nvSpPr>
        <p:spPr bwMode="auto">
          <a:xfrm>
            <a:off x="960438" y="2909888"/>
            <a:ext cx="7421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2539" name="Group 11"/>
          <p:cNvGrpSpPr>
            <a:grpSpLocks/>
          </p:cNvGrpSpPr>
          <p:nvPr/>
        </p:nvGrpSpPr>
        <p:grpSpPr bwMode="auto">
          <a:xfrm>
            <a:off x="1579563" y="1365250"/>
            <a:ext cx="1166812" cy="1647825"/>
            <a:chOff x="995" y="860"/>
            <a:chExt cx="735" cy="1038"/>
          </a:xfrm>
        </p:grpSpPr>
        <p:sp>
          <p:nvSpPr>
            <p:cNvPr id="23594" name="AutoShape 12"/>
            <p:cNvSpPr>
              <a:spLocks noChangeArrowheads="1"/>
            </p:cNvSpPr>
            <p:nvPr/>
          </p:nvSpPr>
          <p:spPr bwMode="auto">
            <a:xfrm>
              <a:off x="995" y="925"/>
              <a:ext cx="735" cy="90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95" name="Line 13"/>
            <p:cNvSpPr>
              <a:spLocks noChangeShapeType="1"/>
            </p:cNvSpPr>
            <p:nvPr/>
          </p:nvSpPr>
          <p:spPr bwMode="auto">
            <a:xfrm>
              <a:off x="1363" y="860"/>
              <a:ext cx="0" cy="103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2542" name="Group 14"/>
          <p:cNvGrpSpPr>
            <a:grpSpLocks/>
          </p:cNvGrpSpPr>
          <p:nvPr/>
        </p:nvGrpSpPr>
        <p:grpSpPr bwMode="auto">
          <a:xfrm>
            <a:off x="5851525" y="2052638"/>
            <a:ext cx="1647825" cy="1166812"/>
            <a:chOff x="3686" y="1293"/>
            <a:chExt cx="1038" cy="735"/>
          </a:xfrm>
        </p:grpSpPr>
        <p:sp>
          <p:nvSpPr>
            <p:cNvPr id="23592" name="AutoShape 15"/>
            <p:cNvSpPr>
              <a:spLocks noChangeArrowheads="1"/>
            </p:cNvSpPr>
            <p:nvPr/>
          </p:nvSpPr>
          <p:spPr bwMode="auto">
            <a:xfrm rot="6753509">
              <a:off x="3852" y="1206"/>
              <a:ext cx="735" cy="909"/>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93" name="Line 16"/>
            <p:cNvSpPr>
              <a:spLocks noChangeShapeType="1"/>
            </p:cNvSpPr>
            <p:nvPr/>
          </p:nvSpPr>
          <p:spPr bwMode="auto">
            <a:xfrm rot="6711798">
              <a:off x="4204" y="1141"/>
              <a:ext cx="1" cy="103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2545" name="Group 17"/>
          <p:cNvGrpSpPr>
            <a:grpSpLocks/>
          </p:cNvGrpSpPr>
          <p:nvPr/>
        </p:nvGrpSpPr>
        <p:grpSpPr bwMode="auto">
          <a:xfrm>
            <a:off x="3754438" y="1444625"/>
            <a:ext cx="1649412" cy="1168400"/>
            <a:chOff x="2365" y="910"/>
            <a:chExt cx="1039" cy="736"/>
          </a:xfrm>
        </p:grpSpPr>
        <p:sp>
          <p:nvSpPr>
            <p:cNvPr id="23590" name="AutoShape 18"/>
            <p:cNvSpPr>
              <a:spLocks noChangeArrowheads="1"/>
            </p:cNvSpPr>
            <p:nvPr/>
          </p:nvSpPr>
          <p:spPr bwMode="auto">
            <a:xfrm rot="3310215">
              <a:off x="2510" y="823"/>
              <a:ext cx="736" cy="909"/>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91" name="Line 19"/>
            <p:cNvSpPr>
              <a:spLocks noChangeShapeType="1"/>
            </p:cNvSpPr>
            <p:nvPr/>
          </p:nvSpPr>
          <p:spPr bwMode="auto">
            <a:xfrm rot="3394500">
              <a:off x="2884" y="752"/>
              <a:ext cx="1" cy="1039"/>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2548" name="Text Box 20"/>
          <p:cNvSpPr txBox="1">
            <a:spLocks noChangeArrowheads="1"/>
          </p:cNvSpPr>
          <p:nvPr/>
        </p:nvSpPr>
        <p:spPr bwMode="auto">
          <a:xfrm>
            <a:off x="960438" y="2911475"/>
            <a:ext cx="54721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While observing FV, X-Y line represents Horizontal Plane (HP)</a:t>
            </a:r>
          </a:p>
        </p:txBody>
      </p:sp>
      <p:sp>
        <p:nvSpPr>
          <p:cNvPr id="22549" name="AutoShape 21"/>
          <p:cNvSpPr>
            <a:spLocks noChangeArrowheads="1"/>
          </p:cNvSpPr>
          <p:nvPr/>
        </p:nvSpPr>
        <p:spPr bwMode="auto">
          <a:xfrm flipV="1">
            <a:off x="1579563" y="4195763"/>
            <a:ext cx="1166812" cy="144145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50" name="Line 22"/>
          <p:cNvSpPr>
            <a:spLocks noChangeShapeType="1"/>
          </p:cNvSpPr>
          <p:nvPr/>
        </p:nvSpPr>
        <p:spPr bwMode="auto">
          <a:xfrm flipV="1">
            <a:off x="960438" y="4195763"/>
            <a:ext cx="7421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1" name="AutoShape 23"/>
          <p:cNvSpPr>
            <a:spLocks noChangeArrowheads="1"/>
          </p:cNvSpPr>
          <p:nvPr/>
        </p:nvSpPr>
        <p:spPr bwMode="auto">
          <a:xfrm rot="18289785" flipV="1">
            <a:off x="3983832" y="4355306"/>
            <a:ext cx="1168400" cy="1443037"/>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52" name="AutoShape 24"/>
          <p:cNvSpPr>
            <a:spLocks noChangeArrowheads="1"/>
          </p:cNvSpPr>
          <p:nvPr/>
        </p:nvSpPr>
        <p:spPr bwMode="auto">
          <a:xfrm rot="14846491" flipV="1">
            <a:off x="6115050" y="3748088"/>
            <a:ext cx="1166813" cy="1443037"/>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53" name="Line 25"/>
          <p:cNvSpPr>
            <a:spLocks noChangeShapeType="1"/>
          </p:cNvSpPr>
          <p:nvPr/>
        </p:nvSpPr>
        <p:spPr bwMode="auto">
          <a:xfrm flipV="1">
            <a:off x="2163763" y="4092575"/>
            <a:ext cx="0" cy="1647825"/>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4" name="Line 26"/>
          <p:cNvSpPr>
            <a:spLocks noChangeShapeType="1"/>
          </p:cNvSpPr>
          <p:nvPr/>
        </p:nvSpPr>
        <p:spPr bwMode="auto">
          <a:xfrm rot="14888202" flipV="1">
            <a:off x="6674644" y="3647281"/>
            <a:ext cx="1588" cy="1647825"/>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5" name="Line 27"/>
          <p:cNvSpPr>
            <a:spLocks noChangeShapeType="1"/>
          </p:cNvSpPr>
          <p:nvPr/>
        </p:nvSpPr>
        <p:spPr bwMode="auto">
          <a:xfrm rot="18205500" flipV="1">
            <a:off x="4578350" y="4262438"/>
            <a:ext cx="1588" cy="164941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6" name="Text Box 28"/>
          <p:cNvSpPr txBox="1">
            <a:spLocks noChangeArrowheads="1"/>
          </p:cNvSpPr>
          <p:nvPr/>
        </p:nvSpPr>
        <p:spPr bwMode="auto">
          <a:xfrm>
            <a:off x="1358900" y="6172200"/>
            <a:ext cx="20129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Axis perpendicular to VP</a:t>
            </a:r>
          </a:p>
          <a:p>
            <a:pPr algn="ctr" eaLnBrk="1" hangingPunct="1">
              <a:spcBef>
                <a:spcPct val="0"/>
              </a:spcBef>
              <a:buFontTx/>
              <a:buNone/>
            </a:pPr>
            <a:r>
              <a:rPr lang="en-US" altLang="en-US" sz="1400">
                <a:latin typeface="Times New Roman" panose="02020603050405020304" pitchFamily="18" charset="0"/>
              </a:rPr>
              <a:t>And // to HP</a:t>
            </a:r>
          </a:p>
        </p:txBody>
      </p:sp>
      <p:sp>
        <p:nvSpPr>
          <p:cNvPr id="22557" name="Text Box 29"/>
          <p:cNvSpPr txBox="1">
            <a:spLocks noChangeArrowheads="1"/>
          </p:cNvSpPr>
          <p:nvPr/>
        </p:nvSpPr>
        <p:spPr bwMode="auto">
          <a:xfrm>
            <a:off x="3649663" y="6172200"/>
            <a:ext cx="16430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Axis inclined to VP </a:t>
            </a:r>
          </a:p>
          <a:p>
            <a:pPr algn="ctr" eaLnBrk="1" hangingPunct="1">
              <a:spcBef>
                <a:spcPct val="0"/>
              </a:spcBef>
              <a:buFontTx/>
              <a:buNone/>
            </a:pPr>
            <a:r>
              <a:rPr lang="en-US" altLang="en-US" sz="1400">
                <a:latin typeface="Times New Roman" panose="02020603050405020304" pitchFamily="18" charset="0"/>
              </a:rPr>
              <a:t>And // to HP</a:t>
            </a:r>
          </a:p>
        </p:txBody>
      </p:sp>
      <p:sp>
        <p:nvSpPr>
          <p:cNvPr id="22558" name="Text Box 30"/>
          <p:cNvSpPr txBox="1">
            <a:spLocks noChangeArrowheads="1"/>
          </p:cNvSpPr>
          <p:nvPr/>
        </p:nvSpPr>
        <p:spPr bwMode="auto">
          <a:xfrm>
            <a:off x="5781675" y="6172200"/>
            <a:ext cx="16017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Axis inclined to VP</a:t>
            </a:r>
          </a:p>
          <a:p>
            <a:pPr algn="ctr" eaLnBrk="1" hangingPunct="1">
              <a:spcBef>
                <a:spcPct val="0"/>
              </a:spcBef>
              <a:buFontTx/>
              <a:buNone/>
            </a:pPr>
            <a:r>
              <a:rPr lang="en-US" altLang="en-US" sz="1400">
                <a:latin typeface="Times New Roman" panose="02020603050405020304" pitchFamily="18" charset="0"/>
              </a:rPr>
              <a:t> And // to HP</a:t>
            </a:r>
          </a:p>
        </p:txBody>
      </p:sp>
      <p:sp>
        <p:nvSpPr>
          <p:cNvPr id="22559" name="Text Box 31"/>
          <p:cNvSpPr txBox="1">
            <a:spLocks noChangeArrowheads="1"/>
          </p:cNvSpPr>
          <p:nvPr/>
        </p:nvSpPr>
        <p:spPr bwMode="auto">
          <a:xfrm>
            <a:off x="609600" y="3886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a:t>
            </a:r>
          </a:p>
        </p:txBody>
      </p:sp>
      <p:sp>
        <p:nvSpPr>
          <p:cNvPr id="22560" name="Text Box 32"/>
          <p:cNvSpPr txBox="1">
            <a:spLocks noChangeArrowheads="1"/>
          </p:cNvSpPr>
          <p:nvPr/>
        </p:nvSpPr>
        <p:spPr bwMode="auto">
          <a:xfrm>
            <a:off x="8266113" y="386397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Y</a:t>
            </a:r>
          </a:p>
        </p:txBody>
      </p:sp>
      <p:sp>
        <p:nvSpPr>
          <p:cNvPr id="22561" name="Text Box 33"/>
          <p:cNvSpPr txBox="1">
            <a:spLocks noChangeArrowheads="1"/>
          </p:cNvSpPr>
          <p:nvPr/>
        </p:nvSpPr>
        <p:spPr bwMode="auto">
          <a:xfrm>
            <a:off x="1219200" y="175260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F.V.</a:t>
            </a:r>
          </a:p>
        </p:txBody>
      </p:sp>
      <p:sp>
        <p:nvSpPr>
          <p:cNvPr id="22562" name="Text Box 34"/>
          <p:cNvSpPr txBox="1">
            <a:spLocks noChangeArrowheads="1"/>
          </p:cNvSpPr>
          <p:nvPr/>
        </p:nvSpPr>
        <p:spPr bwMode="auto">
          <a:xfrm>
            <a:off x="2895600" y="1752600"/>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F.V.</a:t>
            </a:r>
          </a:p>
        </p:txBody>
      </p:sp>
      <p:sp>
        <p:nvSpPr>
          <p:cNvPr id="22563" name="Text Box 35"/>
          <p:cNvSpPr txBox="1">
            <a:spLocks noChangeArrowheads="1"/>
          </p:cNvSpPr>
          <p:nvPr/>
        </p:nvSpPr>
        <p:spPr bwMode="auto">
          <a:xfrm>
            <a:off x="5486400" y="1736725"/>
            <a:ext cx="63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F.V.</a:t>
            </a:r>
          </a:p>
        </p:txBody>
      </p:sp>
      <p:sp>
        <p:nvSpPr>
          <p:cNvPr id="22564" name="Text Box 36"/>
          <p:cNvSpPr txBox="1">
            <a:spLocks noChangeArrowheads="1"/>
          </p:cNvSpPr>
          <p:nvPr/>
        </p:nvSpPr>
        <p:spPr bwMode="auto">
          <a:xfrm>
            <a:off x="1219200" y="495300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T.V.</a:t>
            </a:r>
          </a:p>
        </p:txBody>
      </p:sp>
      <p:sp>
        <p:nvSpPr>
          <p:cNvPr id="22565" name="Text Box 37"/>
          <p:cNvSpPr txBox="1">
            <a:spLocks noChangeArrowheads="1"/>
          </p:cNvSpPr>
          <p:nvPr/>
        </p:nvSpPr>
        <p:spPr bwMode="auto">
          <a:xfrm>
            <a:off x="2895600" y="495300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T.V.</a:t>
            </a:r>
          </a:p>
        </p:txBody>
      </p:sp>
      <p:sp>
        <p:nvSpPr>
          <p:cNvPr id="22566" name="Text Box 38"/>
          <p:cNvSpPr txBox="1">
            <a:spLocks noChangeArrowheads="1"/>
          </p:cNvSpPr>
          <p:nvPr/>
        </p:nvSpPr>
        <p:spPr bwMode="auto">
          <a:xfrm>
            <a:off x="5410200" y="495300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T.V.</a:t>
            </a:r>
          </a:p>
        </p:txBody>
      </p:sp>
      <p:sp>
        <p:nvSpPr>
          <p:cNvPr id="22567" name="Text Box 39"/>
          <p:cNvSpPr txBox="1">
            <a:spLocks noChangeArrowheads="1"/>
          </p:cNvSpPr>
          <p:nvPr/>
        </p:nvSpPr>
        <p:spPr bwMode="auto">
          <a:xfrm>
            <a:off x="990600" y="3890963"/>
            <a:ext cx="52006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While observing TV, X-Y line represents Vertical Plane (VP)</a:t>
            </a:r>
          </a:p>
        </p:txBody>
      </p:sp>
      <p:sp>
        <p:nvSpPr>
          <p:cNvPr id="22568" name="Text Box 40"/>
          <p:cNvSpPr txBox="1">
            <a:spLocks noChangeArrowheads="1"/>
          </p:cNvSpPr>
          <p:nvPr/>
        </p:nvSpPr>
        <p:spPr bwMode="auto">
          <a:xfrm>
            <a:off x="1471613" y="5730875"/>
            <a:ext cx="1662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STANDING ON VP</a:t>
            </a:r>
          </a:p>
          <a:p>
            <a:pPr algn="ctr" eaLnBrk="1" hangingPunct="1">
              <a:spcBef>
                <a:spcPct val="0"/>
              </a:spcBef>
              <a:buFontTx/>
              <a:buNone/>
            </a:pPr>
            <a:r>
              <a:rPr lang="en-US" altLang="en-US" sz="1400">
                <a:latin typeface="Times New Roman" panose="02020603050405020304" pitchFamily="18" charset="0"/>
              </a:rPr>
              <a:t>On its base.</a:t>
            </a:r>
          </a:p>
        </p:txBody>
      </p:sp>
      <p:sp>
        <p:nvSpPr>
          <p:cNvPr id="22569" name="Text Box 41"/>
          <p:cNvSpPr txBox="1">
            <a:spLocks noChangeArrowheads="1"/>
          </p:cNvSpPr>
          <p:nvPr/>
        </p:nvSpPr>
        <p:spPr bwMode="auto">
          <a:xfrm>
            <a:off x="3349625" y="5730875"/>
            <a:ext cx="2170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RESTING ON VP</a:t>
            </a:r>
          </a:p>
          <a:p>
            <a:pPr algn="ctr" eaLnBrk="1" hangingPunct="1">
              <a:spcBef>
                <a:spcPct val="0"/>
              </a:spcBef>
              <a:buFontTx/>
              <a:buNone/>
            </a:pPr>
            <a:r>
              <a:rPr lang="en-US" altLang="en-US" sz="1400">
                <a:latin typeface="Times New Roman" panose="02020603050405020304" pitchFamily="18" charset="0"/>
              </a:rPr>
              <a:t>On one point of base circle.</a:t>
            </a:r>
          </a:p>
        </p:txBody>
      </p:sp>
      <p:sp>
        <p:nvSpPr>
          <p:cNvPr id="22570" name="Text Box 42"/>
          <p:cNvSpPr txBox="1">
            <a:spLocks noChangeArrowheads="1"/>
          </p:cNvSpPr>
          <p:nvPr/>
        </p:nvSpPr>
        <p:spPr bwMode="auto">
          <a:xfrm>
            <a:off x="5848350" y="5730875"/>
            <a:ext cx="15113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LYING ON VP</a:t>
            </a:r>
          </a:p>
          <a:p>
            <a:pPr algn="ctr" eaLnBrk="1" hangingPunct="1">
              <a:spcBef>
                <a:spcPct val="0"/>
              </a:spcBef>
              <a:buFontTx/>
              <a:buNone/>
            </a:pPr>
            <a:r>
              <a:rPr lang="en-US" altLang="en-US" sz="1400">
                <a:latin typeface="Times New Roman" panose="02020603050405020304" pitchFamily="18" charset="0"/>
              </a:rPr>
              <a:t>On one generator. </a:t>
            </a:r>
          </a:p>
        </p:txBody>
      </p:sp>
      <p:sp>
        <p:nvSpPr>
          <p:cNvPr id="23589" name="TextBox 1"/>
          <p:cNvSpPr txBox="1">
            <a:spLocks noChangeArrowheads="1"/>
          </p:cNvSpPr>
          <p:nvPr/>
        </p:nvSpPr>
        <p:spPr bwMode="auto">
          <a:xfrm>
            <a:off x="3546475" y="76200"/>
            <a:ext cx="2363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t>CONE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5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3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56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54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53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53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56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55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55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56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56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54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55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56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255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256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25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55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56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55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256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255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554"/>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2570"/>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255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P spid="22532" grpId="0" autoUpdateAnimBg="0"/>
      <p:bldP spid="22533" grpId="0" autoUpdateAnimBg="0"/>
      <p:bldP spid="22534" grpId="0" autoUpdateAnimBg="0"/>
      <p:bldP spid="22535" grpId="0" autoUpdateAnimBg="0"/>
      <p:bldP spid="22536" grpId="0" autoUpdateAnimBg="0"/>
      <p:bldP spid="22537" grpId="0" autoUpdateAnimBg="0"/>
      <p:bldP spid="22548" grpId="0" autoUpdateAnimBg="0"/>
      <p:bldP spid="22549" grpId="0" animBg="1"/>
      <p:bldP spid="22551" grpId="0" animBg="1"/>
      <p:bldP spid="22552" grpId="0" animBg="1"/>
      <p:bldP spid="22556" grpId="0" autoUpdateAnimBg="0"/>
      <p:bldP spid="22557" grpId="0" autoUpdateAnimBg="0"/>
      <p:bldP spid="22558" grpId="0" autoUpdateAnimBg="0"/>
      <p:bldP spid="22559" grpId="0" autoUpdateAnimBg="0"/>
      <p:bldP spid="22560" grpId="0" autoUpdateAnimBg="0"/>
      <p:bldP spid="22561" grpId="0" autoUpdateAnimBg="0"/>
      <p:bldP spid="22562" grpId="0" autoUpdateAnimBg="0"/>
      <p:bldP spid="22563" grpId="0" autoUpdateAnimBg="0"/>
      <p:bldP spid="22564" grpId="0" autoUpdateAnimBg="0"/>
      <p:bldP spid="22565" grpId="0" autoUpdateAnimBg="0"/>
      <p:bldP spid="22566" grpId="0" autoUpdateAnimBg="0"/>
      <p:bldP spid="22567" grpId="0" autoUpdateAnimBg="0"/>
      <p:bldP spid="22568" grpId="0" autoUpdateAnimBg="0"/>
      <p:bldP spid="22569" grpId="0" autoUpdateAnimBg="0"/>
      <p:bldP spid="225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43A8D-9A90-46D5-B8D2-9464252A20A2}"/>
              </a:ext>
            </a:extLst>
          </p:cNvPr>
          <p:cNvSpPr txBox="1"/>
          <p:nvPr/>
        </p:nvSpPr>
        <p:spPr>
          <a:xfrm>
            <a:off x="1066800" y="457200"/>
            <a:ext cx="7467600" cy="954107"/>
          </a:xfrm>
          <a:prstGeom prst="rect">
            <a:avLst/>
          </a:prstGeom>
          <a:noFill/>
        </p:spPr>
        <p:txBody>
          <a:bodyPr wrap="square" rtlCol="0">
            <a:spAutoFit/>
          </a:bodyPr>
          <a:lstStyle/>
          <a:p>
            <a:r>
              <a:rPr lang="en-US" sz="2800" dirty="0">
                <a:solidFill>
                  <a:srgbClr val="FF0000"/>
                </a:solidFill>
              </a:rPr>
              <a:t>While observing the FV, the XY line represents the HP</a:t>
            </a:r>
            <a:endParaRPr lang="en-IN" sz="2800" dirty="0">
              <a:solidFill>
                <a:srgbClr val="FF0000"/>
              </a:solidFill>
            </a:endParaRPr>
          </a:p>
        </p:txBody>
      </p:sp>
      <p:sp>
        <p:nvSpPr>
          <p:cNvPr id="3" name="TextBox 2">
            <a:extLst>
              <a:ext uri="{FF2B5EF4-FFF2-40B4-BE49-F238E27FC236}">
                <a16:creationId xmlns:a16="http://schemas.microsoft.com/office/drawing/2014/main" id="{CAC1929A-30D1-441B-9C20-15E205F13682}"/>
              </a:ext>
            </a:extLst>
          </p:cNvPr>
          <p:cNvSpPr txBox="1"/>
          <p:nvPr/>
        </p:nvSpPr>
        <p:spPr>
          <a:xfrm>
            <a:off x="914400" y="3352800"/>
            <a:ext cx="7010400" cy="954107"/>
          </a:xfrm>
          <a:prstGeom prst="rect">
            <a:avLst/>
          </a:prstGeom>
          <a:noFill/>
        </p:spPr>
        <p:txBody>
          <a:bodyPr wrap="square" rtlCol="0">
            <a:spAutoFit/>
          </a:bodyPr>
          <a:lstStyle/>
          <a:p>
            <a:r>
              <a:rPr lang="en-US" sz="2800" dirty="0">
                <a:solidFill>
                  <a:srgbClr val="FF0000"/>
                </a:solidFill>
              </a:rPr>
              <a:t>While observing the TV, the XY line represents the VP.</a:t>
            </a:r>
            <a:endParaRPr lang="en-IN" sz="2800" dirty="0">
              <a:solidFill>
                <a:srgbClr val="FF0000"/>
              </a:solidFill>
            </a:endParaRPr>
          </a:p>
        </p:txBody>
      </p:sp>
    </p:spTree>
    <p:extLst>
      <p:ext uri="{BB962C8B-B14F-4D97-AF65-F5344CB8AC3E}">
        <p14:creationId xmlns:p14="http://schemas.microsoft.com/office/powerpoint/2010/main" val="402204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5943600"/>
            <a:ext cx="9144000" cy="914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25603" name="Rectangle 4"/>
          <p:cNvSpPr>
            <a:spLocks noChangeArrowheads="1"/>
          </p:cNvSpPr>
          <p:nvPr/>
        </p:nvSpPr>
        <p:spPr bwMode="auto">
          <a:xfrm>
            <a:off x="0" y="12700"/>
            <a:ext cx="9144000" cy="5334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4" name="Rectangle 5"/>
          <p:cNvSpPr>
            <a:spLocks noChangeArrowheads="1"/>
          </p:cNvSpPr>
          <p:nvPr/>
        </p:nvSpPr>
        <p:spPr bwMode="auto">
          <a:xfrm>
            <a:off x="0" y="2679700"/>
            <a:ext cx="9144000" cy="2286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5" name="Rectangle 6"/>
          <p:cNvSpPr>
            <a:spLocks noChangeArrowheads="1"/>
          </p:cNvSpPr>
          <p:nvPr/>
        </p:nvSpPr>
        <p:spPr bwMode="auto">
          <a:xfrm>
            <a:off x="0" y="2463800"/>
            <a:ext cx="91440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6" name="Rectangle 7"/>
          <p:cNvSpPr>
            <a:spLocks noChangeArrowheads="1"/>
          </p:cNvSpPr>
          <p:nvPr/>
        </p:nvSpPr>
        <p:spPr bwMode="auto">
          <a:xfrm>
            <a:off x="0" y="558800"/>
            <a:ext cx="9144000" cy="1905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7" name="Rectangle 8"/>
          <p:cNvSpPr>
            <a:spLocks noChangeArrowheads="1"/>
          </p:cNvSpPr>
          <p:nvPr/>
        </p:nvSpPr>
        <p:spPr bwMode="auto">
          <a:xfrm>
            <a:off x="2133600" y="3124200"/>
            <a:ext cx="4800600" cy="30480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8" name="Text Box 9"/>
          <p:cNvSpPr txBox="1">
            <a:spLocks noChangeArrowheads="1"/>
          </p:cNvSpPr>
          <p:nvPr/>
        </p:nvSpPr>
        <p:spPr bwMode="auto">
          <a:xfrm>
            <a:off x="2057400" y="38100"/>
            <a:ext cx="464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chemeClr val="accent2"/>
                </a:solidFill>
                <a:latin typeface="Times New Roman" panose="02020603050405020304" pitchFamily="18" charset="0"/>
              </a:rPr>
              <a:t>STEPS TO SOLVE PROBLEMS IN SOLIDS</a:t>
            </a:r>
          </a:p>
        </p:txBody>
      </p:sp>
      <p:sp>
        <p:nvSpPr>
          <p:cNvPr id="19465" name="Text Box 10"/>
          <p:cNvSpPr txBox="1">
            <a:spLocks noChangeArrowheads="1"/>
          </p:cNvSpPr>
          <p:nvPr/>
        </p:nvSpPr>
        <p:spPr bwMode="auto">
          <a:xfrm>
            <a:off x="381000" y="304800"/>
            <a:ext cx="85725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en-US" sz="1400" b="1" dirty="0">
                <a:solidFill>
                  <a:srgbClr val="FF0000"/>
                </a:solidFill>
                <a:latin typeface="Times New Roman" panose="02020603050405020304" pitchFamily="18" charset="0"/>
              </a:rPr>
              <a:t>                                                         </a:t>
            </a:r>
            <a:r>
              <a:rPr lang="en-US" altLang="en-US" sz="1400" b="1" dirty="0">
                <a:latin typeface="Times New Roman" panose="02020603050405020304" pitchFamily="18" charset="0"/>
              </a:rPr>
              <a:t>Problem is solved in three steps:</a:t>
            </a:r>
          </a:p>
          <a:p>
            <a:pPr eaLnBrk="1" hangingPunct="1">
              <a:spcBef>
                <a:spcPct val="0"/>
              </a:spcBef>
              <a:buFontTx/>
              <a:buNone/>
              <a:defRPr/>
            </a:pPr>
            <a:r>
              <a:rPr lang="en-US" altLang="en-US" sz="1400" b="1" dirty="0">
                <a:solidFill>
                  <a:srgbClr val="FF0000"/>
                </a:solidFill>
                <a:latin typeface="Times New Roman" panose="02020603050405020304" pitchFamily="18" charset="0"/>
              </a:rPr>
              <a:t>STEP 1</a:t>
            </a:r>
            <a:r>
              <a:rPr lang="en-US" altLang="en-US" sz="1400" dirty="0">
                <a:solidFill>
                  <a:srgbClr val="FF0000"/>
                </a:solidFill>
                <a:latin typeface="Times New Roman" panose="02020603050405020304" pitchFamily="18" charset="0"/>
              </a:rPr>
              <a:t>:</a:t>
            </a:r>
            <a:r>
              <a:rPr lang="en-US" altLang="en-US" sz="1400" dirty="0">
                <a:latin typeface="Times New Roman" panose="02020603050405020304" pitchFamily="18" charset="0"/>
              </a:rPr>
              <a:t> ASSUME SOLID STANDING ON THE PLANE WITH WHICH IT IS MAKING INCLINATION.</a:t>
            </a:r>
          </a:p>
          <a:p>
            <a:pPr eaLnBrk="1" hangingPunct="1">
              <a:spcBef>
                <a:spcPct val="0"/>
              </a:spcBef>
              <a:buFontTx/>
              <a:buNone/>
              <a:defRPr/>
            </a:pPr>
            <a:r>
              <a:rPr lang="en-US" altLang="en-US" sz="1400" dirty="0">
                <a:latin typeface="Times New Roman" panose="02020603050405020304" pitchFamily="18" charset="0"/>
              </a:rPr>
              <a:t> ( IF IT IS INCLINED TO HP, ASSUME IT STANDING ON HP)</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 IF IT IS INCLINED TO VP, ASSUME IT STANDING ON VP)</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IF STANDING ON HP - IT’S TV WILL BE TRUE SHAPE OF IT’S BASE OR TOP:</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IF STANDING ON VP - IT’S FV WILL BE TRUE SHAPE OF IT’S BASE OR TOP.</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BEGIN WITH THIS VIEW:</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IT’S OTHER VIEW WILL BE A RECTANGLE ( IF SOLID IS </a:t>
            </a:r>
            <a:r>
              <a:rPr lang="en-US" altLang="en-US" sz="1400" b="1" i="1" dirty="0">
                <a:ln w="0"/>
                <a:effectLst>
                  <a:outerShdw blurRad="38100" dist="19050" dir="2700000" algn="tl" rotWithShape="0">
                    <a:schemeClr val="dk1">
                      <a:alpha val="40000"/>
                    </a:schemeClr>
                  </a:outerShdw>
                </a:effectLst>
                <a:latin typeface="Times New Roman" panose="02020603050405020304" pitchFamily="18" charset="0"/>
                <a:sym typeface="Wingdings" panose="05000000000000000000" pitchFamily="2" charset="2"/>
              </a:rPr>
              <a:t>CYLINDER OR ONE OF THE PRISMS</a:t>
            </a:r>
            <a:r>
              <a:rPr lang="en-US" altLang="en-US" sz="1400" i="1" dirty="0">
                <a:ln w="0"/>
                <a:effectLst>
                  <a:outerShdw blurRad="38100" dist="19050" dir="2700000" algn="tl" rotWithShape="0">
                    <a:schemeClr val="dk1">
                      <a:alpha val="40000"/>
                    </a:schemeClr>
                  </a:outerShdw>
                </a:effectLst>
                <a:latin typeface="Times New Roman" panose="02020603050405020304" pitchFamily="18" charset="0"/>
                <a:sym typeface="Wingdings" panose="05000000000000000000" pitchFamily="2" charset="2"/>
              </a:rPr>
              <a:t>)</a:t>
            </a:r>
            <a:r>
              <a:rPr lang="en-US" altLang="en-US" sz="1400" dirty="0">
                <a:latin typeface="Times New Roman" panose="02020603050405020304" pitchFamily="18" charset="0"/>
                <a:sym typeface="Wingdings" panose="05000000000000000000" pitchFamily="2" charset="2"/>
              </a:rPr>
              <a:t>:</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IT’S OTHER VIEW WILL BE A TRIANGLE     ( IF SOLID IS </a:t>
            </a:r>
            <a:r>
              <a:rPr lang="en-US" altLang="en-US" sz="1400" b="1" i="1" dirty="0">
                <a:ln w="0"/>
                <a:effectLst>
                  <a:outerShdw blurRad="38100" dist="19050" dir="2700000" algn="tl" rotWithShape="0">
                    <a:schemeClr val="dk1">
                      <a:alpha val="40000"/>
                    </a:schemeClr>
                  </a:outerShdw>
                </a:effectLst>
                <a:latin typeface="Times New Roman" panose="02020603050405020304" pitchFamily="18" charset="0"/>
                <a:sym typeface="Wingdings" panose="05000000000000000000" pitchFamily="2" charset="2"/>
              </a:rPr>
              <a:t>CONE OR ONE OF THE PYRAMIDS</a:t>
            </a:r>
            <a:r>
              <a:rPr lang="en-US" altLang="en-US" sz="1400" b="1" i="1" dirty="0">
                <a:latin typeface="Times New Roman" panose="02020603050405020304" pitchFamily="18" charset="0"/>
                <a:sym typeface="Wingdings" panose="05000000000000000000" pitchFamily="2" charset="2"/>
              </a:rPr>
              <a:t>):</a:t>
            </a:r>
          </a:p>
          <a:p>
            <a:pPr eaLnBrk="1" hangingPunct="1">
              <a:spcBef>
                <a:spcPct val="0"/>
              </a:spcBef>
              <a:buFontTx/>
              <a:buNone/>
              <a:defRPr/>
            </a:pPr>
            <a:r>
              <a:rPr lang="en-US" altLang="en-US" sz="1400" dirty="0">
                <a:latin typeface="Times New Roman" panose="02020603050405020304" pitchFamily="18" charset="0"/>
                <a:sym typeface="Wingdings" panose="05000000000000000000" pitchFamily="2" charset="2"/>
              </a:rPr>
              <a:t>	DRAW FV &amp; TV OF THAT SOLID IN STANDING POSITION:</a:t>
            </a:r>
          </a:p>
          <a:p>
            <a:pPr eaLnBrk="1" hangingPunct="1">
              <a:spcBef>
                <a:spcPct val="0"/>
              </a:spcBef>
              <a:buFontTx/>
              <a:buNone/>
              <a:defRPr/>
            </a:pPr>
            <a:r>
              <a:rPr lang="en-US" altLang="en-US" sz="1400" b="1" dirty="0">
                <a:solidFill>
                  <a:srgbClr val="FF0000"/>
                </a:solidFill>
                <a:latin typeface="Times New Roman" panose="02020603050405020304" pitchFamily="18" charset="0"/>
                <a:sym typeface="Wingdings" panose="05000000000000000000" pitchFamily="2" charset="2"/>
              </a:rPr>
              <a:t>STEP 2</a:t>
            </a:r>
            <a:r>
              <a:rPr lang="en-US" altLang="en-US" sz="1400" b="1" dirty="0">
                <a:latin typeface="Times New Roman" panose="02020603050405020304" pitchFamily="18" charset="0"/>
                <a:sym typeface="Wingdings" panose="05000000000000000000" pitchFamily="2" charset="2"/>
              </a:rPr>
              <a:t>:</a:t>
            </a:r>
            <a:r>
              <a:rPr lang="en-US" altLang="en-US" sz="1400" dirty="0">
                <a:latin typeface="Times New Roman" panose="02020603050405020304" pitchFamily="18" charset="0"/>
                <a:sym typeface="Wingdings" panose="05000000000000000000" pitchFamily="2" charset="2"/>
              </a:rPr>
              <a:t> CONSIDERING SOLID’S INCLINATION ( AXIS POSITION ) DRAW ITS FV &amp; TV.</a:t>
            </a:r>
          </a:p>
          <a:p>
            <a:pPr eaLnBrk="1" hangingPunct="1">
              <a:spcBef>
                <a:spcPct val="0"/>
              </a:spcBef>
              <a:buFontTx/>
              <a:buNone/>
              <a:defRPr/>
            </a:pPr>
            <a:r>
              <a:rPr lang="en-US" altLang="en-US" sz="1400" b="1" dirty="0">
                <a:solidFill>
                  <a:srgbClr val="FF0000"/>
                </a:solidFill>
                <a:latin typeface="Times New Roman" panose="02020603050405020304" pitchFamily="18" charset="0"/>
                <a:sym typeface="Wingdings" panose="05000000000000000000" pitchFamily="2" charset="2"/>
              </a:rPr>
              <a:t>STEP 3</a:t>
            </a:r>
            <a:r>
              <a:rPr lang="en-US" altLang="en-US" sz="1400" b="1" dirty="0">
                <a:latin typeface="Times New Roman" panose="02020603050405020304" pitchFamily="18" charset="0"/>
                <a:sym typeface="Wingdings" panose="05000000000000000000" pitchFamily="2" charset="2"/>
              </a:rPr>
              <a:t>:</a:t>
            </a:r>
            <a:r>
              <a:rPr lang="en-US" altLang="en-US" sz="1400" dirty="0">
                <a:latin typeface="Times New Roman" panose="02020603050405020304" pitchFamily="18" charset="0"/>
                <a:sym typeface="Wingdings" panose="05000000000000000000" pitchFamily="2" charset="2"/>
              </a:rPr>
              <a:t> IN LAST STEP, CONSIDERING REMAINING INCLINATION, DRAW ITS FINAL FV &amp; TV.</a:t>
            </a:r>
            <a:endParaRPr lang="en-US" altLang="en-US" sz="1400" b="1" i="1" dirty="0">
              <a:solidFill>
                <a:srgbClr val="FF0000"/>
              </a:solidFill>
              <a:latin typeface="Times New Roman" panose="02020603050405020304" pitchFamily="18" charset="0"/>
            </a:endParaRPr>
          </a:p>
        </p:txBody>
      </p:sp>
      <p:sp>
        <p:nvSpPr>
          <p:cNvPr id="25610" name="Rectangle 11"/>
          <p:cNvSpPr>
            <a:spLocks noChangeArrowheads="1"/>
          </p:cNvSpPr>
          <p:nvPr/>
        </p:nvSpPr>
        <p:spPr bwMode="auto">
          <a:xfrm>
            <a:off x="2236788" y="3990975"/>
            <a:ext cx="2295525" cy="1922463"/>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11" name="Rectangle 12"/>
          <p:cNvSpPr>
            <a:spLocks noChangeArrowheads="1"/>
          </p:cNvSpPr>
          <p:nvPr/>
        </p:nvSpPr>
        <p:spPr bwMode="auto">
          <a:xfrm>
            <a:off x="28575" y="3990975"/>
            <a:ext cx="2165350" cy="1922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12" name="AutoShape 13"/>
          <p:cNvSpPr>
            <a:spLocks noChangeArrowheads="1"/>
          </p:cNvSpPr>
          <p:nvPr/>
        </p:nvSpPr>
        <p:spPr bwMode="auto">
          <a:xfrm>
            <a:off x="239713" y="4448175"/>
            <a:ext cx="388937" cy="54927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13" name="Oval 14"/>
          <p:cNvSpPr>
            <a:spLocks noChangeArrowheads="1"/>
          </p:cNvSpPr>
          <p:nvPr/>
        </p:nvSpPr>
        <p:spPr bwMode="auto">
          <a:xfrm>
            <a:off x="239713" y="5089525"/>
            <a:ext cx="388937" cy="4111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14" name="Line 15"/>
          <p:cNvSpPr>
            <a:spLocks noChangeShapeType="1"/>
          </p:cNvSpPr>
          <p:nvPr/>
        </p:nvSpPr>
        <p:spPr bwMode="auto">
          <a:xfrm>
            <a:off x="309563" y="4997450"/>
            <a:ext cx="3941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5" name="Line 16"/>
          <p:cNvSpPr>
            <a:spLocks noChangeShapeType="1"/>
          </p:cNvSpPr>
          <p:nvPr/>
        </p:nvSpPr>
        <p:spPr bwMode="auto">
          <a:xfrm>
            <a:off x="434975" y="4402138"/>
            <a:ext cx="0" cy="64135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5616" name="Group 17"/>
          <p:cNvGrpSpPr>
            <a:grpSpLocks/>
          </p:cNvGrpSpPr>
          <p:nvPr/>
        </p:nvGrpSpPr>
        <p:grpSpPr bwMode="auto">
          <a:xfrm>
            <a:off x="715963" y="4467225"/>
            <a:ext cx="685800" cy="1068388"/>
            <a:chOff x="1008" y="2660"/>
            <a:chExt cx="760" cy="1120"/>
          </a:xfrm>
        </p:grpSpPr>
        <p:sp>
          <p:nvSpPr>
            <p:cNvPr id="25740" name="AutoShape 18"/>
            <p:cNvSpPr>
              <a:spLocks noChangeArrowheads="1"/>
            </p:cNvSpPr>
            <p:nvPr/>
          </p:nvSpPr>
          <p:spPr bwMode="auto">
            <a:xfrm rot="3082504">
              <a:off x="1264" y="2588"/>
              <a:ext cx="432"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41" name="Oval 19"/>
            <p:cNvSpPr>
              <a:spLocks noChangeArrowheads="1"/>
            </p:cNvSpPr>
            <p:nvPr/>
          </p:nvSpPr>
          <p:spPr bwMode="auto">
            <a:xfrm>
              <a:off x="1104" y="3324"/>
              <a:ext cx="288" cy="4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42" name="Line 20"/>
            <p:cNvSpPr>
              <a:spLocks noChangeShapeType="1"/>
            </p:cNvSpPr>
            <p:nvPr/>
          </p:nvSpPr>
          <p:spPr bwMode="auto">
            <a:xfrm>
              <a:off x="1296" y="3336"/>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43" name="Line 21"/>
            <p:cNvSpPr>
              <a:spLocks noChangeShapeType="1"/>
            </p:cNvSpPr>
            <p:nvPr/>
          </p:nvSpPr>
          <p:spPr bwMode="auto">
            <a:xfrm flipV="1">
              <a:off x="1296" y="3552"/>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44" name="Line 22"/>
            <p:cNvSpPr>
              <a:spLocks noChangeShapeType="1"/>
            </p:cNvSpPr>
            <p:nvPr/>
          </p:nvSpPr>
          <p:spPr bwMode="auto">
            <a:xfrm flipH="1">
              <a:off x="1008" y="2680"/>
              <a:ext cx="720" cy="54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5617" name="Group 23"/>
          <p:cNvGrpSpPr>
            <a:grpSpLocks/>
          </p:cNvGrpSpPr>
          <p:nvPr/>
        </p:nvGrpSpPr>
        <p:grpSpPr bwMode="auto">
          <a:xfrm>
            <a:off x="1463675" y="4494213"/>
            <a:ext cx="508000" cy="1052512"/>
            <a:chOff x="1836" y="2688"/>
            <a:chExt cx="564" cy="1104"/>
          </a:xfrm>
        </p:grpSpPr>
        <p:grpSp>
          <p:nvGrpSpPr>
            <p:cNvPr id="25732" name="Group 24"/>
            <p:cNvGrpSpPr>
              <a:grpSpLocks/>
            </p:cNvGrpSpPr>
            <p:nvPr/>
          </p:nvGrpSpPr>
          <p:grpSpPr bwMode="auto">
            <a:xfrm rot="-2766602">
              <a:off x="1836" y="3252"/>
              <a:ext cx="624" cy="456"/>
              <a:chOff x="1488" y="2988"/>
              <a:chExt cx="624" cy="456"/>
            </a:xfrm>
          </p:grpSpPr>
          <p:sp>
            <p:nvSpPr>
              <p:cNvPr id="25737" name="Oval 25"/>
              <p:cNvSpPr>
                <a:spLocks noChangeArrowheads="1"/>
              </p:cNvSpPr>
              <p:nvPr/>
            </p:nvSpPr>
            <p:spPr bwMode="auto">
              <a:xfrm>
                <a:off x="1488" y="2988"/>
                <a:ext cx="288" cy="4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38" name="Line 26"/>
              <p:cNvSpPr>
                <a:spLocks noChangeShapeType="1"/>
              </p:cNvSpPr>
              <p:nvPr/>
            </p:nvSpPr>
            <p:spPr bwMode="auto">
              <a:xfrm>
                <a:off x="1680" y="3000"/>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39" name="Line 27"/>
              <p:cNvSpPr>
                <a:spLocks noChangeShapeType="1"/>
              </p:cNvSpPr>
              <p:nvPr/>
            </p:nvSpPr>
            <p:spPr bwMode="auto">
              <a:xfrm flipV="1">
                <a:off x="1680" y="3216"/>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733" name="Oval 28"/>
            <p:cNvSpPr>
              <a:spLocks noChangeArrowheads="1"/>
            </p:cNvSpPr>
            <p:nvPr/>
          </p:nvSpPr>
          <p:spPr bwMode="auto">
            <a:xfrm>
              <a:off x="1836" y="2880"/>
              <a:ext cx="38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34" name="Line 29"/>
            <p:cNvSpPr>
              <a:spLocks noChangeShapeType="1"/>
            </p:cNvSpPr>
            <p:nvPr/>
          </p:nvSpPr>
          <p:spPr bwMode="auto">
            <a:xfrm flipH="1">
              <a:off x="1968" y="268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35" name="Line 30"/>
            <p:cNvSpPr>
              <a:spLocks noChangeShapeType="1"/>
            </p:cNvSpPr>
            <p:nvPr/>
          </p:nvSpPr>
          <p:spPr bwMode="auto">
            <a:xfrm flipH="1">
              <a:off x="2208" y="2688"/>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36" name="Line 31"/>
            <p:cNvSpPr>
              <a:spLocks noChangeShapeType="1"/>
            </p:cNvSpPr>
            <p:nvPr/>
          </p:nvSpPr>
          <p:spPr bwMode="auto">
            <a:xfrm flipH="1">
              <a:off x="1872" y="3216"/>
              <a:ext cx="528"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18" name="Line 32"/>
          <p:cNvSpPr>
            <a:spLocks noChangeShapeType="1"/>
          </p:cNvSpPr>
          <p:nvPr/>
        </p:nvSpPr>
        <p:spPr bwMode="auto">
          <a:xfrm flipV="1">
            <a:off x="1647825" y="5867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9" name="Line 33"/>
          <p:cNvSpPr>
            <a:spLocks noChangeShapeType="1"/>
          </p:cNvSpPr>
          <p:nvPr/>
        </p:nvSpPr>
        <p:spPr bwMode="auto">
          <a:xfrm>
            <a:off x="1136650" y="3898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0" name="Line 34"/>
          <p:cNvSpPr>
            <a:spLocks noChangeShapeType="1"/>
          </p:cNvSpPr>
          <p:nvPr/>
        </p:nvSpPr>
        <p:spPr bwMode="auto">
          <a:xfrm>
            <a:off x="434975" y="3898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1" name="Rectangle 35"/>
          <p:cNvSpPr>
            <a:spLocks noChangeArrowheads="1"/>
          </p:cNvSpPr>
          <p:nvPr/>
        </p:nvSpPr>
        <p:spPr bwMode="auto">
          <a:xfrm>
            <a:off x="6819900" y="3986213"/>
            <a:ext cx="2295525" cy="1922462"/>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22" name="Rectangle 36"/>
          <p:cNvSpPr>
            <a:spLocks noChangeArrowheads="1"/>
          </p:cNvSpPr>
          <p:nvPr/>
        </p:nvSpPr>
        <p:spPr bwMode="auto">
          <a:xfrm>
            <a:off x="4611688" y="3986213"/>
            <a:ext cx="2165350" cy="1922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23" name="Line 37"/>
          <p:cNvSpPr>
            <a:spLocks noChangeShapeType="1"/>
          </p:cNvSpPr>
          <p:nvPr/>
        </p:nvSpPr>
        <p:spPr bwMode="auto">
          <a:xfrm>
            <a:off x="4892675" y="4873625"/>
            <a:ext cx="3941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5624" name="Group 38"/>
          <p:cNvGrpSpPr>
            <a:grpSpLocks/>
          </p:cNvGrpSpPr>
          <p:nvPr/>
        </p:nvGrpSpPr>
        <p:grpSpPr bwMode="auto">
          <a:xfrm rot="10792971">
            <a:off x="4800600" y="4373563"/>
            <a:ext cx="390525" cy="1098550"/>
            <a:chOff x="2784" y="2688"/>
            <a:chExt cx="432" cy="1152"/>
          </a:xfrm>
        </p:grpSpPr>
        <p:sp>
          <p:nvSpPr>
            <p:cNvPr id="25729" name="AutoShape 39"/>
            <p:cNvSpPr>
              <a:spLocks noChangeArrowheads="1"/>
            </p:cNvSpPr>
            <p:nvPr/>
          </p:nvSpPr>
          <p:spPr bwMode="auto">
            <a:xfrm>
              <a:off x="2784" y="2736"/>
              <a:ext cx="432"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30" name="Oval 40"/>
            <p:cNvSpPr>
              <a:spLocks noChangeArrowheads="1"/>
            </p:cNvSpPr>
            <p:nvPr/>
          </p:nvSpPr>
          <p:spPr bwMode="auto">
            <a:xfrm>
              <a:off x="2784" y="340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31" name="Line 41"/>
            <p:cNvSpPr>
              <a:spLocks noChangeShapeType="1"/>
            </p:cNvSpPr>
            <p:nvPr/>
          </p:nvSpPr>
          <p:spPr bwMode="auto">
            <a:xfrm>
              <a:off x="3000" y="2688"/>
              <a:ext cx="0" cy="67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5625" name="Group 42"/>
          <p:cNvGrpSpPr>
            <a:grpSpLocks/>
          </p:cNvGrpSpPr>
          <p:nvPr/>
        </p:nvGrpSpPr>
        <p:grpSpPr bwMode="auto">
          <a:xfrm rot="10800000" flipH="1">
            <a:off x="5375275" y="4373563"/>
            <a:ext cx="700088" cy="1068387"/>
            <a:chOff x="1008" y="2660"/>
            <a:chExt cx="760" cy="1120"/>
          </a:xfrm>
        </p:grpSpPr>
        <p:sp>
          <p:nvSpPr>
            <p:cNvPr id="25724" name="AutoShape 43"/>
            <p:cNvSpPr>
              <a:spLocks noChangeArrowheads="1"/>
            </p:cNvSpPr>
            <p:nvPr/>
          </p:nvSpPr>
          <p:spPr bwMode="auto">
            <a:xfrm rot="3082504">
              <a:off x="1264" y="2588"/>
              <a:ext cx="432" cy="57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25" name="Oval 44"/>
            <p:cNvSpPr>
              <a:spLocks noChangeArrowheads="1"/>
            </p:cNvSpPr>
            <p:nvPr/>
          </p:nvSpPr>
          <p:spPr bwMode="auto">
            <a:xfrm>
              <a:off x="1104" y="3324"/>
              <a:ext cx="288" cy="4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26" name="Line 45"/>
            <p:cNvSpPr>
              <a:spLocks noChangeShapeType="1"/>
            </p:cNvSpPr>
            <p:nvPr/>
          </p:nvSpPr>
          <p:spPr bwMode="auto">
            <a:xfrm>
              <a:off x="1296" y="3336"/>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27" name="Line 46"/>
            <p:cNvSpPr>
              <a:spLocks noChangeShapeType="1"/>
            </p:cNvSpPr>
            <p:nvPr/>
          </p:nvSpPr>
          <p:spPr bwMode="auto">
            <a:xfrm flipV="1">
              <a:off x="1296" y="3552"/>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28" name="Line 47"/>
            <p:cNvSpPr>
              <a:spLocks noChangeShapeType="1"/>
            </p:cNvSpPr>
            <p:nvPr/>
          </p:nvSpPr>
          <p:spPr bwMode="auto">
            <a:xfrm flipH="1">
              <a:off x="1008" y="2680"/>
              <a:ext cx="720" cy="54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5626" name="Group 48"/>
          <p:cNvGrpSpPr>
            <a:grpSpLocks/>
          </p:cNvGrpSpPr>
          <p:nvPr/>
        </p:nvGrpSpPr>
        <p:grpSpPr bwMode="auto">
          <a:xfrm>
            <a:off x="6192838" y="4922838"/>
            <a:ext cx="465137" cy="503237"/>
            <a:chOff x="4176" y="2688"/>
            <a:chExt cx="516" cy="528"/>
          </a:xfrm>
        </p:grpSpPr>
        <p:sp>
          <p:nvSpPr>
            <p:cNvPr id="25721" name="Oval 49"/>
            <p:cNvSpPr>
              <a:spLocks noChangeArrowheads="1"/>
            </p:cNvSpPr>
            <p:nvPr/>
          </p:nvSpPr>
          <p:spPr bwMode="auto">
            <a:xfrm>
              <a:off x="4176" y="2880"/>
              <a:ext cx="38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22" name="Line 50"/>
            <p:cNvSpPr>
              <a:spLocks noChangeShapeType="1"/>
            </p:cNvSpPr>
            <p:nvPr/>
          </p:nvSpPr>
          <p:spPr bwMode="auto">
            <a:xfrm flipH="1">
              <a:off x="4308" y="268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23" name="Line 51"/>
            <p:cNvSpPr>
              <a:spLocks noChangeShapeType="1"/>
            </p:cNvSpPr>
            <p:nvPr/>
          </p:nvSpPr>
          <p:spPr bwMode="auto">
            <a:xfrm flipH="1">
              <a:off x="4548" y="2688"/>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5627" name="Group 52"/>
          <p:cNvGrpSpPr>
            <a:grpSpLocks/>
          </p:cNvGrpSpPr>
          <p:nvPr/>
        </p:nvGrpSpPr>
        <p:grpSpPr bwMode="auto">
          <a:xfrm>
            <a:off x="6203950" y="4235450"/>
            <a:ext cx="476250" cy="595313"/>
            <a:chOff x="4212" y="3168"/>
            <a:chExt cx="528" cy="624"/>
          </a:xfrm>
        </p:grpSpPr>
        <p:grpSp>
          <p:nvGrpSpPr>
            <p:cNvPr id="25716" name="Group 53"/>
            <p:cNvGrpSpPr>
              <a:grpSpLocks/>
            </p:cNvGrpSpPr>
            <p:nvPr/>
          </p:nvGrpSpPr>
          <p:grpSpPr bwMode="auto">
            <a:xfrm rot="-2766602">
              <a:off x="4176" y="3252"/>
              <a:ext cx="624" cy="456"/>
              <a:chOff x="1488" y="2988"/>
              <a:chExt cx="624" cy="456"/>
            </a:xfrm>
          </p:grpSpPr>
          <p:sp>
            <p:nvSpPr>
              <p:cNvPr id="25718" name="Oval 54"/>
              <p:cNvSpPr>
                <a:spLocks noChangeArrowheads="1"/>
              </p:cNvSpPr>
              <p:nvPr/>
            </p:nvSpPr>
            <p:spPr bwMode="auto">
              <a:xfrm>
                <a:off x="1488" y="2988"/>
                <a:ext cx="288" cy="4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19" name="Line 55"/>
              <p:cNvSpPr>
                <a:spLocks noChangeShapeType="1"/>
              </p:cNvSpPr>
              <p:nvPr/>
            </p:nvSpPr>
            <p:spPr bwMode="auto">
              <a:xfrm>
                <a:off x="1680" y="3000"/>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720" name="Line 56"/>
              <p:cNvSpPr>
                <a:spLocks noChangeShapeType="1"/>
              </p:cNvSpPr>
              <p:nvPr/>
            </p:nvSpPr>
            <p:spPr bwMode="auto">
              <a:xfrm flipV="1">
                <a:off x="1680" y="3216"/>
                <a:ext cx="432"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717" name="Line 57"/>
            <p:cNvSpPr>
              <a:spLocks noChangeShapeType="1"/>
            </p:cNvSpPr>
            <p:nvPr/>
          </p:nvSpPr>
          <p:spPr bwMode="auto">
            <a:xfrm flipH="1">
              <a:off x="4212" y="3216"/>
              <a:ext cx="528"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28" name="Line 58"/>
          <p:cNvSpPr>
            <a:spLocks noChangeShapeType="1"/>
          </p:cNvSpPr>
          <p:nvPr/>
        </p:nvSpPr>
        <p:spPr bwMode="auto">
          <a:xfrm flipV="1">
            <a:off x="5029200" y="5791200"/>
            <a:ext cx="0" cy="182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9" name="Line 59"/>
          <p:cNvSpPr>
            <a:spLocks noChangeShapeType="1"/>
          </p:cNvSpPr>
          <p:nvPr/>
        </p:nvSpPr>
        <p:spPr bwMode="auto">
          <a:xfrm flipV="1">
            <a:off x="5654675" y="5334000"/>
            <a:ext cx="0" cy="230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30" name="Line 60"/>
          <p:cNvSpPr>
            <a:spLocks noChangeShapeType="1"/>
          </p:cNvSpPr>
          <p:nvPr/>
        </p:nvSpPr>
        <p:spPr bwMode="auto">
          <a:xfrm>
            <a:off x="6300788" y="4191000"/>
            <a:ext cx="0" cy="182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31" name="Oval 61"/>
          <p:cNvSpPr>
            <a:spLocks noChangeArrowheads="1"/>
          </p:cNvSpPr>
          <p:nvPr/>
        </p:nvSpPr>
        <p:spPr bwMode="auto">
          <a:xfrm>
            <a:off x="3667125" y="4662488"/>
            <a:ext cx="292100" cy="3333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32" name="Oval 62"/>
          <p:cNvSpPr>
            <a:spLocks noChangeArrowheads="1"/>
          </p:cNvSpPr>
          <p:nvPr/>
        </p:nvSpPr>
        <p:spPr bwMode="auto">
          <a:xfrm>
            <a:off x="2433638" y="5043488"/>
            <a:ext cx="376237"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5633" name="Group 63"/>
          <p:cNvGrpSpPr>
            <a:grpSpLocks/>
          </p:cNvGrpSpPr>
          <p:nvPr/>
        </p:nvGrpSpPr>
        <p:grpSpPr bwMode="auto">
          <a:xfrm>
            <a:off x="2433638" y="4414838"/>
            <a:ext cx="376237" cy="587375"/>
            <a:chOff x="744" y="2592"/>
            <a:chExt cx="432" cy="672"/>
          </a:xfrm>
        </p:grpSpPr>
        <p:sp>
          <p:nvSpPr>
            <p:cNvPr id="25714" name="Rectangle 64"/>
            <p:cNvSpPr>
              <a:spLocks noChangeArrowheads="1"/>
            </p:cNvSpPr>
            <p:nvPr/>
          </p:nvSpPr>
          <p:spPr bwMode="auto">
            <a:xfrm>
              <a:off x="744" y="2640"/>
              <a:ext cx="43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15" name="Line 65"/>
            <p:cNvSpPr>
              <a:spLocks noChangeShapeType="1"/>
            </p:cNvSpPr>
            <p:nvPr/>
          </p:nvSpPr>
          <p:spPr bwMode="auto">
            <a:xfrm>
              <a:off x="960" y="2592"/>
              <a:ext cx="0" cy="67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34" name="Line 66"/>
          <p:cNvSpPr>
            <a:spLocks noChangeShapeType="1"/>
          </p:cNvSpPr>
          <p:nvPr/>
        </p:nvSpPr>
        <p:spPr bwMode="auto">
          <a:xfrm flipV="1">
            <a:off x="3971925" y="5886450"/>
            <a:ext cx="0" cy="209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5635" name="Group 67"/>
          <p:cNvGrpSpPr>
            <a:grpSpLocks/>
          </p:cNvGrpSpPr>
          <p:nvPr/>
        </p:nvGrpSpPr>
        <p:grpSpPr bwMode="auto">
          <a:xfrm rot="3289504">
            <a:off x="3101181" y="4394994"/>
            <a:ext cx="377825" cy="585788"/>
            <a:chOff x="744" y="2592"/>
            <a:chExt cx="432" cy="672"/>
          </a:xfrm>
        </p:grpSpPr>
        <p:sp>
          <p:nvSpPr>
            <p:cNvPr id="25712" name="Rectangle 68"/>
            <p:cNvSpPr>
              <a:spLocks noChangeArrowheads="1"/>
            </p:cNvSpPr>
            <p:nvPr/>
          </p:nvSpPr>
          <p:spPr bwMode="auto">
            <a:xfrm>
              <a:off x="744" y="2640"/>
              <a:ext cx="43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13" name="Line 69"/>
            <p:cNvSpPr>
              <a:spLocks noChangeShapeType="1"/>
            </p:cNvSpPr>
            <p:nvPr/>
          </p:nvSpPr>
          <p:spPr bwMode="auto">
            <a:xfrm>
              <a:off x="960" y="2592"/>
              <a:ext cx="0" cy="67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36" name="Line 70"/>
          <p:cNvSpPr>
            <a:spLocks noChangeShapeType="1"/>
          </p:cNvSpPr>
          <p:nvPr/>
        </p:nvSpPr>
        <p:spPr bwMode="auto">
          <a:xfrm>
            <a:off x="2328863" y="5002213"/>
            <a:ext cx="1924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5637" name="Group 71"/>
          <p:cNvGrpSpPr>
            <a:grpSpLocks/>
          </p:cNvGrpSpPr>
          <p:nvPr/>
        </p:nvGrpSpPr>
        <p:grpSpPr bwMode="auto">
          <a:xfrm>
            <a:off x="2914650" y="5067300"/>
            <a:ext cx="642938" cy="358775"/>
            <a:chOff x="1296" y="3339"/>
            <a:chExt cx="738" cy="411"/>
          </a:xfrm>
        </p:grpSpPr>
        <p:sp>
          <p:nvSpPr>
            <p:cNvPr id="25708" name="Oval 72"/>
            <p:cNvSpPr>
              <a:spLocks noChangeArrowheads="1"/>
            </p:cNvSpPr>
            <p:nvPr/>
          </p:nvSpPr>
          <p:spPr bwMode="auto">
            <a:xfrm>
              <a:off x="1296" y="3342"/>
              <a:ext cx="210" cy="4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09" name="Rectangle 73"/>
            <p:cNvSpPr>
              <a:spLocks noChangeArrowheads="1"/>
            </p:cNvSpPr>
            <p:nvPr/>
          </p:nvSpPr>
          <p:spPr bwMode="auto">
            <a:xfrm>
              <a:off x="1392" y="3339"/>
              <a:ext cx="528" cy="40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10" name="Oval 74"/>
            <p:cNvSpPr>
              <a:spLocks noChangeArrowheads="1"/>
            </p:cNvSpPr>
            <p:nvPr/>
          </p:nvSpPr>
          <p:spPr bwMode="auto">
            <a:xfrm>
              <a:off x="1824" y="3342"/>
              <a:ext cx="210"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11" name="Oval 75"/>
            <p:cNvSpPr>
              <a:spLocks noChangeArrowheads="1"/>
            </p:cNvSpPr>
            <p:nvPr/>
          </p:nvSpPr>
          <p:spPr bwMode="auto">
            <a:xfrm>
              <a:off x="1320" y="3348"/>
              <a:ext cx="210" cy="39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25638" name="Group 76"/>
          <p:cNvGrpSpPr>
            <a:grpSpLocks/>
          </p:cNvGrpSpPr>
          <p:nvPr/>
        </p:nvGrpSpPr>
        <p:grpSpPr bwMode="auto">
          <a:xfrm rot="2472940">
            <a:off x="3667125" y="5170488"/>
            <a:ext cx="642938" cy="357187"/>
            <a:chOff x="1296" y="3339"/>
            <a:chExt cx="738" cy="411"/>
          </a:xfrm>
        </p:grpSpPr>
        <p:sp>
          <p:nvSpPr>
            <p:cNvPr id="25704" name="Oval 77"/>
            <p:cNvSpPr>
              <a:spLocks noChangeArrowheads="1"/>
            </p:cNvSpPr>
            <p:nvPr/>
          </p:nvSpPr>
          <p:spPr bwMode="auto">
            <a:xfrm>
              <a:off x="1296" y="3342"/>
              <a:ext cx="210" cy="4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05" name="Rectangle 78"/>
            <p:cNvSpPr>
              <a:spLocks noChangeArrowheads="1"/>
            </p:cNvSpPr>
            <p:nvPr/>
          </p:nvSpPr>
          <p:spPr bwMode="auto">
            <a:xfrm>
              <a:off x="1392" y="3339"/>
              <a:ext cx="528" cy="40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06" name="Oval 79"/>
            <p:cNvSpPr>
              <a:spLocks noChangeArrowheads="1"/>
            </p:cNvSpPr>
            <p:nvPr/>
          </p:nvSpPr>
          <p:spPr bwMode="auto">
            <a:xfrm>
              <a:off x="1824" y="3342"/>
              <a:ext cx="210"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07" name="Oval 80"/>
            <p:cNvSpPr>
              <a:spLocks noChangeArrowheads="1"/>
            </p:cNvSpPr>
            <p:nvPr/>
          </p:nvSpPr>
          <p:spPr bwMode="auto">
            <a:xfrm>
              <a:off x="1320" y="3348"/>
              <a:ext cx="210" cy="39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25639" name="Oval 81"/>
          <p:cNvSpPr>
            <a:spLocks noChangeArrowheads="1"/>
          </p:cNvSpPr>
          <p:nvPr/>
        </p:nvSpPr>
        <p:spPr bwMode="auto">
          <a:xfrm>
            <a:off x="4002088" y="4373563"/>
            <a:ext cx="292100" cy="3349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40" name="Line 82"/>
          <p:cNvSpPr>
            <a:spLocks noChangeShapeType="1"/>
          </p:cNvSpPr>
          <p:nvPr/>
        </p:nvSpPr>
        <p:spPr bwMode="auto">
          <a:xfrm flipH="1">
            <a:off x="3697288" y="4389438"/>
            <a:ext cx="377825" cy="334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41" name="Line 83"/>
          <p:cNvSpPr>
            <a:spLocks noChangeShapeType="1"/>
          </p:cNvSpPr>
          <p:nvPr/>
        </p:nvSpPr>
        <p:spPr bwMode="auto">
          <a:xfrm flipH="1">
            <a:off x="3902075" y="4635500"/>
            <a:ext cx="376238" cy="334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42" name="Oval 84"/>
          <p:cNvSpPr>
            <a:spLocks noChangeArrowheads="1"/>
          </p:cNvSpPr>
          <p:nvPr/>
        </p:nvSpPr>
        <p:spPr bwMode="auto">
          <a:xfrm>
            <a:off x="3708400" y="4641850"/>
            <a:ext cx="276225" cy="333375"/>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43" name="Line 85"/>
          <p:cNvSpPr>
            <a:spLocks noChangeShapeType="1"/>
          </p:cNvSpPr>
          <p:nvPr/>
        </p:nvSpPr>
        <p:spPr bwMode="auto">
          <a:xfrm>
            <a:off x="3165475" y="4289425"/>
            <a:ext cx="0" cy="168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44" name="Line 86"/>
          <p:cNvSpPr>
            <a:spLocks noChangeShapeType="1"/>
          </p:cNvSpPr>
          <p:nvPr/>
        </p:nvSpPr>
        <p:spPr bwMode="auto">
          <a:xfrm>
            <a:off x="2592388" y="4252913"/>
            <a:ext cx="0" cy="166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45" name="Oval 87"/>
          <p:cNvSpPr>
            <a:spLocks noChangeArrowheads="1"/>
          </p:cNvSpPr>
          <p:nvPr/>
        </p:nvSpPr>
        <p:spPr bwMode="auto">
          <a:xfrm flipV="1">
            <a:off x="8267700" y="4881563"/>
            <a:ext cx="292100" cy="3333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46" name="Oval 88"/>
          <p:cNvSpPr>
            <a:spLocks noChangeArrowheads="1"/>
          </p:cNvSpPr>
          <p:nvPr/>
        </p:nvSpPr>
        <p:spPr bwMode="auto">
          <a:xfrm flipV="1">
            <a:off x="7034213" y="4457700"/>
            <a:ext cx="376237"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5647" name="Group 89"/>
          <p:cNvGrpSpPr>
            <a:grpSpLocks/>
          </p:cNvGrpSpPr>
          <p:nvPr/>
        </p:nvGrpSpPr>
        <p:grpSpPr bwMode="auto">
          <a:xfrm flipV="1">
            <a:off x="7034213" y="4875213"/>
            <a:ext cx="376237" cy="587375"/>
            <a:chOff x="744" y="2592"/>
            <a:chExt cx="432" cy="672"/>
          </a:xfrm>
        </p:grpSpPr>
        <p:sp>
          <p:nvSpPr>
            <p:cNvPr id="25702" name="Rectangle 90"/>
            <p:cNvSpPr>
              <a:spLocks noChangeArrowheads="1"/>
            </p:cNvSpPr>
            <p:nvPr/>
          </p:nvSpPr>
          <p:spPr bwMode="auto">
            <a:xfrm>
              <a:off x="744" y="2640"/>
              <a:ext cx="43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03" name="Line 91"/>
            <p:cNvSpPr>
              <a:spLocks noChangeShapeType="1"/>
            </p:cNvSpPr>
            <p:nvPr/>
          </p:nvSpPr>
          <p:spPr bwMode="auto">
            <a:xfrm>
              <a:off x="960" y="2592"/>
              <a:ext cx="0" cy="67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48" name="Line 92"/>
          <p:cNvSpPr>
            <a:spLocks noChangeShapeType="1"/>
          </p:cNvSpPr>
          <p:nvPr/>
        </p:nvSpPr>
        <p:spPr bwMode="auto">
          <a:xfrm>
            <a:off x="8382000" y="4210050"/>
            <a:ext cx="0" cy="209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5649" name="Group 93"/>
          <p:cNvGrpSpPr>
            <a:grpSpLocks/>
          </p:cNvGrpSpPr>
          <p:nvPr/>
        </p:nvGrpSpPr>
        <p:grpSpPr bwMode="auto">
          <a:xfrm rot="18310496" flipV="1">
            <a:off x="7701756" y="4896644"/>
            <a:ext cx="377825" cy="585788"/>
            <a:chOff x="744" y="2592"/>
            <a:chExt cx="432" cy="672"/>
          </a:xfrm>
        </p:grpSpPr>
        <p:sp>
          <p:nvSpPr>
            <p:cNvPr id="25700" name="Rectangle 94"/>
            <p:cNvSpPr>
              <a:spLocks noChangeArrowheads="1"/>
            </p:cNvSpPr>
            <p:nvPr/>
          </p:nvSpPr>
          <p:spPr bwMode="auto">
            <a:xfrm>
              <a:off x="744" y="2640"/>
              <a:ext cx="43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701" name="Line 95"/>
            <p:cNvSpPr>
              <a:spLocks noChangeShapeType="1"/>
            </p:cNvSpPr>
            <p:nvPr/>
          </p:nvSpPr>
          <p:spPr bwMode="auto">
            <a:xfrm>
              <a:off x="960" y="2592"/>
              <a:ext cx="0" cy="67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50" name="Line 96"/>
          <p:cNvSpPr>
            <a:spLocks noChangeShapeType="1"/>
          </p:cNvSpPr>
          <p:nvPr/>
        </p:nvSpPr>
        <p:spPr bwMode="auto">
          <a:xfrm flipV="1">
            <a:off x="6929438" y="4875213"/>
            <a:ext cx="1924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5651" name="Group 97"/>
          <p:cNvGrpSpPr>
            <a:grpSpLocks/>
          </p:cNvGrpSpPr>
          <p:nvPr/>
        </p:nvGrpSpPr>
        <p:grpSpPr bwMode="auto">
          <a:xfrm flipV="1">
            <a:off x="7515225" y="4451350"/>
            <a:ext cx="642938" cy="358775"/>
            <a:chOff x="1296" y="3339"/>
            <a:chExt cx="738" cy="411"/>
          </a:xfrm>
        </p:grpSpPr>
        <p:sp>
          <p:nvSpPr>
            <p:cNvPr id="25696" name="Oval 98"/>
            <p:cNvSpPr>
              <a:spLocks noChangeArrowheads="1"/>
            </p:cNvSpPr>
            <p:nvPr/>
          </p:nvSpPr>
          <p:spPr bwMode="auto">
            <a:xfrm>
              <a:off x="1296" y="3342"/>
              <a:ext cx="210" cy="4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97" name="Rectangle 99"/>
            <p:cNvSpPr>
              <a:spLocks noChangeArrowheads="1"/>
            </p:cNvSpPr>
            <p:nvPr/>
          </p:nvSpPr>
          <p:spPr bwMode="auto">
            <a:xfrm>
              <a:off x="1392" y="3339"/>
              <a:ext cx="528" cy="40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98" name="Oval 100"/>
            <p:cNvSpPr>
              <a:spLocks noChangeArrowheads="1"/>
            </p:cNvSpPr>
            <p:nvPr/>
          </p:nvSpPr>
          <p:spPr bwMode="auto">
            <a:xfrm>
              <a:off x="1824" y="3342"/>
              <a:ext cx="210"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99" name="Oval 101"/>
            <p:cNvSpPr>
              <a:spLocks noChangeArrowheads="1"/>
            </p:cNvSpPr>
            <p:nvPr/>
          </p:nvSpPr>
          <p:spPr bwMode="auto">
            <a:xfrm>
              <a:off x="1320" y="3348"/>
              <a:ext cx="210" cy="39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25652" name="Group 102"/>
          <p:cNvGrpSpPr>
            <a:grpSpLocks/>
          </p:cNvGrpSpPr>
          <p:nvPr/>
        </p:nvGrpSpPr>
        <p:grpSpPr bwMode="auto">
          <a:xfrm rot="19127060" flipV="1">
            <a:off x="8267700" y="4349750"/>
            <a:ext cx="642938" cy="357188"/>
            <a:chOff x="1296" y="3339"/>
            <a:chExt cx="738" cy="411"/>
          </a:xfrm>
        </p:grpSpPr>
        <p:sp>
          <p:nvSpPr>
            <p:cNvPr id="25692" name="Oval 103"/>
            <p:cNvSpPr>
              <a:spLocks noChangeArrowheads="1"/>
            </p:cNvSpPr>
            <p:nvPr/>
          </p:nvSpPr>
          <p:spPr bwMode="auto">
            <a:xfrm>
              <a:off x="1296" y="3342"/>
              <a:ext cx="210" cy="4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93" name="Rectangle 104"/>
            <p:cNvSpPr>
              <a:spLocks noChangeArrowheads="1"/>
            </p:cNvSpPr>
            <p:nvPr/>
          </p:nvSpPr>
          <p:spPr bwMode="auto">
            <a:xfrm>
              <a:off x="1392" y="3339"/>
              <a:ext cx="528" cy="40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94" name="Oval 105"/>
            <p:cNvSpPr>
              <a:spLocks noChangeArrowheads="1"/>
            </p:cNvSpPr>
            <p:nvPr/>
          </p:nvSpPr>
          <p:spPr bwMode="auto">
            <a:xfrm>
              <a:off x="1824" y="3342"/>
              <a:ext cx="210"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95" name="Oval 106"/>
            <p:cNvSpPr>
              <a:spLocks noChangeArrowheads="1"/>
            </p:cNvSpPr>
            <p:nvPr/>
          </p:nvSpPr>
          <p:spPr bwMode="auto">
            <a:xfrm>
              <a:off x="1320" y="3348"/>
              <a:ext cx="210" cy="396"/>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25653" name="Oval 107"/>
          <p:cNvSpPr>
            <a:spLocks noChangeArrowheads="1"/>
          </p:cNvSpPr>
          <p:nvPr/>
        </p:nvSpPr>
        <p:spPr bwMode="auto">
          <a:xfrm flipV="1">
            <a:off x="8602663" y="5168900"/>
            <a:ext cx="292100" cy="3349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54" name="Line 108"/>
          <p:cNvSpPr>
            <a:spLocks noChangeShapeType="1"/>
          </p:cNvSpPr>
          <p:nvPr/>
        </p:nvSpPr>
        <p:spPr bwMode="auto">
          <a:xfrm flipH="1" flipV="1">
            <a:off x="8297863" y="5153025"/>
            <a:ext cx="377825" cy="334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55" name="Line 109"/>
          <p:cNvSpPr>
            <a:spLocks noChangeShapeType="1"/>
          </p:cNvSpPr>
          <p:nvPr/>
        </p:nvSpPr>
        <p:spPr bwMode="auto">
          <a:xfrm flipH="1" flipV="1">
            <a:off x="8502650" y="4906963"/>
            <a:ext cx="376238" cy="334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56" name="Oval 110"/>
          <p:cNvSpPr>
            <a:spLocks noChangeArrowheads="1"/>
          </p:cNvSpPr>
          <p:nvPr/>
        </p:nvSpPr>
        <p:spPr bwMode="auto">
          <a:xfrm flipV="1">
            <a:off x="8308975" y="4902200"/>
            <a:ext cx="276225" cy="333375"/>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57" name="Line 111"/>
          <p:cNvSpPr>
            <a:spLocks noChangeShapeType="1"/>
          </p:cNvSpPr>
          <p:nvPr/>
        </p:nvSpPr>
        <p:spPr bwMode="auto">
          <a:xfrm flipV="1">
            <a:off x="7924800" y="5791200"/>
            <a:ext cx="0" cy="168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58" name="Line 112"/>
          <p:cNvSpPr>
            <a:spLocks noChangeShapeType="1"/>
          </p:cNvSpPr>
          <p:nvPr/>
        </p:nvSpPr>
        <p:spPr bwMode="auto">
          <a:xfrm flipV="1">
            <a:off x="7239000" y="5791200"/>
            <a:ext cx="0" cy="166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59" name="Text Box 113"/>
          <p:cNvSpPr txBox="1">
            <a:spLocks noChangeArrowheads="1"/>
          </p:cNvSpPr>
          <p:nvPr/>
        </p:nvSpPr>
        <p:spPr bwMode="auto">
          <a:xfrm>
            <a:off x="101600" y="4095750"/>
            <a:ext cx="755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FF00"/>
                </a:solidFill>
                <a:latin typeface="Times New Roman" panose="02020603050405020304" pitchFamily="18" charset="0"/>
              </a:rPr>
              <a:t>VERTICAL</a:t>
            </a:r>
          </a:p>
        </p:txBody>
      </p:sp>
      <p:sp>
        <p:nvSpPr>
          <p:cNvPr id="25660" name="Text Box 114"/>
          <p:cNvSpPr txBox="1">
            <a:spLocks noChangeArrowheads="1"/>
          </p:cNvSpPr>
          <p:nvPr/>
        </p:nvSpPr>
        <p:spPr bwMode="auto">
          <a:xfrm>
            <a:off x="714375" y="4095750"/>
            <a:ext cx="904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FF00"/>
                </a:solidFill>
                <a:latin typeface="Times New Roman" panose="02020603050405020304" pitchFamily="18" charset="0"/>
              </a:rPr>
              <a:t>INCLINED HP</a:t>
            </a:r>
          </a:p>
        </p:txBody>
      </p:sp>
      <p:sp>
        <p:nvSpPr>
          <p:cNvPr id="25661" name="Text Box 115"/>
          <p:cNvSpPr txBox="1">
            <a:spLocks noChangeArrowheads="1"/>
          </p:cNvSpPr>
          <p:nvPr/>
        </p:nvSpPr>
        <p:spPr bwMode="auto">
          <a:xfrm>
            <a:off x="1196975" y="5505450"/>
            <a:ext cx="904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FF00"/>
                </a:solidFill>
                <a:latin typeface="Times New Roman" panose="02020603050405020304" pitchFamily="18" charset="0"/>
              </a:rPr>
              <a:t>INCLINED VP</a:t>
            </a:r>
          </a:p>
        </p:txBody>
      </p:sp>
      <p:sp>
        <p:nvSpPr>
          <p:cNvPr id="25662" name="Text Box 116"/>
          <p:cNvSpPr txBox="1">
            <a:spLocks noChangeArrowheads="1"/>
          </p:cNvSpPr>
          <p:nvPr/>
        </p:nvSpPr>
        <p:spPr bwMode="auto">
          <a:xfrm>
            <a:off x="2238375" y="3978275"/>
            <a:ext cx="7493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0000"/>
                </a:solidFill>
                <a:latin typeface="Times New Roman" panose="02020603050405020304" pitchFamily="18" charset="0"/>
              </a:rPr>
              <a:t>VERTICAL</a:t>
            </a:r>
            <a:endParaRPr lang="en-US" altLang="en-US" sz="900">
              <a:latin typeface="Times New Roman" panose="02020603050405020304" pitchFamily="18" charset="0"/>
            </a:endParaRPr>
          </a:p>
        </p:txBody>
      </p:sp>
      <p:sp>
        <p:nvSpPr>
          <p:cNvPr id="25663" name="Text Box 117"/>
          <p:cNvSpPr txBox="1">
            <a:spLocks noChangeArrowheads="1"/>
          </p:cNvSpPr>
          <p:nvPr/>
        </p:nvSpPr>
        <p:spPr bwMode="auto">
          <a:xfrm>
            <a:off x="2851150" y="3978275"/>
            <a:ext cx="8985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0000"/>
                </a:solidFill>
                <a:latin typeface="Times New Roman" panose="02020603050405020304" pitchFamily="18" charset="0"/>
              </a:rPr>
              <a:t>INCLINED HP</a:t>
            </a:r>
          </a:p>
        </p:txBody>
      </p:sp>
      <p:sp>
        <p:nvSpPr>
          <p:cNvPr id="25664" name="Text Box 118"/>
          <p:cNvSpPr txBox="1">
            <a:spLocks noChangeArrowheads="1"/>
          </p:cNvSpPr>
          <p:nvPr/>
        </p:nvSpPr>
        <p:spPr bwMode="auto">
          <a:xfrm>
            <a:off x="3524250" y="5591175"/>
            <a:ext cx="8985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0000"/>
                </a:solidFill>
                <a:latin typeface="Times New Roman" panose="02020603050405020304" pitchFamily="18" charset="0"/>
              </a:rPr>
              <a:t>INCLINED VP</a:t>
            </a:r>
          </a:p>
        </p:txBody>
      </p:sp>
      <p:grpSp>
        <p:nvGrpSpPr>
          <p:cNvPr id="25665" name="Group 119"/>
          <p:cNvGrpSpPr>
            <a:grpSpLocks/>
          </p:cNvGrpSpPr>
          <p:nvPr/>
        </p:nvGrpSpPr>
        <p:grpSpPr bwMode="auto">
          <a:xfrm>
            <a:off x="4533900" y="5372100"/>
            <a:ext cx="1066800" cy="371475"/>
            <a:chOff x="2016" y="3750"/>
            <a:chExt cx="672" cy="234"/>
          </a:xfrm>
        </p:grpSpPr>
        <p:sp>
          <p:nvSpPr>
            <p:cNvPr id="25686" name="Text Box 120"/>
            <p:cNvSpPr txBox="1">
              <a:spLocks noChangeArrowheads="1"/>
            </p:cNvSpPr>
            <p:nvPr/>
          </p:nvSpPr>
          <p:spPr bwMode="auto">
            <a:xfrm>
              <a:off x="2016" y="3840"/>
              <a:ext cx="67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a:solidFill>
                    <a:srgbClr val="FFFF00"/>
                  </a:solidFill>
                  <a:latin typeface="Times New Roman" panose="02020603050405020304" pitchFamily="18" charset="0"/>
                </a:rPr>
                <a:t>AXIS         TO VP</a:t>
              </a:r>
            </a:p>
          </p:txBody>
        </p:sp>
        <p:grpSp>
          <p:nvGrpSpPr>
            <p:cNvPr id="25687" name="Group 121"/>
            <p:cNvGrpSpPr>
              <a:grpSpLocks/>
            </p:cNvGrpSpPr>
            <p:nvPr/>
          </p:nvGrpSpPr>
          <p:grpSpPr bwMode="auto">
            <a:xfrm>
              <a:off x="2268" y="3750"/>
              <a:ext cx="203" cy="192"/>
              <a:chOff x="2496" y="4032"/>
              <a:chExt cx="203" cy="192"/>
            </a:xfrm>
          </p:grpSpPr>
          <p:grpSp>
            <p:nvGrpSpPr>
              <p:cNvPr id="25688" name="Group 122"/>
              <p:cNvGrpSpPr>
                <a:grpSpLocks/>
              </p:cNvGrpSpPr>
              <p:nvPr/>
            </p:nvGrpSpPr>
            <p:grpSpPr bwMode="auto">
              <a:xfrm>
                <a:off x="2496" y="4128"/>
                <a:ext cx="96" cy="96"/>
                <a:chOff x="2688" y="3888"/>
                <a:chExt cx="96" cy="96"/>
              </a:xfrm>
            </p:grpSpPr>
            <p:sp>
              <p:nvSpPr>
                <p:cNvPr id="25690" name="Line 123"/>
                <p:cNvSpPr>
                  <a:spLocks noChangeShapeType="1"/>
                </p:cNvSpPr>
                <p:nvPr/>
              </p:nvSpPr>
              <p:spPr bwMode="auto">
                <a:xfrm>
                  <a:off x="2736" y="3888"/>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91" name="Line 124"/>
                <p:cNvSpPr>
                  <a:spLocks noChangeShapeType="1"/>
                </p:cNvSpPr>
                <p:nvPr/>
              </p:nvSpPr>
              <p:spPr bwMode="auto">
                <a:xfrm>
                  <a:off x="2688" y="3984"/>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89" name="Text Box 125"/>
              <p:cNvSpPr txBox="1">
                <a:spLocks noChangeArrowheads="1"/>
              </p:cNvSpPr>
              <p:nvPr/>
            </p:nvSpPr>
            <p:spPr bwMode="auto">
              <a:xfrm>
                <a:off x="2508" y="4032"/>
                <a:ext cx="1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rPr>
                  <a:t>er</a:t>
                </a:r>
              </a:p>
            </p:txBody>
          </p:sp>
        </p:grpSp>
      </p:grpSp>
      <p:sp>
        <p:nvSpPr>
          <p:cNvPr id="25666" name="Text Box 126"/>
          <p:cNvSpPr txBox="1">
            <a:spLocks noChangeArrowheads="1"/>
          </p:cNvSpPr>
          <p:nvPr/>
        </p:nvSpPr>
        <p:spPr bwMode="auto">
          <a:xfrm>
            <a:off x="5499100" y="5486400"/>
            <a:ext cx="7588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FF00"/>
                </a:solidFill>
                <a:latin typeface="Times New Roman" panose="02020603050405020304" pitchFamily="18" charset="0"/>
              </a:rPr>
              <a:t>INCLINED </a:t>
            </a:r>
          </a:p>
          <a:p>
            <a:pPr algn="ctr" eaLnBrk="1" hangingPunct="1">
              <a:spcBef>
                <a:spcPct val="0"/>
              </a:spcBef>
              <a:buFontTx/>
              <a:buNone/>
            </a:pPr>
            <a:r>
              <a:rPr lang="en-US" altLang="en-US" sz="900">
                <a:solidFill>
                  <a:srgbClr val="FFFF00"/>
                </a:solidFill>
                <a:latin typeface="Times New Roman" panose="02020603050405020304" pitchFamily="18" charset="0"/>
              </a:rPr>
              <a:t>VP</a:t>
            </a:r>
          </a:p>
        </p:txBody>
      </p:sp>
      <p:sp>
        <p:nvSpPr>
          <p:cNvPr id="25667" name="Text Box 127"/>
          <p:cNvSpPr txBox="1">
            <a:spLocks noChangeArrowheads="1"/>
          </p:cNvSpPr>
          <p:nvPr/>
        </p:nvSpPr>
        <p:spPr bwMode="auto">
          <a:xfrm>
            <a:off x="5880100" y="3819525"/>
            <a:ext cx="904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FF00"/>
                </a:solidFill>
                <a:latin typeface="Times New Roman" panose="02020603050405020304" pitchFamily="18" charset="0"/>
              </a:rPr>
              <a:t>INCLINED HP</a:t>
            </a:r>
          </a:p>
        </p:txBody>
      </p:sp>
      <p:grpSp>
        <p:nvGrpSpPr>
          <p:cNvPr id="25668" name="Group 128"/>
          <p:cNvGrpSpPr>
            <a:grpSpLocks/>
          </p:cNvGrpSpPr>
          <p:nvPr/>
        </p:nvGrpSpPr>
        <p:grpSpPr bwMode="auto">
          <a:xfrm>
            <a:off x="6778625" y="5403850"/>
            <a:ext cx="1066800" cy="371475"/>
            <a:chOff x="2016" y="3750"/>
            <a:chExt cx="672" cy="234"/>
          </a:xfrm>
        </p:grpSpPr>
        <p:sp>
          <p:nvSpPr>
            <p:cNvPr id="25680" name="Text Box 129"/>
            <p:cNvSpPr txBox="1">
              <a:spLocks noChangeArrowheads="1"/>
            </p:cNvSpPr>
            <p:nvPr/>
          </p:nvSpPr>
          <p:spPr bwMode="auto">
            <a:xfrm>
              <a:off x="2016" y="3840"/>
              <a:ext cx="67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a:latin typeface="Times New Roman" panose="02020603050405020304" pitchFamily="18" charset="0"/>
                </a:rPr>
                <a:t>AXIS         </a:t>
              </a:r>
              <a:r>
                <a:rPr lang="en-US" altLang="en-US" sz="900">
                  <a:solidFill>
                    <a:srgbClr val="FF0000"/>
                  </a:solidFill>
                  <a:latin typeface="Times New Roman" panose="02020603050405020304" pitchFamily="18" charset="0"/>
                </a:rPr>
                <a:t>TO VP</a:t>
              </a:r>
              <a:endParaRPr lang="en-US" altLang="en-US" sz="900">
                <a:latin typeface="Times New Roman" panose="02020603050405020304" pitchFamily="18" charset="0"/>
              </a:endParaRPr>
            </a:p>
          </p:txBody>
        </p:sp>
        <p:grpSp>
          <p:nvGrpSpPr>
            <p:cNvPr id="25681" name="Group 130"/>
            <p:cNvGrpSpPr>
              <a:grpSpLocks/>
            </p:cNvGrpSpPr>
            <p:nvPr/>
          </p:nvGrpSpPr>
          <p:grpSpPr bwMode="auto">
            <a:xfrm>
              <a:off x="2268" y="3750"/>
              <a:ext cx="203" cy="192"/>
              <a:chOff x="2496" y="4032"/>
              <a:chExt cx="203" cy="192"/>
            </a:xfrm>
          </p:grpSpPr>
          <p:grpSp>
            <p:nvGrpSpPr>
              <p:cNvPr id="25682" name="Group 131"/>
              <p:cNvGrpSpPr>
                <a:grpSpLocks/>
              </p:cNvGrpSpPr>
              <p:nvPr/>
            </p:nvGrpSpPr>
            <p:grpSpPr bwMode="auto">
              <a:xfrm>
                <a:off x="2496" y="4128"/>
                <a:ext cx="96" cy="96"/>
                <a:chOff x="2688" y="3888"/>
                <a:chExt cx="96" cy="96"/>
              </a:xfrm>
            </p:grpSpPr>
            <p:sp>
              <p:nvSpPr>
                <p:cNvPr id="25684" name="Line 132"/>
                <p:cNvSpPr>
                  <a:spLocks noChangeShapeType="1"/>
                </p:cNvSpPr>
                <p:nvPr/>
              </p:nvSpPr>
              <p:spPr bwMode="auto">
                <a:xfrm>
                  <a:off x="2736" y="3888"/>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85" name="Line 133"/>
                <p:cNvSpPr>
                  <a:spLocks noChangeShapeType="1"/>
                </p:cNvSpPr>
                <p:nvPr/>
              </p:nvSpPr>
              <p:spPr bwMode="auto">
                <a:xfrm>
                  <a:off x="2688" y="3984"/>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683" name="Text Box 134"/>
              <p:cNvSpPr txBox="1">
                <a:spLocks noChangeArrowheads="1"/>
              </p:cNvSpPr>
              <p:nvPr/>
            </p:nvSpPr>
            <p:spPr bwMode="auto">
              <a:xfrm>
                <a:off x="2508" y="4032"/>
                <a:ext cx="1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rPr>
                  <a:t>er</a:t>
                </a:r>
              </a:p>
            </p:txBody>
          </p:sp>
        </p:grpSp>
      </p:grpSp>
      <p:sp>
        <p:nvSpPr>
          <p:cNvPr id="25669" name="Text Box 135"/>
          <p:cNvSpPr txBox="1">
            <a:spLocks noChangeArrowheads="1"/>
          </p:cNvSpPr>
          <p:nvPr/>
        </p:nvSpPr>
        <p:spPr bwMode="auto">
          <a:xfrm>
            <a:off x="7693025" y="5480050"/>
            <a:ext cx="75247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0000"/>
                </a:solidFill>
                <a:latin typeface="Times New Roman" panose="02020603050405020304" pitchFamily="18" charset="0"/>
              </a:rPr>
              <a:t>INCLINED</a:t>
            </a:r>
            <a:r>
              <a:rPr lang="en-US" altLang="en-US" sz="900">
                <a:latin typeface="Times New Roman" panose="02020603050405020304" pitchFamily="18" charset="0"/>
              </a:rPr>
              <a:t> </a:t>
            </a:r>
          </a:p>
          <a:p>
            <a:pPr algn="ctr" eaLnBrk="1" hangingPunct="1">
              <a:spcBef>
                <a:spcPct val="0"/>
              </a:spcBef>
              <a:buFontTx/>
              <a:buNone/>
            </a:pPr>
            <a:r>
              <a:rPr lang="en-US" altLang="en-US" sz="900">
                <a:solidFill>
                  <a:srgbClr val="FF0000"/>
                </a:solidFill>
                <a:latin typeface="Times New Roman" panose="02020603050405020304" pitchFamily="18" charset="0"/>
              </a:rPr>
              <a:t>VP</a:t>
            </a:r>
          </a:p>
        </p:txBody>
      </p:sp>
      <p:sp>
        <p:nvSpPr>
          <p:cNvPr id="25670" name="Text Box 136"/>
          <p:cNvSpPr txBox="1">
            <a:spLocks noChangeArrowheads="1"/>
          </p:cNvSpPr>
          <p:nvPr/>
        </p:nvSpPr>
        <p:spPr bwMode="auto">
          <a:xfrm>
            <a:off x="8074025" y="3822700"/>
            <a:ext cx="8985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a:latin typeface="Times New Roman" panose="02020603050405020304" pitchFamily="18" charset="0"/>
              </a:rPr>
              <a:t>AXIS </a:t>
            </a:r>
          </a:p>
          <a:p>
            <a:pPr algn="ctr" eaLnBrk="1" hangingPunct="1">
              <a:spcBef>
                <a:spcPct val="0"/>
              </a:spcBef>
              <a:buFontTx/>
              <a:buNone/>
            </a:pPr>
            <a:r>
              <a:rPr lang="en-US" altLang="en-US" sz="900">
                <a:solidFill>
                  <a:srgbClr val="FF0000"/>
                </a:solidFill>
                <a:latin typeface="Times New Roman" panose="02020603050405020304" pitchFamily="18" charset="0"/>
              </a:rPr>
              <a:t>INCLINED HP</a:t>
            </a:r>
          </a:p>
        </p:txBody>
      </p:sp>
      <p:sp>
        <p:nvSpPr>
          <p:cNvPr id="25671" name="Text Box 137"/>
          <p:cNvSpPr txBox="1">
            <a:spLocks noChangeArrowheads="1"/>
          </p:cNvSpPr>
          <p:nvPr/>
        </p:nvSpPr>
        <p:spPr bwMode="auto">
          <a:xfrm>
            <a:off x="2209800" y="3124200"/>
            <a:ext cx="4756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solidFill>
                  <a:schemeClr val="accent2"/>
                </a:solidFill>
                <a:latin typeface="Times New Roman" panose="02020603050405020304" pitchFamily="18" charset="0"/>
              </a:rPr>
              <a:t>GENERAL PATTERN ( THREE STEPS ) OF SOLUTION:</a:t>
            </a:r>
          </a:p>
        </p:txBody>
      </p:sp>
      <p:sp>
        <p:nvSpPr>
          <p:cNvPr id="25672" name="Text Box 138"/>
          <p:cNvSpPr txBox="1">
            <a:spLocks noChangeArrowheads="1"/>
          </p:cNvSpPr>
          <p:nvPr/>
        </p:nvSpPr>
        <p:spPr bwMode="auto">
          <a:xfrm>
            <a:off x="254000" y="3440113"/>
            <a:ext cx="1631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GROUP B SOLID.</a:t>
            </a:r>
          </a:p>
          <a:p>
            <a:pPr algn="ctr" eaLnBrk="1" hangingPunct="1">
              <a:spcBef>
                <a:spcPct val="0"/>
              </a:spcBef>
              <a:buFontTx/>
              <a:buNone/>
            </a:pPr>
            <a:r>
              <a:rPr lang="en-US" altLang="en-US" sz="1400" b="1">
                <a:latin typeface="Times New Roman" panose="02020603050405020304" pitchFamily="18" charset="0"/>
              </a:rPr>
              <a:t>CONE</a:t>
            </a:r>
          </a:p>
        </p:txBody>
      </p:sp>
      <p:sp>
        <p:nvSpPr>
          <p:cNvPr id="25673" name="Text Box 139"/>
          <p:cNvSpPr txBox="1">
            <a:spLocks noChangeArrowheads="1"/>
          </p:cNvSpPr>
          <p:nvPr/>
        </p:nvSpPr>
        <p:spPr bwMode="auto">
          <a:xfrm>
            <a:off x="2551113" y="3429000"/>
            <a:ext cx="16414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GROUP A SOLID.</a:t>
            </a:r>
          </a:p>
          <a:p>
            <a:pPr algn="ctr" eaLnBrk="1" hangingPunct="1">
              <a:spcBef>
                <a:spcPct val="0"/>
              </a:spcBef>
              <a:buFontTx/>
              <a:buNone/>
            </a:pPr>
            <a:r>
              <a:rPr lang="en-US" altLang="en-US" sz="1400" b="1">
                <a:latin typeface="Times New Roman" panose="02020603050405020304" pitchFamily="18" charset="0"/>
              </a:rPr>
              <a:t>CYLINDER</a:t>
            </a:r>
          </a:p>
        </p:txBody>
      </p:sp>
      <p:sp>
        <p:nvSpPr>
          <p:cNvPr id="25674" name="Text Box 140"/>
          <p:cNvSpPr txBox="1">
            <a:spLocks noChangeArrowheads="1"/>
          </p:cNvSpPr>
          <p:nvPr/>
        </p:nvSpPr>
        <p:spPr bwMode="auto">
          <a:xfrm>
            <a:off x="4857750" y="3417888"/>
            <a:ext cx="1631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GROUP B SOLID.</a:t>
            </a:r>
          </a:p>
          <a:p>
            <a:pPr algn="ctr" eaLnBrk="1" hangingPunct="1">
              <a:spcBef>
                <a:spcPct val="0"/>
              </a:spcBef>
              <a:buFontTx/>
              <a:buNone/>
            </a:pPr>
            <a:r>
              <a:rPr lang="en-US" altLang="en-US" sz="1400" b="1">
                <a:latin typeface="Times New Roman" panose="02020603050405020304" pitchFamily="18" charset="0"/>
              </a:rPr>
              <a:t>CONE</a:t>
            </a:r>
          </a:p>
        </p:txBody>
      </p:sp>
      <p:sp>
        <p:nvSpPr>
          <p:cNvPr id="25675" name="Text Box 141"/>
          <p:cNvSpPr txBox="1">
            <a:spLocks noChangeArrowheads="1"/>
          </p:cNvSpPr>
          <p:nvPr/>
        </p:nvSpPr>
        <p:spPr bwMode="auto">
          <a:xfrm>
            <a:off x="7154863" y="3406775"/>
            <a:ext cx="16414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GROUP A SOLID.</a:t>
            </a:r>
          </a:p>
          <a:p>
            <a:pPr algn="ctr" eaLnBrk="1" hangingPunct="1">
              <a:spcBef>
                <a:spcPct val="0"/>
              </a:spcBef>
              <a:buFontTx/>
              <a:buNone/>
            </a:pPr>
            <a:r>
              <a:rPr lang="en-US" altLang="en-US" sz="1400" b="1">
                <a:latin typeface="Times New Roman" panose="02020603050405020304" pitchFamily="18" charset="0"/>
              </a:rPr>
              <a:t>CYLINDER</a:t>
            </a:r>
          </a:p>
        </p:txBody>
      </p:sp>
      <p:sp>
        <p:nvSpPr>
          <p:cNvPr id="25676" name="Text Box 142"/>
          <p:cNvSpPr txBox="1">
            <a:spLocks noChangeArrowheads="1"/>
          </p:cNvSpPr>
          <p:nvPr/>
        </p:nvSpPr>
        <p:spPr bwMode="auto">
          <a:xfrm>
            <a:off x="-38100" y="6035675"/>
            <a:ext cx="19954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Three steps</a:t>
            </a:r>
          </a:p>
          <a:p>
            <a:pPr algn="ctr" eaLnBrk="1" hangingPunct="1">
              <a:spcBef>
                <a:spcPct val="0"/>
              </a:spcBef>
              <a:buFontTx/>
              <a:buNone/>
            </a:pPr>
            <a:r>
              <a:rPr lang="en-US" altLang="en-US" sz="1400" b="1">
                <a:latin typeface="Times New Roman" panose="02020603050405020304" pitchFamily="18" charset="0"/>
              </a:rPr>
              <a:t>If solid is inclined to Hp</a:t>
            </a:r>
          </a:p>
        </p:txBody>
      </p:sp>
      <p:sp>
        <p:nvSpPr>
          <p:cNvPr id="25677" name="Text Box 143"/>
          <p:cNvSpPr txBox="1">
            <a:spLocks noChangeArrowheads="1"/>
          </p:cNvSpPr>
          <p:nvPr/>
        </p:nvSpPr>
        <p:spPr bwMode="auto">
          <a:xfrm>
            <a:off x="2324100" y="6022975"/>
            <a:ext cx="19954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Three steps</a:t>
            </a:r>
          </a:p>
          <a:p>
            <a:pPr algn="ctr" eaLnBrk="1" hangingPunct="1">
              <a:spcBef>
                <a:spcPct val="0"/>
              </a:spcBef>
              <a:buFontTx/>
              <a:buNone/>
            </a:pPr>
            <a:r>
              <a:rPr lang="en-US" altLang="en-US" sz="1400" b="1">
                <a:latin typeface="Times New Roman" panose="02020603050405020304" pitchFamily="18" charset="0"/>
              </a:rPr>
              <a:t>If solid is inclined to Hp</a:t>
            </a:r>
          </a:p>
        </p:txBody>
      </p:sp>
      <p:sp>
        <p:nvSpPr>
          <p:cNvPr id="25678" name="Text Box 144"/>
          <p:cNvSpPr txBox="1">
            <a:spLocks noChangeArrowheads="1"/>
          </p:cNvSpPr>
          <p:nvPr/>
        </p:nvSpPr>
        <p:spPr bwMode="auto">
          <a:xfrm>
            <a:off x="7053263" y="5997575"/>
            <a:ext cx="19859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Three steps</a:t>
            </a:r>
          </a:p>
          <a:p>
            <a:pPr algn="ctr" eaLnBrk="1" hangingPunct="1">
              <a:spcBef>
                <a:spcPct val="0"/>
              </a:spcBef>
              <a:buFontTx/>
              <a:buNone/>
            </a:pPr>
            <a:r>
              <a:rPr lang="en-US" altLang="en-US" sz="1400" b="1">
                <a:latin typeface="Times New Roman" panose="02020603050405020304" pitchFamily="18" charset="0"/>
              </a:rPr>
              <a:t>If solid is inclined to Vp</a:t>
            </a:r>
          </a:p>
        </p:txBody>
      </p:sp>
      <p:sp>
        <p:nvSpPr>
          <p:cNvPr id="25679" name="Text Box 146"/>
          <p:cNvSpPr txBox="1">
            <a:spLocks noChangeArrowheads="1"/>
          </p:cNvSpPr>
          <p:nvPr/>
        </p:nvSpPr>
        <p:spPr bwMode="auto">
          <a:xfrm>
            <a:off x="4691063" y="6010275"/>
            <a:ext cx="20145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latin typeface="Times New Roman" panose="02020603050405020304" pitchFamily="18" charset="0"/>
              </a:rPr>
              <a:t>Three steps</a:t>
            </a:r>
          </a:p>
          <a:p>
            <a:pPr algn="ctr" eaLnBrk="1" hangingPunct="1">
              <a:spcBef>
                <a:spcPct val="0"/>
              </a:spcBef>
              <a:buFontTx/>
              <a:buNone/>
            </a:pPr>
            <a:r>
              <a:rPr lang="en-US" altLang="en-US" sz="1400" b="1">
                <a:latin typeface="Times New Roman" panose="02020603050405020304" pitchFamily="18" charset="0"/>
              </a:rPr>
              <a:t>If solid is inclined to Vp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6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6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465">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9465">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4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57200" y="685800"/>
            <a:ext cx="8001000" cy="5664200"/>
          </a:xfr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txBox="1">
            <a:spLocks/>
          </p:cNvSpPr>
          <p:nvPr/>
        </p:nvSpPr>
        <p:spPr bwMode="auto">
          <a:xfrm>
            <a:off x="304800" y="355351"/>
            <a:ext cx="8229600" cy="925513"/>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2000" b="1" dirty="0">
                <a:solidFill>
                  <a:srgbClr val="0033CC"/>
                </a:solidFill>
              </a:rPr>
              <a:t>Problem 1</a:t>
            </a:r>
            <a:r>
              <a:rPr lang="en-US" altLang="en-US" sz="2000" dirty="0"/>
              <a:t>. </a:t>
            </a:r>
            <a:r>
              <a:rPr lang="en-US" altLang="en-US" sz="1600" dirty="0">
                <a:cs typeface="Arial" panose="020B0604020202020204" pitchFamily="34" charset="0"/>
              </a:rPr>
              <a:t>A cone with 60 mm diameter base and 60 mm height  is resting on HP on     one of its generators.  Draw its projections if its axis is parallel to the VP.</a:t>
            </a:r>
          </a:p>
        </p:txBody>
      </p:sp>
      <p:cxnSp>
        <p:nvCxnSpPr>
          <p:cNvPr id="107" name="Straight Connector 106"/>
          <p:cNvCxnSpPr/>
          <p:nvPr/>
        </p:nvCxnSpPr>
        <p:spPr>
          <a:xfrm>
            <a:off x="914400" y="3581400"/>
            <a:ext cx="7315200" cy="0"/>
          </a:xfrm>
          <a:prstGeom prst="line">
            <a:avLst/>
          </a:prstGeom>
        </p:spPr>
        <p:style>
          <a:lnRef idx="1">
            <a:schemeClr val="dk1"/>
          </a:lnRef>
          <a:fillRef idx="0">
            <a:schemeClr val="dk1"/>
          </a:fillRef>
          <a:effectRef idx="0">
            <a:schemeClr val="dk1"/>
          </a:effectRef>
          <a:fontRef idx="minor">
            <a:schemeClr val="tx1"/>
          </a:fontRef>
        </p:style>
      </p:cxnSp>
      <p:sp>
        <p:nvSpPr>
          <p:cNvPr id="108" name="TextBox 5"/>
          <p:cNvSpPr txBox="1">
            <a:spLocks noChangeArrowheads="1"/>
          </p:cNvSpPr>
          <p:nvPr/>
        </p:nvSpPr>
        <p:spPr bwMode="auto">
          <a:xfrm>
            <a:off x="533400" y="33528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X</a:t>
            </a:r>
          </a:p>
        </p:txBody>
      </p:sp>
      <p:sp>
        <p:nvSpPr>
          <p:cNvPr id="109" name="TextBox 6"/>
          <p:cNvSpPr txBox="1">
            <a:spLocks noChangeArrowheads="1"/>
          </p:cNvSpPr>
          <p:nvPr/>
        </p:nvSpPr>
        <p:spPr bwMode="auto">
          <a:xfrm>
            <a:off x="8305800" y="3352800"/>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Y</a:t>
            </a:r>
          </a:p>
        </p:txBody>
      </p:sp>
      <p:sp>
        <p:nvSpPr>
          <p:cNvPr id="110" name="TextBox 7"/>
          <p:cNvSpPr txBox="1">
            <a:spLocks noChangeArrowheads="1"/>
          </p:cNvSpPr>
          <p:nvPr/>
        </p:nvSpPr>
        <p:spPr bwMode="auto">
          <a:xfrm>
            <a:off x="279400" y="6270625"/>
            <a:ext cx="4706938" cy="369888"/>
          </a:xfrm>
          <a:prstGeom prst="rect">
            <a:avLst/>
          </a:prstGeom>
          <a:solidFill>
            <a:schemeClr val="accent5">
              <a:lumMod val="40000"/>
              <a:lumOff val="60000"/>
            </a:schemeClr>
          </a:solidFill>
          <a:ln>
            <a:noFill/>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b="1" dirty="0"/>
              <a:t>Step1: Assume cone is resting on its base on HP</a:t>
            </a:r>
          </a:p>
        </p:txBody>
      </p:sp>
      <p:sp>
        <p:nvSpPr>
          <p:cNvPr id="111" name="Oval 110"/>
          <p:cNvSpPr/>
          <p:nvPr/>
        </p:nvSpPr>
        <p:spPr>
          <a:xfrm>
            <a:off x="1524000" y="3810000"/>
            <a:ext cx="1828800" cy="1828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2" name="Group 148"/>
          <p:cNvGrpSpPr>
            <a:grpSpLocks/>
          </p:cNvGrpSpPr>
          <p:nvPr/>
        </p:nvGrpSpPr>
        <p:grpSpPr bwMode="auto">
          <a:xfrm>
            <a:off x="1524000" y="3810000"/>
            <a:ext cx="1828800" cy="1828800"/>
            <a:chOff x="1524000" y="3810000"/>
            <a:chExt cx="1828800" cy="1828800"/>
          </a:xfrm>
        </p:grpSpPr>
        <p:cxnSp>
          <p:nvCxnSpPr>
            <p:cNvPr id="113" name="Straight Connector 112"/>
            <p:cNvCxnSpPr>
              <a:stCxn id="111" idx="2"/>
              <a:endCxn id="111" idx="6"/>
            </p:cNvCxnSpPr>
            <p:nvPr/>
          </p:nvCxnSpPr>
          <p:spPr>
            <a:xfrm>
              <a:off x="1524000" y="4724400"/>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111" idx="5"/>
              <a:endCxn id="111" idx="1"/>
            </p:cNvCxnSpPr>
            <p:nvPr/>
          </p:nvCxnSpPr>
          <p:spPr>
            <a:xfrm flipH="1" flipV="1">
              <a:off x="1792288" y="4078288"/>
              <a:ext cx="1292225" cy="1292225"/>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p:cNvCxnSpPr>
              <a:stCxn id="111" idx="0"/>
              <a:endCxn id="111" idx="4"/>
            </p:cNvCxnSpPr>
            <p:nvPr/>
          </p:nvCxnSpPr>
          <p:spPr>
            <a:xfrm>
              <a:off x="2438400" y="3810000"/>
              <a:ext cx="0" cy="1828800"/>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stCxn id="111" idx="7"/>
              <a:endCxn id="111" idx="3"/>
            </p:cNvCxnSpPr>
            <p:nvPr/>
          </p:nvCxnSpPr>
          <p:spPr>
            <a:xfrm flipH="1">
              <a:off x="1792288" y="4078288"/>
              <a:ext cx="1292225" cy="1292225"/>
            </a:xfrm>
            <a:prstGeom prst="line">
              <a:avLst/>
            </a:prstGeom>
          </p:spPr>
          <p:style>
            <a:lnRef idx="1">
              <a:schemeClr val="dk1"/>
            </a:lnRef>
            <a:fillRef idx="0">
              <a:schemeClr val="dk1"/>
            </a:fillRef>
            <a:effectRef idx="0">
              <a:schemeClr val="dk1"/>
            </a:effectRef>
            <a:fontRef idx="minor">
              <a:schemeClr val="tx1"/>
            </a:fontRef>
          </p:style>
        </p:cxnSp>
      </p:grpSp>
      <p:grpSp>
        <p:nvGrpSpPr>
          <p:cNvPr id="117" name="Group 149"/>
          <p:cNvGrpSpPr>
            <a:grpSpLocks/>
          </p:cNvGrpSpPr>
          <p:nvPr/>
        </p:nvGrpSpPr>
        <p:grpSpPr bwMode="auto">
          <a:xfrm>
            <a:off x="1298575" y="3538538"/>
            <a:ext cx="2359025" cy="2405062"/>
            <a:chOff x="1298514" y="3539067"/>
            <a:chExt cx="2359086" cy="2404533"/>
          </a:xfrm>
        </p:grpSpPr>
        <p:sp>
          <p:nvSpPr>
            <p:cNvPr id="27738" name="TextBox 17"/>
            <p:cNvSpPr txBox="1">
              <a:spLocks noChangeArrowheads="1"/>
            </p:cNvSpPr>
            <p:nvPr/>
          </p:nvSpPr>
          <p:spPr bwMode="auto">
            <a:xfrm>
              <a:off x="1298514" y="4583668"/>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1</a:t>
              </a:r>
            </a:p>
          </p:txBody>
        </p:sp>
        <p:sp>
          <p:nvSpPr>
            <p:cNvPr id="27739" name="TextBox 18"/>
            <p:cNvSpPr txBox="1">
              <a:spLocks noChangeArrowheads="1"/>
            </p:cNvSpPr>
            <p:nvPr/>
          </p:nvSpPr>
          <p:spPr bwMode="auto">
            <a:xfrm>
              <a:off x="1524000" y="5269468"/>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2</a:t>
              </a:r>
            </a:p>
          </p:txBody>
        </p:sp>
        <p:sp>
          <p:nvSpPr>
            <p:cNvPr id="27740" name="TextBox 19"/>
            <p:cNvSpPr txBox="1">
              <a:spLocks noChangeArrowheads="1"/>
            </p:cNvSpPr>
            <p:nvPr/>
          </p:nvSpPr>
          <p:spPr bwMode="auto">
            <a:xfrm>
              <a:off x="2286000" y="5574268"/>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3</a:t>
              </a:r>
            </a:p>
          </p:txBody>
        </p:sp>
        <p:sp>
          <p:nvSpPr>
            <p:cNvPr id="27741" name="TextBox 20"/>
            <p:cNvSpPr txBox="1">
              <a:spLocks noChangeArrowheads="1"/>
            </p:cNvSpPr>
            <p:nvPr/>
          </p:nvSpPr>
          <p:spPr bwMode="auto">
            <a:xfrm>
              <a:off x="3051114" y="525780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4</a:t>
              </a:r>
            </a:p>
          </p:txBody>
        </p:sp>
        <p:sp>
          <p:nvSpPr>
            <p:cNvPr id="27742" name="TextBox 21"/>
            <p:cNvSpPr txBox="1">
              <a:spLocks noChangeArrowheads="1"/>
            </p:cNvSpPr>
            <p:nvPr/>
          </p:nvSpPr>
          <p:spPr bwMode="auto">
            <a:xfrm>
              <a:off x="3355914" y="4583668"/>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5</a:t>
              </a:r>
            </a:p>
          </p:txBody>
        </p:sp>
        <p:sp>
          <p:nvSpPr>
            <p:cNvPr id="27743" name="TextBox 22"/>
            <p:cNvSpPr txBox="1">
              <a:spLocks noChangeArrowheads="1"/>
            </p:cNvSpPr>
            <p:nvPr/>
          </p:nvSpPr>
          <p:spPr bwMode="auto">
            <a:xfrm>
              <a:off x="3048000" y="381000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6</a:t>
              </a:r>
            </a:p>
          </p:txBody>
        </p:sp>
        <p:sp>
          <p:nvSpPr>
            <p:cNvPr id="27744" name="TextBox 23"/>
            <p:cNvSpPr txBox="1">
              <a:spLocks noChangeArrowheads="1"/>
            </p:cNvSpPr>
            <p:nvPr/>
          </p:nvSpPr>
          <p:spPr bwMode="auto">
            <a:xfrm>
              <a:off x="2362200" y="3539067"/>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7</a:t>
              </a:r>
            </a:p>
          </p:txBody>
        </p:sp>
        <p:sp>
          <p:nvSpPr>
            <p:cNvPr id="27745" name="TextBox 24"/>
            <p:cNvSpPr txBox="1">
              <a:spLocks noChangeArrowheads="1"/>
            </p:cNvSpPr>
            <p:nvPr/>
          </p:nvSpPr>
          <p:spPr bwMode="auto">
            <a:xfrm>
              <a:off x="1600200" y="373380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8</a:t>
              </a:r>
            </a:p>
          </p:txBody>
        </p:sp>
      </p:grpSp>
      <p:grpSp>
        <p:nvGrpSpPr>
          <p:cNvPr id="126" name="Group 36"/>
          <p:cNvGrpSpPr>
            <a:grpSpLocks/>
          </p:cNvGrpSpPr>
          <p:nvPr/>
        </p:nvGrpSpPr>
        <p:grpSpPr bwMode="auto">
          <a:xfrm>
            <a:off x="1524000" y="3581400"/>
            <a:ext cx="1828800" cy="1793875"/>
            <a:chOff x="1524000" y="3581400"/>
            <a:chExt cx="1828800" cy="1793310"/>
          </a:xfrm>
        </p:grpSpPr>
        <p:cxnSp>
          <p:nvCxnSpPr>
            <p:cNvPr id="127" name="Straight Connector 126"/>
            <p:cNvCxnSpPr/>
            <p:nvPr/>
          </p:nvCxnSpPr>
          <p:spPr>
            <a:xfrm flipV="1">
              <a:off x="1524000" y="3581400"/>
              <a:ext cx="0" cy="1187076"/>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flipV="1">
              <a:off x="3352800" y="3581400"/>
              <a:ext cx="0" cy="1187076"/>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flipV="1">
              <a:off x="1779588" y="3592509"/>
              <a:ext cx="0" cy="1752048"/>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V="1">
              <a:off x="3095625" y="3590922"/>
              <a:ext cx="0" cy="1783788"/>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flipV="1">
              <a:off x="2438400" y="3581400"/>
              <a:ext cx="0" cy="457056"/>
            </a:xfrm>
            <a:prstGeom prst="line">
              <a:avLst/>
            </a:prstGeom>
          </p:spPr>
          <p:style>
            <a:lnRef idx="1">
              <a:schemeClr val="dk1"/>
            </a:lnRef>
            <a:fillRef idx="0">
              <a:schemeClr val="dk1"/>
            </a:fillRef>
            <a:effectRef idx="0">
              <a:schemeClr val="dk1"/>
            </a:effectRef>
            <a:fontRef idx="minor">
              <a:schemeClr val="tx1"/>
            </a:fontRef>
          </p:style>
        </p:cxnSp>
      </p:grpSp>
      <p:sp>
        <p:nvSpPr>
          <p:cNvPr id="132" name="TextBox 131"/>
          <p:cNvSpPr txBox="1">
            <a:spLocks noChangeArrowheads="1"/>
          </p:cNvSpPr>
          <p:nvPr/>
        </p:nvSpPr>
        <p:spPr bwMode="auto">
          <a:xfrm>
            <a:off x="2479675" y="4454525"/>
            <a:ext cx="336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grpSp>
        <p:nvGrpSpPr>
          <p:cNvPr id="133" name="Group 155"/>
          <p:cNvGrpSpPr>
            <a:grpSpLocks/>
          </p:cNvGrpSpPr>
          <p:nvPr/>
        </p:nvGrpSpPr>
        <p:grpSpPr bwMode="auto">
          <a:xfrm>
            <a:off x="304800" y="5105400"/>
            <a:ext cx="1295400" cy="446088"/>
            <a:chOff x="304800" y="5105400"/>
            <a:chExt cx="1295400" cy="445532"/>
          </a:xfrm>
        </p:grpSpPr>
        <p:grpSp>
          <p:nvGrpSpPr>
            <p:cNvPr id="27729" name="Group 74"/>
            <p:cNvGrpSpPr>
              <a:grpSpLocks/>
            </p:cNvGrpSpPr>
            <p:nvPr/>
          </p:nvGrpSpPr>
          <p:grpSpPr bwMode="auto">
            <a:xfrm>
              <a:off x="304800" y="5105400"/>
              <a:ext cx="1295400" cy="381000"/>
              <a:chOff x="304800" y="5105400"/>
              <a:chExt cx="1295400" cy="381000"/>
            </a:xfrm>
          </p:grpSpPr>
          <p:cxnSp>
            <p:nvCxnSpPr>
              <p:cNvPr id="136" name="Straight Connector 135"/>
              <p:cNvCxnSpPr/>
              <p:nvPr/>
            </p:nvCxnSpPr>
            <p:spPr>
              <a:xfrm>
                <a:off x="304800" y="5485926"/>
                <a:ext cx="609600" cy="0"/>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Arrow Connector 136"/>
              <p:cNvCxnSpPr/>
              <p:nvPr/>
            </p:nvCxnSpPr>
            <p:spPr>
              <a:xfrm flipV="1">
                <a:off x="914400" y="5105400"/>
                <a:ext cx="685800" cy="380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7730" name="TextBox 75"/>
            <p:cNvSpPr txBox="1">
              <a:spLocks noChangeArrowheads="1"/>
            </p:cNvSpPr>
            <p:nvPr/>
          </p:nvSpPr>
          <p:spPr bwMode="auto">
            <a:xfrm>
              <a:off x="304800" y="5181600"/>
              <a:ext cx="593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l-GR" altLang="en-US" sz="1800">
                  <a:latin typeface="Calibri" panose="020F0502020204030204" pitchFamily="34" charset="0"/>
                  <a:cs typeface="Arial" panose="020B0604020202020204" pitchFamily="34" charset="0"/>
                </a:rPr>
                <a:t>Φ</a:t>
              </a:r>
              <a:r>
                <a:rPr lang="en-US" altLang="en-US" sz="1800">
                  <a:latin typeface="Calibri" panose="020F0502020204030204" pitchFamily="34" charset="0"/>
                  <a:cs typeface="Arial" panose="020B0604020202020204" pitchFamily="34" charset="0"/>
                </a:rPr>
                <a:t>60</a:t>
              </a:r>
            </a:p>
          </p:txBody>
        </p:sp>
      </p:grpSp>
      <p:grpSp>
        <p:nvGrpSpPr>
          <p:cNvPr id="138" name="Group 154"/>
          <p:cNvGrpSpPr>
            <a:grpSpLocks/>
          </p:cNvGrpSpPr>
          <p:nvPr/>
        </p:nvGrpSpPr>
        <p:grpSpPr bwMode="auto">
          <a:xfrm>
            <a:off x="800100" y="1752600"/>
            <a:ext cx="1714500" cy="1828800"/>
            <a:chOff x="800496" y="1752600"/>
            <a:chExt cx="1714104" cy="1828800"/>
          </a:xfrm>
        </p:grpSpPr>
        <p:cxnSp>
          <p:nvCxnSpPr>
            <p:cNvPr id="139" name="Straight Connector 138"/>
            <p:cNvCxnSpPr/>
            <p:nvPr/>
          </p:nvCxnSpPr>
          <p:spPr>
            <a:xfrm flipH="1">
              <a:off x="838587" y="1752600"/>
              <a:ext cx="1676013" cy="0"/>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Arrow Connector 139"/>
            <p:cNvCxnSpPr/>
            <p:nvPr/>
          </p:nvCxnSpPr>
          <p:spPr>
            <a:xfrm>
              <a:off x="1143317" y="1752600"/>
              <a:ext cx="0" cy="1828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7728" name="TextBox 81"/>
            <p:cNvSpPr txBox="1">
              <a:spLocks noChangeArrowheads="1"/>
            </p:cNvSpPr>
            <p:nvPr/>
          </p:nvSpPr>
          <p:spPr bwMode="auto">
            <a:xfrm>
              <a:off x="800496" y="2438400"/>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60</a:t>
              </a:r>
            </a:p>
          </p:txBody>
        </p:sp>
      </p:grpSp>
      <p:grpSp>
        <p:nvGrpSpPr>
          <p:cNvPr id="142" name="Group 83"/>
          <p:cNvGrpSpPr>
            <a:grpSpLocks/>
          </p:cNvGrpSpPr>
          <p:nvPr/>
        </p:nvGrpSpPr>
        <p:grpSpPr bwMode="auto">
          <a:xfrm>
            <a:off x="1295400" y="1447800"/>
            <a:ext cx="2339975" cy="2209800"/>
            <a:chOff x="1295400" y="1447800"/>
            <a:chExt cx="2340594" cy="2209800"/>
          </a:xfrm>
        </p:grpSpPr>
        <p:grpSp>
          <p:nvGrpSpPr>
            <p:cNvPr id="27711" name="Group 65"/>
            <p:cNvGrpSpPr>
              <a:grpSpLocks/>
            </p:cNvGrpSpPr>
            <p:nvPr/>
          </p:nvGrpSpPr>
          <p:grpSpPr bwMode="auto">
            <a:xfrm>
              <a:off x="1295400" y="1721556"/>
              <a:ext cx="2340594" cy="1936044"/>
              <a:chOff x="1295400" y="1721556"/>
              <a:chExt cx="2340594" cy="1936044"/>
            </a:xfrm>
          </p:grpSpPr>
          <p:grpSp>
            <p:nvGrpSpPr>
              <p:cNvPr id="27713" name="Group 55"/>
              <p:cNvGrpSpPr>
                <a:grpSpLocks/>
              </p:cNvGrpSpPr>
              <p:nvPr/>
            </p:nvGrpSpPr>
            <p:grpSpPr bwMode="auto">
              <a:xfrm>
                <a:off x="1524000" y="1721556"/>
                <a:ext cx="1828800" cy="1862667"/>
                <a:chOff x="1524000" y="1721556"/>
                <a:chExt cx="1828800" cy="1862667"/>
              </a:xfrm>
            </p:grpSpPr>
            <p:grpSp>
              <p:nvGrpSpPr>
                <p:cNvPr id="27719" name="Group 52"/>
                <p:cNvGrpSpPr>
                  <a:grpSpLocks/>
                </p:cNvGrpSpPr>
                <p:nvPr/>
              </p:nvGrpSpPr>
              <p:grpSpPr bwMode="auto">
                <a:xfrm>
                  <a:off x="1524000" y="1721556"/>
                  <a:ext cx="1828800" cy="1862667"/>
                  <a:chOff x="1524000" y="1721556"/>
                  <a:chExt cx="1828800" cy="1862667"/>
                </a:xfrm>
              </p:grpSpPr>
              <p:cxnSp>
                <p:nvCxnSpPr>
                  <p:cNvPr id="153" name="Straight Connector 152"/>
                  <p:cNvCxnSpPr/>
                  <p:nvPr/>
                </p:nvCxnSpPr>
                <p:spPr>
                  <a:xfrm flipV="1">
                    <a:off x="2438702" y="1720850"/>
                    <a:ext cx="1588" cy="1863725"/>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V="1">
                    <a:off x="1524060" y="1752600"/>
                    <a:ext cx="914642" cy="182880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2438702" y="1752600"/>
                    <a:ext cx="914642" cy="1828800"/>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flipV="1">
                    <a:off x="1752721" y="1752600"/>
                    <a:ext cx="685982" cy="1828800"/>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p:cNvCxnSpPr/>
                  <p:nvPr/>
                </p:nvCxnSpPr>
                <p:spPr>
                  <a:xfrm flipH="1" flipV="1">
                    <a:off x="2438702" y="1752600"/>
                    <a:ext cx="685982" cy="1828800"/>
                  </a:xfrm>
                  <a:prstGeom prst="line">
                    <a:avLst/>
                  </a:prstGeom>
                </p:spPr>
                <p:style>
                  <a:lnRef idx="1">
                    <a:schemeClr val="dk1"/>
                  </a:lnRef>
                  <a:fillRef idx="0">
                    <a:schemeClr val="dk1"/>
                  </a:fillRef>
                  <a:effectRef idx="0">
                    <a:schemeClr val="dk1"/>
                  </a:effectRef>
                  <a:fontRef idx="minor">
                    <a:schemeClr val="tx1"/>
                  </a:fontRef>
                </p:style>
              </p:cxnSp>
            </p:grpSp>
            <p:cxnSp>
              <p:nvCxnSpPr>
                <p:cNvPr id="152" name="Straight Connector 151"/>
                <p:cNvCxnSpPr/>
                <p:nvPr/>
              </p:nvCxnSpPr>
              <p:spPr>
                <a:xfrm>
                  <a:off x="1524060" y="3581400"/>
                  <a:ext cx="1829284" cy="0"/>
                </a:xfrm>
                <a:prstGeom prst="line">
                  <a:avLst/>
                </a:prstGeom>
              </p:spPr>
              <p:style>
                <a:lnRef idx="1">
                  <a:schemeClr val="dk1"/>
                </a:lnRef>
                <a:fillRef idx="0">
                  <a:schemeClr val="dk1"/>
                </a:fillRef>
                <a:effectRef idx="0">
                  <a:schemeClr val="dk1"/>
                </a:effectRef>
                <a:fontRef idx="minor">
                  <a:schemeClr val="tx1"/>
                </a:fontRef>
              </p:style>
            </p:cxnSp>
          </p:grpSp>
          <p:sp>
            <p:nvSpPr>
              <p:cNvPr id="27714" name="TextBox 59"/>
              <p:cNvSpPr txBox="1">
                <a:spLocks noChangeArrowheads="1"/>
              </p:cNvSpPr>
              <p:nvPr/>
            </p:nvSpPr>
            <p:spPr bwMode="auto">
              <a:xfrm>
                <a:off x="1295400" y="3288268"/>
                <a:ext cx="359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1’</a:t>
                </a:r>
              </a:p>
            </p:txBody>
          </p:sp>
          <p:sp>
            <p:nvSpPr>
              <p:cNvPr id="27715" name="TextBox 60"/>
              <p:cNvSpPr txBox="1">
                <a:spLocks noChangeArrowheads="1"/>
              </p:cNvSpPr>
              <p:nvPr/>
            </p:nvSpPr>
            <p:spPr bwMode="auto">
              <a:xfrm>
                <a:off x="1524000" y="3288268"/>
                <a:ext cx="622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2’, 8’</a:t>
                </a:r>
              </a:p>
            </p:txBody>
          </p:sp>
          <p:sp>
            <p:nvSpPr>
              <p:cNvPr id="27716" name="TextBox 62"/>
              <p:cNvSpPr txBox="1">
                <a:spLocks noChangeArrowheads="1"/>
              </p:cNvSpPr>
              <p:nvPr/>
            </p:nvSpPr>
            <p:spPr bwMode="auto">
              <a:xfrm>
                <a:off x="2196986" y="3288268"/>
                <a:ext cx="622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3’, 7’</a:t>
                </a:r>
              </a:p>
            </p:txBody>
          </p:sp>
          <p:sp>
            <p:nvSpPr>
              <p:cNvPr id="27717" name="TextBox 63"/>
              <p:cNvSpPr txBox="1">
                <a:spLocks noChangeArrowheads="1"/>
              </p:cNvSpPr>
              <p:nvPr/>
            </p:nvSpPr>
            <p:spPr bwMode="auto">
              <a:xfrm>
                <a:off x="2743200" y="3288268"/>
                <a:ext cx="622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4’, 6’</a:t>
                </a:r>
              </a:p>
            </p:txBody>
          </p:sp>
          <p:sp>
            <p:nvSpPr>
              <p:cNvPr id="27718" name="TextBox 64"/>
              <p:cNvSpPr txBox="1">
                <a:spLocks noChangeArrowheads="1"/>
              </p:cNvSpPr>
              <p:nvPr/>
            </p:nvSpPr>
            <p:spPr bwMode="auto">
              <a:xfrm>
                <a:off x="3276600" y="3276600"/>
                <a:ext cx="359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5’</a:t>
                </a:r>
              </a:p>
            </p:txBody>
          </p:sp>
        </p:grpSp>
        <p:sp>
          <p:nvSpPr>
            <p:cNvPr id="27712" name="TextBox 82"/>
            <p:cNvSpPr txBox="1">
              <a:spLocks noChangeArrowheads="1"/>
            </p:cNvSpPr>
            <p:nvPr/>
          </p:nvSpPr>
          <p:spPr bwMode="auto">
            <a:xfrm>
              <a:off x="2286000" y="1447800"/>
              <a:ext cx="3960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grpSp>
      <p:grpSp>
        <p:nvGrpSpPr>
          <p:cNvPr id="158" name="Group 84"/>
          <p:cNvGrpSpPr>
            <a:grpSpLocks/>
          </p:cNvGrpSpPr>
          <p:nvPr/>
        </p:nvGrpSpPr>
        <p:grpSpPr bwMode="auto">
          <a:xfrm rot="6982891">
            <a:off x="4940300" y="2133601"/>
            <a:ext cx="2339975" cy="2209800"/>
            <a:chOff x="1295400" y="1447800"/>
            <a:chExt cx="2340594" cy="2209800"/>
          </a:xfrm>
        </p:grpSpPr>
        <p:grpSp>
          <p:nvGrpSpPr>
            <p:cNvPr id="27696" name="Group 65"/>
            <p:cNvGrpSpPr>
              <a:grpSpLocks/>
            </p:cNvGrpSpPr>
            <p:nvPr/>
          </p:nvGrpSpPr>
          <p:grpSpPr bwMode="auto">
            <a:xfrm>
              <a:off x="1295400" y="1721556"/>
              <a:ext cx="2340594" cy="1936044"/>
              <a:chOff x="1295400" y="1721556"/>
              <a:chExt cx="2340594" cy="1936044"/>
            </a:xfrm>
          </p:grpSpPr>
          <p:grpSp>
            <p:nvGrpSpPr>
              <p:cNvPr id="27698" name="Group 55"/>
              <p:cNvGrpSpPr>
                <a:grpSpLocks/>
              </p:cNvGrpSpPr>
              <p:nvPr/>
            </p:nvGrpSpPr>
            <p:grpSpPr bwMode="auto">
              <a:xfrm>
                <a:off x="1524000" y="1721556"/>
                <a:ext cx="1828800" cy="1862667"/>
                <a:chOff x="1524000" y="1721556"/>
                <a:chExt cx="1828800" cy="1862667"/>
              </a:xfrm>
            </p:grpSpPr>
            <p:grpSp>
              <p:nvGrpSpPr>
                <p:cNvPr id="27704" name="Group 52"/>
                <p:cNvGrpSpPr>
                  <a:grpSpLocks/>
                </p:cNvGrpSpPr>
                <p:nvPr/>
              </p:nvGrpSpPr>
              <p:grpSpPr bwMode="auto">
                <a:xfrm>
                  <a:off x="1524000" y="1721556"/>
                  <a:ext cx="1828800" cy="1862667"/>
                  <a:chOff x="1524000" y="1721556"/>
                  <a:chExt cx="1828800" cy="1862667"/>
                </a:xfrm>
              </p:grpSpPr>
              <p:cxnSp>
                <p:nvCxnSpPr>
                  <p:cNvPr id="169" name="Straight Connector 168"/>
                  <p:cNvCxnSpPr/>
                  <p:nvPr/>
                </p:nvCxnSpPr>
                <p:spPr>
                  <a:xfrm flipV="1">
                    <a:off x="2425031" y="1759797"/>
                    <a:ext cx="1587" cy="1871663"/>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170" name="Straight Connector 169"/>
                  <p:cNvCxnSpPr/>
                  <p:nvPr/>
                </p:nvCxnSpPr>
                <p:spPr>
                  <a:xfrm flipV="1">
                    <a:off x="1507769" y="1790427"/>
                    <a:ext cx="917818" cy="1835150"/>
                  </a:xfrm>
                  <a:prstGeom prst="line">
                    <a:avLst/>
                  </a:prstGeom>
                  <a:ln w="25400"/>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a:off x="2425360" y="1787871"/>
                    <a:ext cx="916230" cy="1838325"/>
                  </a:xfrm>
                  <a:prstGeom prst="line">
                    <a:avLst/>
                  </a:prstGeom>
                  <a:ln w="25400"/>
                </p:spPr>
                <p:style>
                  <a:lnRef idx="1">
                    <a:schemeClr val="dk1"/>
                  </a:lnRef>
                  <a:fillRef idx="0">
                    <a:schemeClr val="dk1"/>
                  </a:fillRef>
                  <a:effectRef idx="0">
                    <a:schemeClr val="dk1"/>
                  </a:effectRef>
                  <a:fontRef idx="minor">
                    <a:schemeClr val="tx1"/>
                  </a:fontRef>
                </p:style>
              </p:cxnSp>
              <p:cxnSp>
                <p:nvCxnSpPr>
                  <p:cNvPr id="172" name="Straight Connector 171"/>
                  <p:cNvCxnSpPr/>
                  <p:nvPr/>
                </p:nvCxnSpPr>
                <p:spPr>
                  <a:xfrm flipV="1">
                    <a:off x="1737673" y="1787158"/>
                    <a:ext cx="685982" cy="1836738"/>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p:cNvCxnSpPr/>
                  <p:nvPr/>
                </p:nvCxnSpPr>
                <p:spPr>
                  <a:xfrm flipH="1" flipV="1">
                    <a:off x="2425093" y="1786520"/>
                    <a:ext cx="685982" cy="1836738"/>
                  </a:xfrm>
                  <a:prstGeom prst="line">
                    <a:avLst/>
                  </a:prstGeom>
                </p:spPr>
                <p:style>
                  <a:lnRef idx="1">
                    <a:schemeClr val="dk1"/>
                  </a:lnRef>
                  <a:fillRef idx="0">
                    <a:schemeClr val="dk1"/>
                  </a:fillRef>
                  <a:effectRef idx="0">
                    <a:schemeClr val="dk1"/>
                  </a:effectRef>
                  <a:fontRef idx="minor">
                    <a:schemeClr val="tx1"/>
                  </a:fontRef>
                </p:style>
              </p:cxnSp>
            </p:grpSp>
            <p:cxnSp>
              <p:nvCxnSpPr>
                <p:cNvPr id="168" name="Straight Connector 167"/>
                <p:cNvCxnSpPr/>
                <p:nvPr/>
              </p:nvCxnSpPr>
              <p:spPr>
                <a:xfrm>
                  <a:off x="1507703" y="3618919"/>
                  <a:ext cx="1832460" cy="0"/>
                </a:xfrm>
                <a:prstGeom prst="line">
                  <a:avLst/>
                </a:prstGeom>
                <a:ln w="25400"/>
              </p:spPr>
              <p:style>
                <a:lnRef idx="1">
                  <a:schemeClr val="dk1"/>
                </a:lnRef>
                <a:fillRef idx="0">
                  <a:schemeClr val="dk1"/>
                </a:fillRef>
                <a:effectRef idx="0">
                  <a:schemeClr val="dk1"/>
                </a:effectRef>
                <a:fontRef idx="minor">
                  <a:schemeClr val="tx1"/>
                </a:fontRef>
              </p:style>
            </p:cxnSp>
          </p:grpSp>
          <p:sp>
            <p:nvSpPr>
              <p:cNvPr id="27699" name="TextBox 88"/>
              <p:cNvSpPr txBox="1">
                <a:spLocks noChangeArrowheads="1"/>
              </p:cNvSpPr>
              <p:nvPr/>
            </p:nvSpPr>
            <p:spPr bwMode="auto">
              <a:xfrm>
                <a:off x="1295400" y="3288268"/>
                <a:ext cx="359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1’</a:t>
                </a:r>
              </a:p>
            </p:txBody>
          </p:sp>
          <p:sp>
            <p:nvSpPr>
              <p:cNvPr id="27700" name="TextBox 89"/>
              <p:cNvSpPr txBox="1">
                <a:spLocks noChangeArrowheads="1"/>
              </p:cNvSpPr>
              <p:nvPr/>
            </p:nvSpPr>
            <p:spPr bwMode="auto">
              <a:xfrm>
                <a:off x="1524000" y="3288268"/>
                <a:ext cx="622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2’, 8’</a:t>
                </a:r>
              </a:p>
            </p:txBody>
          </p:sp>
          <p:sp>
            <p:nvSpPr>
              <p:cNvPr id="27701" name="TextBox 90"/>
              <p:cNvSpPr txBox="1">
                <a:spLocks noChangeArrowheads="1"/>
              </p:cNvSpPr>
              <p:nvPr/>
            </p:nvSpPr>
            <p:spPr bwMode="auto">
              <a:xfrm>
                <a:off x="2174613" y="3225642"/>
                <a:ext cx="622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3’, 7’</a:t>
                </a:r>
              </a:p>
            </p:txBody>
          </p:sp>
          <p:sp>
            <p:nvSpPr>
              <p:cNvPr id="27702" name="TextBox 91"/>
              <p:cNvSpPr txBox="1">
                <a:spLocks noChangeArrowheads="1"/>
              </p:cNvSpPr>
              <p:nvPr/>
            </p:nvSpPr>
            <p:spPr bwMode="auto">
              <a:xfrm>
                <a:off x="2743200" y="3288268"/>
                <a:ext cx="6224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4’, 6’</a:t>
                </a:r>
              </a:p>
            </p:txBody>
          </p:sp>
          <p:sp>
            <p:nvSpPr>
              <p:cNvPr id="27703" name="TextBox 92"/>
              <p:cNvSpPr txBox="1">
                <a:spLocks noChangeArrowheads="1"/>
              </p:cNvSpPr>
              <p:nvPr/>
            </p:nvSpPr>
            <p:spPr bwMode="auto">
              <a:xfrm>
                <a:off x="3276600" y="3276600"/>
                <a:ext cx="3593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5’</a:t>
                </a:r>
              </a:p>
            </p:txBody>
          </p:sp>
        </p:grpSp>
        <p:sp>
          <p:nvSpPr>
            <p:cNvPr id="27697" name="TextBox 86"/>
            <p:cNvSpPr txBox="1">
              <a:spLocks noChangeArrowheads="1"/>
            </p:cNvSpPr>
            <p:nvPr/>
          </p:nvSpPr>
          <p:spPr bwMode="auto">
            <a:xfrm>
              <a:off x="2286000" y="1447800"/>
              <a:ext cx="3960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grpSp>
      <p:sp>
        <p:nvSpPr>
          <p:cNvPr id="174" name="TextBox 173"/>
          <p:cNvSpPr txBox="1">
            <a:spLocks noChangeArrowheads="1"/>
          </p:cNvSpPr>
          <p:nvPr/>
        </p:nvSpPr>
        <p:spPr bwMode="auto">
          <a:xfrm>
            <a:off x="5238750" y="6259513"/>
            <a:ext cx="3232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latin typeface="Calibri" panose="020F0502020204030204" pitchFamily="34" charset="0"/>
              </a:rPr>
              <a:t>Step2: Tilt cone about its corner</a:t>
            </a:r>
          </a:p>
        </p:txBody>
      </p:sp>
      <p:grpSp>
        <p:nvGrpSpPr>
          <p:cNvPr id="175" name="Group 112"/>
          <p:cNvGrpSpPr>
            <a:grpSpLocks/>
          </p:cNvGrpSpPr>
          <p:nvPr/>
        </p:nvGrpSpPr>
        <p:grpSpPr bwMode="auto">
          <a:xfrm>
            <a:off x="4800600" y="1939925"/>
            <a:ext cx="2035175" cy="3898900"/>
            <a:chOff x="4800600" y="1940715"/>
            <a:chExt cx="2035438" cy="3897580"/>
          </a:xfrm>
        </p:grpSpPr>
        <p:cxnSp>
          <p:nvCxnSpPr>
            <p:cNvPr id="176" name="Straight Connector 175"/>
            <p:cNvCxnSpPr/>
            <p:nvPr/>
          </p:nvCxnSpPr>
          <p:spPr>
            <a:xfrm>
              <a:off x="4800600" y="3581634"/>
              <a:ext cx="0" cy="1294961"/>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902213" y="3362633"/>
              <a:ext cx="0" cy="2210639"/>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5200702" y="2756414"/>
              <a:ext cx="3175" cy="3081881"/>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p:nvPr/>
          </p:nvCxnSpPr>
          <p:spPr>
            <a:xfrm flipH="1">
              <a:off x="5486489" y="2143846"/>
              <a:ext cx="0" cy="3265969"/>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p:nvPr/>
          </p:nvCxnSpPr>
          <p:spPr>
            <a:xfrm>
              <a:off x="5610330" y="1940715"/>
              <a:ext cx="0" cy="3048556"/>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p:nvPr/>
          </p:nvCxnSpPr>
          <p:spPr>
            <a:xfrm>
              <a:off x="6836038" y="3567352"/>
              <a:ext cx="0" cy="1294961"/>
            </a:xfrm>
            <a:prstGeom prst="line">
              <a:avLst/>
            </a:prstGeom>
          </p:spPr>
          <p:style>
            <a:lnRef idx="1">
              <a:schemeClr val="dk1"/>
            </a:lnRef>
            <a:fillRef idx="0">
              <a:schemeClr val="dk1"/>
            </a:fillRef>
            <a:effectRef idx="0">
              <a:schemeClr val="dk1"/>
            </a:effectRef>
            <a:fontRef idx="minor">
              <a:schemeClr val="tx1"/>
            </a:fontRef>
          </p:style>
        </p:cxnSp>
      </p:grpSp>
      <p:grpSp>
        <p:nvGrpSpPr>
          <p:cNvPr id="182" name="Group 150"/>
          <p:cNvGrpSpPr>
            <a:grpSpLocks/>
          </p:cNvGrpSpPr>
          <p:nvPr/>
        </p:nvGrpSpPr>
        <p:grpSpPr bwMode="auto">
          <a:xfrm>
            <a:off x="1762125" y="3810000"/>
            <a:ext cx="3733800" cy="1828800"/>
            <a:chOff x="1762125" y="3810000"/>
            <a:chExt cx="3733800" cy="1828800"/>
          </a:xfrm>
        </p:grpSpPr>
        <p:cxnSp>
          <p:nvCxnSpPr>
            <p:cNvPr id="183" name="Straight Connector 182"/>
            <p:cNvCxnSpPr/>
            <p:nvPr/>
          </p:nvCxnSpPr>
          <p:spPr>
            <a:xfrm>
              <a:off x="2438400" y="3810000"/>
              <a:ext cx="2819400" cy="0"/>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p:nvPr/>
          </p:nvCxnSpPr>
          <p:spPr>
            <a:xfrm>
              <a:off x="2438400" y="5638800"/>
              <a:ext cx="2819400" cy="0"/>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a:off x="3352800" y="4724400"/>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1762125" y="4083050"/>
              <a:ext cx="3733800" cy="0"/>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1762125" y="5372100"/>
              <a:ext cx="37338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8" name="Group 151"/>
          <p:cNvGrpSpPr>
            <a:grpSpLocks/>
          </p:cNvGrpSpPr>
          <p:nvPr/>
        </p:nvGrpSpPr>
        <p:grpSpPr bwMode="auto">
          <a:xfrm>
            <a:off x="4800600" y="3821113"/>
            <a:ext cx="2057400" cy="1828800"/>
            <a:chOff x="4800600" y="3821289"/>
            <a:chExt cx="2057400" cy="1828800"/>
          </a:xfrm>
        </p:grpSpPr>
        <p:grpSp>
          <p:nvGrpSpPr>
            <p:cNvPr id="27680" name="Group 135"/>
            <p:cNvGrpSpPr>
              <a:grpSpLocks/>
            </p:cNvGrpSpPr>
            <p:nvPr/>
          </p:nvGrpSpPr>
          <p:grpSpPr bwMode="auto">
            <a:xfrm>
              <a:off x="4800600" y="3821289"/>
              <a:ext cx="2057400" cy="1828800"/>
              <a:chOff x="4800600" y="3821289"/>
              <a:chExt cx="2057400" cy="1828800"/>
            </a:xfrm>
          </p:grpSpPr>
          <p:sp>
            <p:nvSpPr>
              <p:cNvPr id="191" name="Oval 190"/>
              <p:cNvSpPr/>
              <p:nvPr/>
            </p:nvSpPr>
            <p:spPr>
              <a:xfrm>
                <a:off x="4800600" y="3821289"/>
                <a:ext cx="822325"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92" name="Straight Connector 191"/>
              <p:cNvCxnSpPr>
                <a:stCxn id="191" idx="4"/>
              </p:cNvCxnSpPr>
              <p:nvPr/>
            </p:nvCxnSpPr>
            <p:spPr>
              <a:xfrm flipV="1">
                <a:off x="5211763" y="4724576"/>
                <a:ext cx="1646237" cy="925513"/>
              </a:xfrm>
              <a:prstGeom prst="line">
                <a:avLst/>
              </a:prstGeom>
              <a:ln w="25400"/>
            </p:spPr>
            <p:style>
              <a:lnRef idx="1">
                <a:schemeClr val="dk1"/>
              </a:lnRef>
              <a:fillRef idx="0">
                <a:schemeClr val="dk1"/>
              </a:fillRef>
              <a:effectRef idx="0">
                <a:schemeClr val="dk1"/>
              </a:effectRef>
              <a:fontRef idx="minor">
                <a:schemeClr val="tx1"/>
              </a:fontRef>
            </p:style>
          </p:cxnSp>
          <p:cxnSp>
            <p:nvCxnSpPr>
              <p:cNvPr id="193" name="Straight Connector 192"/>
              <p:cNvCxnSpPr>
                <a:stCxn id="191" idx="0"/>
              </p:cNvCxnSpPr>
              <p:nvPr/>
            </p:nvCxnSpPr>
            <p:spPr>
              <a:xfrm>
                <a:off x="5211763" y="3821289"/>
                <a:ext cx="1646237" cy="903287"/>
              </a:xfrm>
              <a:prstGeom prst="line">
                <a:avLst/>
              </a:prstGeom>
              <a:ln w="25400"/>
            </p:spPr>
            <p:style>
              <a:lnRef idx="1">
                <a:schemeClr val="dk1"/>
              </a:lnRef>
              <a:fillRef idx="0">
                <a:schemeClr val="dk1"/>
              </a:fillRef>
              <a:effectRef idx="0">
                <a:schemeClr val="dk1"/>
              </a:effectRef>
              <a:fontRef idx="minor">
                <a:schemeClr val="tx1"/>
              </a:fontRef>
            </p:style>
          </p:cxnSp>
        </p:grpSp>
        <p:cxnSp>
          <p:nvCxnSpPr>
            <p:cNvPr id="190" name="Straight Connector 189"/>
            <p:cNvCxnSpPr/>
            <p:nvPr/>
          </p:nvCxnSpPr>
          <p:spPr>
            <a:xfrm>
              <a:off x="5181600" y="4724576"/>
              <a:ext cx="1676400" cy="0"/>
            </a:xfrm>
            <a:prstGeom prst="line">
              <a:avLst/>
            </a:prstGeom>
            <a:ln w="12700">
              <a:prstDash val="lgDashDot"/>
            </a:ln>
          </p:spPr>
          <p:style>
            <a:lnRef idx="1">
              <a:schemeClr val="dk1"/>
            </a:lnRef>
            <a:fillRef idx="0">
              <a:schemeClr val="dk1"/>
            </a:fillRef>
            <a:effectRef idx="0">
              <a:schemeClr val="dk1"/>
            </a:effectRef>
            <a:fontRef idx="minor">
              <a:schemeClr val="tx1"/>
            </a:fontRef>
          </p:style>
        </p:cxnSp>
      </p:grpSp>
      <p:cxnSp>
        <p:nvCxnSpPr>
          <p:cNvPr id="194" name="Straight Arrow Connector 193"/>
          <p:cNvCxnSpPr/>
          <p:nvPr/>
        </p:nvCxnSpPr>
        <p:spPr>
          <a:xfrm>
            <a:off x="5410200" y="1447800"/>
            <a:ext cx="0" cy="533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nvGrpSpPr>
          <p:cNvPr id="195" name="Group 153"/>
          <p:cNvGrpSpPr>
            <a:grpSpLocks/>
          </p:cNvGrpSpPr>
          <p:nvPr/>
        </p:nvGrpSpPr>
        <p:grpSpPr bwMode="auto">
          <a:xfrm>
            <a:off x="4495800" y="3516313"/>
            <a:ext cx="2819400" cy="2492375"/>
            <a:chOff x="4495800" y="3516489"/>
            <a:chExt cx="2819400" cy="2491643"/>
          </a:xfrm>
        </p:grpSpPr>
        <p:grpSp>
          <p:nvGrpSpPr>
            <p:cNvPr id="27670" name="Group 147"/>
            <p:cNvGrpSpPr>
              <a:grpSpLocks/>
            </p:cNvGrpSpPr>
            <p:nvPr/>
          </p:nvGrpSpPr>
          <p:grpSpPr bwMode="auto">
            <a:xfrm>
              <a:off x="4495800" y="3516489"/>
              <a:ext cx="1447032" cy="2491643"/>
              <a:chOff x="4495800" y="3516489"/>
              <a:chExt cx="1447032" cy="2491643"/>
            </a:xfrm>
          </p:grpSpPr>
          <p:sp>
            <p:nvSpPr>
              <p:cNvPr id="27672" name="TextBox 139"/>
              <p:cNvSpPr txBox="1">
                <a:spLocks noChangeArrowheads="1"/>
              </p:cNvSpPr>
              <p:nvPr/>
            </p:nvSpPr>
            <p:spPr bwMode="auto">
              <a:xfrm>
                <a:off x="4495800" y="4572000"/>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5</a:t>
                </a:r>
                <a:r>
                  <a:rPr lang="en-US" altLang="en-US" sz="1800" baseline="-25000">
                    <a:latin typeface="Calibri" panose="020F0502020204030204" pitchFamily="34" charset="0"/>
                    <a:cs typeface="Arial" panose="020B0604020202020204" pitchFamily="34" charset="0"/>
                  </a:rPr>
                  <a:t>1</a:t>
                </a:r>
              </a:p>
            </p:txBody>
          </p:sp>
          <p:sp>
            <p:nvSpPr>
              <p:cNvPr id="27673" name="TextBox 140"/>
              <p:cNvSpPr txBox="1">
                <a:spLocks noChangeArrowheads="1"/>
              </p:cNvSpPr>
              <p:nvPr/>
            </p:nvSpPr>
            <p:spPr bwMode="auto">
              <a:xfrm>
                <a:off x="4572000" y="5193268"/>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4</a:t>
                </a:r>
                <a:r>
                  <a:rPr lang="en-US" altLang="en-US" sz="1800" baseline="-25000">
                    <a:latin typeface="Calibri" panose="020F0502020204030204" pitchFamily="34" charset="0"/>
                    <a:cs typeface="Arial" panose="020B0604020202020204" pitchFamily="34" charset="0"/>
                  </a:rPr>
                  <a:t>1</a:t>
                </a:r>
              </a:p>
            </p:txBody>
          </p:sp>
          <p:sp>
            <p:nvSpPr>
              <p:cNvPr id="27674" name="TextBox 141"/>
              <p:cNvSpPr txBox="1">
                <a:spLocks noChangeArrowheads="1"/>
              </p:cNvSpPr>
              <p:nvPr/>
            </p:nvSpPr>
            <p:spPr bwMode="auto">
              <a:xfrm>
                <a:off x="5029200" y="5638800"/>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3</a:t>
                </a:r>
                <a:r>
                  <a:rPr lang="en-US" altLang="en-US" sz="1800" baseline="-25000">
                    <a:latin typeface="Calibri" panose="020F0502020204030204" pitchFamily="34" charset="0"/>
                    <a:cs typeface="Arial" panose="020B0604020202020204" pitchFamily="34" charset="0"/>
                  </a:rPr>
                  <a:t>1</a:t>
                </a:r>
              </a:p>
            </p:txBody>
          </p:sp>
          <p:sp>
            <p:nvSpPr>
              <p:cNvPr id="27675" name="TextBox 142"/>
              <p:cNvSpPr txBox="1">
                <a:spLocks noChangeArrowheads="1"/>
              </p:cNvSpPr>
              <p:nvPr/>
            </p:nvSpPr>
            <p:spPr bwMode="auto">
              <a:xfrm>
                <a:off x="5562600" y="5257800"/>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2</a:t>
                </a:r>
                <a:r>
                  <a:rPr lang="en-US" altLang="en-US" sz="1800" baseline="-25000">
                    <a:latin typeface="Calibri" panose="020F0502020204030204" pitchFamily="34" charset="0"/>
                    <a:cs typeface="Arial" panose="020B0604020202020204" pitchFamily="34" charset="0"/>
                  </a:rPr>
                  <a:t>1</a:t>
                </a:r>
              </a:p>
            </p:txBody>
          </p:sp>
          <p:sp>
            <p:nvSpPr>
              <p:cNvPr id="27676" name="TextBox 143"/>
              <p:cNvSpPr txBox="1">
                <a:spLocks noChangeArrowheads="1"/>
              </p:cNvSpPr>
              <p:nvPr/>
            </p:nvSpPr>
            <p:spPr bwMode="auto">
              <a:xfrm>
                <a:off x="5562600" y="4419600"/>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1</a:t>
                </a:r>
                <a:r>
                  <a:rPr lang="en-US" altLang="en-US" sz="1800" baseline="-25000">
                    <a:latin typeface="Calibri" panose="020F0502020204030204" pitchFamily="34" charset="0"/>
                    <a:cs typeface="Arial" panose="020B0604020202020204" pitchFamily="34" charset="0"/>
                  </a:rPr>
                  <a:t>1</a:t>
                </a:r>
              </a:p>
            </p:txBody>
          </p:sp>
          <p:sp>
            <p:nvSpPr>
              <p:cNvPr id="27677" name="TextBox 144"/>
              <p:cNvSpPr txBox="1">
                <a:spLocks noChangeArrowheads="1"/>
              </p:cNvSpPr>
              <p:nvPr/>
            </p:nvSpPr>
            <p:spPr bwMode="auto">
              <a:xfrm>
                <a:off x="5410200" y="3886200"/>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8</a:t>
                </a:r>
                <a:r>
                  <a:rPr lang="en-US" altLang="en-US" sz="1800" baseline="-25000">
                    <a:latin typeface="Calibri" panose="020F0502020204030204" pitchFamily="34" charset="0"/>
                    <a:cs typeface="Arial" panose="020B0604020202020204" pitchFamily="34" charset="0"/>
                  </a:rPr>
                  <a:t>1</a:t>
                </a:r>
              </a:p>
            </p:txBody>
          </p:sp>
          <p:sp>
            <p:nvSpPr>
              <p:cNvPr id="27678" name="TextBox 145"/>
              <p:cNvSpPr txBox="1">
                <a:spLocks noChangeArrowheads="1"/>
              </p:cNvSpPr>
              <p:nvPr/>
            </p:nvSpPr>
            <p:spPr bwMode="auto">
              <a:xfrm>
                <a:off x="5106168" y="3516489"/>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7</a:t>
                </a:r>
                <a:r>
                  <a:rPr lang="en-US" altLang="en-US" sz="1800" baseline="-25000">
                    <a:latin typeface="Calibri" panose="020F0502020204030204" pitchFamily="34" charset="0"/>
                    <a:cs typeface="Arial" panose="020B0604020202020204" pitchFamily="34" charset="0"/>
                  </a:rPr>
                  <a:t>1</a:t>
                </a:r>
              </a:p>
            </p:txBody>
          </p:sp>
          <p:sp>
            <p:nvSpPr>
              <p:cNvPr id="27679" name="TextBox 146"/>
              <p:cNvSpPr txBox="1">
                <a:spLocks noChangeArrowheads="1"/>
              </p:cNvSpPr>
              <p:nvPr/>
            </p:nvSpPr>
            <p:spPr bwMode="auto">
              <a:xfrm>
                <a:off x="4594578" y="3756378"/>
                <a:ext cx="380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6</a:t>
                </a:r>
                <a:r>
                  <a:rPr lang="en-US" altLang="en-US" sz="1800" baseline="-25000">
                    <a:latin typeface="Calibri" panose="020F0502020204030204" pitchFamily="34" charset="0"/>
                    <a:cs typeface="Arial" panose="020B0604020202020204" pitchFamily="34" charset="0"/>
                  </a:rPr>
                  <a:t>1</a:t>
                </a:r>
              </a:p>
            </p:txBody>
          </p:sp>
        </p:grpSp>
        <p:sp>
          <p:nvSpPr>
            <p:cNvPr id="27671" name="TextBox 152"/>
            <p:cNvSpPr txBox="1">
              <a:spLocks noChangeArrowheads="1"/>
            </p:cNvSpPr>
            <p:nvPr/>
          </p:nvSpPr>
          <p:spPr bwMode="auto">
            <a:xfrm>
              <a:off x="6899702" y="4572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r>
                <a:rPr lang="en-US" altLang="en-US" sz="1800" baseline="-25000">
                  <a:latin typeface="Calibri" panose="020F0502020204030204" pitchFamily="34" charset="0"/>
                  <a:cs typeface="Arial" panose="020B0604020202020204" pitchFamily="34"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blinds(horizontal)">
                                      <p:cBhvr>
                                        <p:cTn id="19" dur="500"/>
                                        <p:tgtEl>
                                          <p:spTgt spid="1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3"/>
                                        </p:tgtEl>
                                        <p:attrNameLst>
                                          <p:attrName>style.visibility</p:attrName>
                                        </p:attrNameLst>
                                      </p:cBhvr>
                                      <p:to>
                                        <p:strVal val="visible"/>
                                      </p:to>
                                    </p:set>
                                    <p:animEffect transition="in" filter="blinds(horizontal)">
                                      <p:cBhvr>
                                        <p:cTn id="24" dur="500"/>
                                        <p:tgtEl>
                                          <p:spTgt spid="13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blinds(horizontal)">
                                      <p:cBhvr>
                                        <p:cTn id="29" dur="500"/>
                                        <p:tgtEl>
                                          <p:spTgt spid="112"/>
                                        </p:tgtEl>
                                      </p:cBhvr>
                                    </p:animEffect>
                                  </p:childTnLst>
                                </p:cTn>
                              </p:par>
                            </p:childTnLst>
                          </p:cTn>
                        </p:par>
                        <p:par>
                          <p:cTn id="30" fill="hold" nodeType="afterGroup">
                            <p:stCondLst>
                              <p:cond delay="500"/>
                            </p:stCondLst>
                            <p:childTnLst>
                              <p:par>
                                <p:cTn id="31" presetID="3" presetClass="entr" presetSubtype="1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blinds(horizontal)">
                                      <p:cBhvr>
                                        <p:cTn id="33" dur="500"/>
                                        <p:tgtEl>
                                          <p:spTgt spid="1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blinds(horizontal)">
                                      <p:cBhvr>
                                        <p:cTn id="36" dur="500"/>
                                        <p:tgtEl>
                                          <p:spTgt spid="1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wipe(down)">
                                      <p:cBhvr>
                                        <p:cTn id="41" dur="500"/>
                                        <p:tgtEl>
                                          <p:spTgt spid="1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38"/>
                                        </p:tgtEl>
                                        <p:attrNameLst>
                                          <p:attrName>style.visibility</p:attrName>
                                        </p:attrNameLst>
                                      </p:cBhvr>
                                      <p:to>
                                        <p:strVal val="visible"/>
                                      </p:to>
                                    </p:set>
                                    <p:animEffect transition="in" filter="blinds(horizontal)">
                                      <p:cBhvr>
                                        <p:cTn id="46" dur="500"/>
                                        <p:tgtEl>
                                          <p:spTgt spid="13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42"/>
                                        </p:tgtEl>
                                        <p:attrNameLst>
                                          <p:attrName>style.visibility</p:attrName>
                                        </p:attrNameLst>
                                      </p:cBhvr>
                                      <p:to>
                                        <p:strVal val="visible"/>
                                      </p:to>
                                    </p:set>
                                    <p:animEffect transition="in" filter="wipe(down)">
                                      <p:cBhvr>
                                        <p:cTn id="51" dur="500"/>
                                        <p:tgtEl>
                                          <p:spTgt spid="14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4"/>
                                        </p:tgtEl>
                                        <p:attrNameLst>
                                          <p:attrName>style.visibility</p:attrName>
                                        </p:attrNameLst>
                                      </p:cBhvr>
                                      <p:to>
                                        <p:strVal val="visible"/>
                                      </p:to>
                                    </p:set>
                                    <p:animEffect transition="in" filter="blinds(horizontal)">
                                      <p:cBhvr>
                                        <p:cTn id="56" dur="500"/>
                                        <p:tgtEl>
                                          <p:spTgt spid="17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nodeType="clickEffect">
                                  <p:stCondLst>
                                    <p:cond delay="0"/>
                                  </p:stCondLst>
                                  <p:childTnLst>
                                    <p:set>
                                      <p:cBhvr>
                                        <p:cTn id="60" dur="1" fill="hold">
                                          <p:stCondLst>
                                            <p:cond delay="0"/>
                                          </p:stCondLst>
                                        </p:cTn>
                                        <p:tgtEl>
                                          <p:spTgt spid="158"/>
                                        </p:tgtEl>
                                        <p:attrNameLst>
                                          <p:attrName>style.visibility</p:attrName>
                                        </p:attrNameLst>
                                      </p:cBhvr>
                                      <p:to>
                                        <p:strVal val="visible"/>
                                      </p:to>
                                    </p:set>
                                    <p:animEffect transition="in" filter="box(in)">
                                      <p:cBhvr>
                                        <p:cTn id="61" dur="500"/>
                                        <p:tgtEl>
                                          <p:spTgt spid="1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75"/>
                                        </p:tgtEl>
                                        <p:attrNameLst>
                                          <p:attrName>style.visibility</p:attrName>
                                        </p:attrNameLst>
                                      </p:cBhvr>
                                      <p:to>
                                        <p:strVal val="visible"/>
                                      </p:to>
                                    </p:set>
                                    <p:animEffect transition="in" filter="wipe(up)">
                                      <p:cBhvr>
                                        <p:cTn id="66" dur="500"/>
                                        <p:tgtEl>
                                          <p:spTgt spid="17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82"/>
                                        </p:tgtEl>
                                        <p:attrNameLst>
                                          <p:attrName>style.visibility</p:attrName>
                                        </p:attrNameLst>
                                      </p:cBhvr>
                                      <p:to>
                                        <p:strVal val="visible"/>
                                      </p:to>
                                    </p:set>
                                    <p:animEffect transition="in" filter="wipe(left)">
                                      <p:cBhvr>
                                        <p:cTn id="71" dur="500"/>
                                        <p:tgtEl>
                                          <p:spTgt spid="18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95"/>
                                        </p:tgtEl>
                                        <p:attrNameLst>
                                          <p:attrName>style.visibility</p:attrName>
                                        </p:attrNameLst>
                                      </p:cBhvr>
                                      <p:to>
                                        <p:strVal val="visible"/>
                                      </p:to>
                                    </p:set>
                                    <p:animEffect transition="in" filter="blinds(horizontal)">
                                      <p:cBhvr>
                                        <p:cTn id="76" dur="500"/>
                                        <p:tgtEl>
                                          <p:spTgt spid="19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194"/>
                                        </p:tgtEl>
                                        <p:attrNameLst>
                                          <p:attrName>style.visibility</p:attrName>
                                        </p:attrNameLst>
                                      </p:cBhvr>
                                      <p:to>
                                        <p:strVal val="visible"/>
                                      </p:to>
                                    </p:set>
                                    <p:animEffect transition="in" filter="blinds(horizontal)">
                                      <p:cBhvr>
                                        <p:cTn id="81" dur="500"/>
                                        <p:tgtEl>
                                          <p:spTgt spid="19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0" presetClass="entr" presetSubtype="0" fill="hold" nodeType="clickEffect">
                                  <p:stCondLst>
                                    <p:cond delay="0"/>
                                  </p:stCondLst>
                                  <p:childTnLst>
                                    <p:set>
                                      <p:cBhvr>
                                        <p:cTn id="85" dur="1" fill="hold">
                                          <p:stCondLst>
                                            <p:cond delay="0"/>
                                          </p:stCondLst>
                                        </p:cTn>
                                        <p:tgtEl>
                                          <p:spTgt spid="188"/>
                                        </p:tgtEl>
                                        <p:attrNameLst>
                                          <p:attrName>style.visibility</p:attrName>
                                        </p:attrNameLst>
                                      </p:cBhvr>
                                      <p:to>
                                        <p:strVal val="visible"/>
                                      </p:to>
                                    </p:set>
                                    <p:animEffect transition="in" filter="wedge">
                                      <p:cBhvr>
                                        <p:cTn id="86"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animBg="1"/>
      <p:bldP spid="111" grpId="0" animBg="1"/>
      <p:bldP spid="132" grpId="0"/>
      <p:bldP spid="1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71438"/>
            <a:ext cx="7620000" cy="461962"/>
          </a:xfrm>
          <a:prstGeom prst="rect">
            <a:avLst/>
          </a:prstGeom>
          <a:solidFill>
            <a:schemeClr val="accent1">
              <a:lumMod val="20000"/>
              <a:lumOff val="80000"/>
            </a:schemeClr>
          </a:solidFill>
        </p:spPr>
        <p:txBody>
          <a:bodyPr>
            <a:spAutoFit/>
          </a:bodyPr>
          <a:lstStyle/>
          <a:p>
            <a:pPr>
              <a:defRPr/>
            </a:pPr>
            <a:r>
              <a:rPr lang="en-US" sz="2400" b="1" dirty="0">
                <a:solidFill>
                  <a:srgbClr val="C00000"/>
                </a:solidFill>
                <a:latin typeface="Garamond" pitchFamily="18" charset="0"/>
              </a:rPr>
              <a:t>Pyramid: Axis inclined to the HP and parallel to the VP</a:t>
            </a:r>
            <a:endParaRPr lang="en-US" sz="2400" dirty="0">
              <a:solidFill>
                <a:srgbClr val="C00000"/>
              </a:solidFill>
            </a:endParaRPr>
          </a:p>
        </p:txBody>
      </p:sp>
      <p:sp>
        <p:nvSpPr>
          <p:cNvPr id="6" name="Hexagon 5"/>
          <p:cNvSpPr>
            <a:spLocks noChangeAspect="1"/>
          </p:cNvSpPr>
          <p:nvPr/>
        </p:nvSpPr>
        <p:spPr>
          <a:xfrm rot="5400000">
            <a:off x="1238250" y="3629026"/>
            <a:ext cx="2325687" cy="2005012"/>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a:stCxn id="6" idx="2"/>
            <a:endCxn id="6" idx="2"/>
          </p:cNvCxnSpPr>
          <p:nvPr/>
        </p:nvCxnSpPr>
        <p:spPr>
          <a:xfrm>
            <a:off x="1398588" y="3970338"/>
            <a:ext cx="2005012" cy="13223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a:endCxn id="41" idx="2"/>
          </p:cNvCxnSpPr>
          <p:nvPr/>
        </p:nvCxnSpPr>
        <p:spPr>
          <a:xfrm flipV="1">
            <a:off x="2401888" y="3494088"/>
            <a:ext cx="0" cy="23002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2"/>
          </p:cNvCxnSpPr>
          <p:nvPr/>
        </p:nvCxnSpPr>
        <p:spPr>
          <a:xfrm flipV="1">
            <a:off x="1447800" y="3970338"/>
            <a:ext cx="1955800" cy="128746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3124200"/>
            <a:ext cx="2057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a:off x="1371600" y="914400"/>
            <a:ext cx="2057400" cy="2209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Connector 12"/>
          <p:cNvCxnSpPr>
            <a:stCxn id="11" idx="0"/>
            <a:endCxn id="11" idx="3"/>
          </p:cNvCxnSpPr>
          <p:nvPr/>
        </p:nvCxnSpPr>
        <p:spPr>
          <a:xfrm rot="16200000" flipH="1">
            <a:off x="1295401" y="2019300"/>
            <a:ext cx="2209800" cy="31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rot="3737585">
            <a:off x="4989513" y="606425"/>
            <a:ext cx="2057400" cy="2209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6" idx="2"/>
          </p:cNvCxnSpPr>
          <p:nvPr/>
        </p:nvCxnSpPr>
        <p:spPr>
          <a:xfrm rot="5400000" flipH="1" flipV="1">
            <a:off x="4210844" y="1620044"/>
            <a:ext cx="0" cy="3617912"/>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1295400" y="3887788"/>
            <a:ext cx="5334000" cy="115887"/>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371600" y="5230813"/>
            <a:ext cx="5486400" cy="39687"/>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4164807" y="3979068"/>
            <a:ext cx="38100" cy="3617913"/>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2362200" y="4572000"/>
            <a:ext cx="5410200" cy="39688"/>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a:stCxn id="16" idx="2"/>
          </p:cNvCxnSpPr>
          <p:nvPr/>
        </p:nvCxnSpPr>
        <p:spPr>
          <a:xfrm rot="10800000" flipV="1">
            <a:off x="4495800" y="1314450"/>
            <a:ext cx="65088" cy="478155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3"/>
          </p:cNvCxnSpPr>
          <p:nvPr/>
        </p:nvCxnSpPr>
        <p:spPr>
          <a:xfrm rot="10800000" flipV="1">
            <a:off x="5029200" y="2224088"/>
            <a:ext cx="11113" cy="364331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33044" y="4577556"/>
            <a:ext cx="2971800" cy="650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6934200" y="1217613"/>
            <a:ext cx="65088" cy="478155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TextBox 32"/>
          <p:cNvSpPr txBox="1">
            <a:spLocks noChangeArrowheads="1"/>
          </p:cNvSpPr>
          <p:nvPr/>
        </p:nvSpPr>
        <p:spPr bwMode="auto">
          <a:xfrm>
            <a:off x="990600" y="3733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p:txBody>
      </p:sp>
      <p:sp>
        <p:nvSpPr>
          <p:cNvPr id="34" name="TextBox 33"/>
          <p:cNvSpPr txBox="1">
            <a:spLocks noChangeArrowheads="1"/>
          </p:cNvSpPr>
          <p:nvPr/>
        </p:nvSpPr>
        <p:spPr bwMode="auto">
          <a:xfrm>
            <a:off x="2209800" y="3505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p>
        </p:txBody>
      </p:sp>
      <p:sp>
        <p:nvSpPr>
          <p:cNvPr id="35" name="TextBox 34"/>
          <p:cNvSpPr txBox="1">
            <a:spLocks noChangeArrowheads="1"/>
          </p:cNvSpPr>
          <p:nvPr/>
        </p:nvSpPr>
        <p:spPr bwMode="auto">
          <a:xfrm>
            <a:off x="3429000" y="3657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p:txBody>
      </p:sp>
      <p:sp>
        <p:nvSpPr>
          <p:cNvPr id="36" name="TextBox 35"/>
          <p:cNvSpPr txBox="1">
            <a:spLocks noChangeArrowheads="1"/>
          </p:cNvSpPr>
          <p:nvPr/>
        </p:nvSpPr>
        <p:spPr bwMode="auto">
          <a:xfrm>
            <a:off x="914400" y="3048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a:t>
            </a:r>
          </a:p>
        </p:txBody>
      </p:sp>
      <p:sp>
        <p:nvSpPr>
          <p:cNvPr id="37" name="TextBox 36"/>
          <p:cNvSpPr txBox="1">
            <a:spLocks noChangeArrowheads="1"/>
          </p:cNvSpPr>
          <p:nvPr/>
        </p:nvSpPr>
        <p:spPr bwMode="auto">
          <a:xfrm>
            <a:off x="3429000" y="5105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p>
        </p:txBody>
      </p:sp>
      <p:sp>
        <p:nvSpPr>
          <p:cNvPr id="38" name="TextBox 37"/>
          <p:cNvSpPr txBox="1">
            <a:spLocks noChangeArrowheads="1"/>
          </p:cNvSpPr>
          <p:nvPr/>
        </p:nvSpPr>
        <p:spPr bwMode="auto">
          <a:xfrm>
            <a:off x="2209800" y="5867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a:t>
            </a:r>
          </a:p>
        </p:txBody>
      </p:sp>
      <p:sp>
        <p:nvSpPr>
          <p:cNvPr id="39" name="TextBox 38"/>
          <p:cNvSpPr txBox="1">
            <a:spLocks noChangeArrowheads="1"/>
          </p:cNvSpPr>
          <p:nvPr/>
        </p:nvSpPr>
        <p:spPr bwMode="auto">
          <a:xfrm>
            <a:off x="990600" y="5257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p>
        </p:txBody>
      </p:sp>
      <p:sp>
        <p:nvSpPr>
          <p:cNvPr id="41" name="TextBox 40"/>
          <p:cNvSpPr txBox="1">
            <a:spLocks noChangeArrowheads="1"/>
          </p:cNvSpPr>
          <p:nvPr/>
        </p:nvSpPr>
        <p:spPr bwMode="auto">
          <a:xfrm>
            <a:off x="1981200" y="3124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e’(b’)</a:t>
            </a:r>
          </a:p>
        </p:txBody>
      </p:sp>
      <p:sp>
        <p:nvSpPr>
          <p:cNvPr id="42" name="TextBox 41"/>
          <p:cNvSpPr txBox="1">
            <a:spLocks noChangeArrowheads="1"/>
          </p:cNvSpPr>
          <p:nvPr/>
        </p:nvSpPr>
        <p:spPr bwMode="auto">
          <a:xfrm>
            <a:off x="3124200" y="3124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d’(c’)</a:t>
            </a:r>
          </a:p>
        </p:txBody>
      </p:sp>
      <p:sp>
        <p:nvSpPr>
          <p:cNvPr id="43" name="TextBox 42"/>
          <p:cNvSpPr txBox="1">
            <a:spLocks noChangeArrowheads="1"/>
          </p:cNvSpPr>
          <p:nvPr/>
        </p:nvSpPr>
        <p:spPr bwMode="auto">
          <a:xfrm>
            <a:off x="2209800" y="5334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sp>
        <p:nvSpPr>
          <p:cNvPr id="44" name="TextBox 43"/>
          <p:cNvSpPr txBox="1">
            <a:spLocks noChangeArrowheads="1"/>
          </p:cNvSpPr>
          <p:nvPr/>
        </p:nvSpPr>
        <p:spPr bwMode="auto">
          <a:xfrm>
            <a:off x="1981200" y="4419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sp>
        <p:nvSpPr>
          <p:cNvPr id="46" name="TextBox 45"/>
          <p:cNvSpPr txBox="1">
            <a:spLocks noChangeArrowheads="1"/>
          </p:cNvSpPr>
          <p:nvPr/>
        </p:nvSpPr>
        <p:spPr bwMode="auto">
          <a:xfrm rot="2920245">
            <a:off x="4021931" y="1278732"/>
            <a:ext cx="904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’(a</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a:t>
            </a:r>
          </a:p>
        </p:txBody>
      </p:sp>
      <p:sp>
        <p:nvSpPr>
          <p:cNvPr id="47" name="TextBox 46"/>
          <p:cNvSpPr txBox="1">
            <a:spLocks noChangeArrowheads="1"/>
          </p:cNvSpPr>
          <p:nvPr/>
        </p:nvSpPr>
        <p:spPr bwMode="auto">
          <a:xfrm rot="3195395">
            <a:off x="4876800" y="289560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’(c</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a:t>
            </a:r>
          </a:p>
        </p:txBody>
      </p:sp>
      <p:sp>
        <p:nvSpPr>
          <p:cNvPr id="48" name="TextBox 47"/>
          <p:cNvSpPr txBox="1">
            <a:spLocks noChangeArrowheads="1"/>
          </p:cNvSpPr>
          <p:nvPr/>
        </p:nvSpPr>
        <p:spPr bwMode="auto">
          <a:xfrm rot="3319305">
            <a:off x="4450557" y="2153444"/>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’(b</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a:t>
            </a:r>
          </a:p>
        </p:txBody>
      </p:sp>
      <p:sp>
        <p:nvSpPr>
          <p:cNvPr id="49" name="TextBox 48"/>
          <p:cNvSpPr txBox="1">
            <a:spLocks noChangeArrowheads="1"/>
          </p:cNvSpPr>
          <p:nvPr/>
        </p:nvSpPr>
        <p:spPr bwMode="auto">
          <a:xfrm rot="3650800">
            <a:off x="6909594" y="1016794"/>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r>
              <a:rPr lang="en-US" altLang="en-US" sz="1800" baseline="-25000">
                <a:latin typeface="Calibri" panose="020F0502020204030204" pitchFamily="34" charset="0"/>
                <a:cs typeface="Arial" panose="020B0604020202020204" pitchFamily="34" charset="0"/>
              </a:rPr>
              <a:t>1</a:t>
            </a:r>
            <a:r>
              <a:rPr lang="en-US" altLang="en-US" sz="1800">
                <a:latin typeface="Calibri" panose="020F0502020204030204" pitchFamily="34" charset="0"/>
                <a:cs typeface="Arial" panose="020B0604020202020204" pitchFamily="34" charset="0"/>
              </a:rPr>
              <a:t>’</a:t>
            </a:r>
          </a:p>
        </p:txBody>
      </p:sp>
      <p:cxnSp>
        <p:nvCxnSpPr>
          <p:cNvPr id="50" name="Straight Connector 49"/>
          <p:cNvCxnSpPr>
            <a:endCxn id="48" idx="0"/>
          </p:cNvCxnSpPr>
          <p:nvPr/>
        </p:nvCxnSpPr>
        <p:spPr>
          <a:xfrm rot="10800000" flipV="1">
            <a:off x="5059363" y="1219200"/>
            <a:ext cx="1951037" cy="1014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04800" y="3124200"/>
            <a:ext cx="7696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a:spLocks noChangeAspect="1"/>
          </p:cNvSpPr>
          <p:nvPr/>
        </p:nvSpPr>
        <p:spPr>
          <a:xfrm>
            <a:off x="6934200" y="45720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a:spLocks noChangeAspect="1"/>
          </p:cNvSpPr>
          <p:nvPr/>
        </p:nvSpPr>
        <p:spPr>
          <a:xfrm>
            <a:off x="5513388" y="3890963"/>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a:spLocks noChangeAspect="1"/>
          </p:cNvSpPr>
          <p:nvPr/>
        </p:nvSpPr>
        <p:spPr>
          <a:xfrm>
            <a:off x="5486400" y="52197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a:spLocks noChangeAspect="1"/>
          </p:cNvSpPr>
          <p:nvPr/>
        </p:nvSpPr>
        <p:spPr>
          <a:xfrm>
            <a:off x="4495800" y="39243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a:spLocks noChangeAspect="1"/>
          </p:cNvSpPr>
          <p:nvPr/>
        </p:nvSpPr>
        <p:spPr>
          <a:xfrm>
            <a:off x="4491038" y="5230813"/>
            <a:ext cx="44450"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Oval 58"/>
          <p:cNvSpPr>
            <a:spLocks noChangeAspect="1"/>
          </p:cNvSpPr>
          <p:nvPr/>
        </p:nvSpPr>
        <p:spPr>
          <a:xfrm>
            <a:off x="5011738" y="3429000"/>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Oval 59"/>
          <p:cNvSpPr>
            <a:spLocks noChangeAspect="1"/>
          </p:cNvSpPr>
          <p:nvPr/>
        </p:nvSpPr>
        <p:spPr>
          <a:xfrm>
            <a:off x="5013325" y="574675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TextBox 60"/>
          <p:cNvSpPr txBox="1">
            <a:spLocks noChangeArrowheads="1"/>
          </p:cNvSpPr>
          <p:nvPr/>
        </p:nvSpPr>
        <p:spPr bwMode="auto">
          <a:xfrm>
            <a:off x="4648200" y="3200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r>
              <a:rPr lang="en-US" altLang="en-US" sz="1800" baseline="-25000">
                <a:latin typeface="Calibri" panose="020F0502020204030204" pitchFamily="34" charset="0"/>
                <a:cs typeface="Arial" panose="020B0604020202020204" pitchFamily="34" charset="0"/>
              </a:rPr>
              <a:t>1</a:t>
            </a:r>
            <a:endParaRPr lang="en-US" altLang="en-US" sz="1800">
              <a:latin typeface="Calibri" panose="020F0502020204030204" pitchFamily="34" charset="0"/>
              <a:cs typeface="Arial" panose="020B0604020202020204" pitchFamily="34" charset="0"/>
            </a:endParaRPr>
          </a:p>
        </p:txBody>
      </p:sp>
      <p:sp>
        <p:nvSpPr>
          <p:cNvPr id="62" name="TextBox 61"/>
          <p:cNvSpPr txBox="1">
            <a:spLocks noChangeArrowheads="1"/>
          </p:cNvSpPr>
          <p:nvPr/>
        </p:nvSpPr>
        <p:spPr bwMode="auto">
          <a:xfrm>
            <a:off x="4191000" y="3657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r>
              <a:rPr lang="en-US" altLang="en-US" sz="1800" baseline="-25000">
                <a:latin typeface="Calibri" panose="020F0502020204030204" pitchFamily="34" charset="0"/>
                <a:cs typeface="Arial" panose="020B0604020202020204" pitchFamily="34" charset="0"/>
              </a:rPr>
              <a:t>1</a:t>
            </a:r>
            <a:endParaRPr lang="en-US" altLang="en-US" sz="1800">
              <a:latin typeface="Calibri" panose="020F0502020204030204" pitchFamily="34" charset="0"/>
              <a:cs typeface="Arial" panose="020B0604020202020204" pitchFamily="34" charset="0"/>
            </a:endParaRPr>
          </a:p>
        </p:txBody>
      </p:sp>
      <p:sp>
        <p:nvSpPr>
          <p:cNvPr id="63" name="TextBox 62"/>
          <p:cNvSpPr txBox="1">
            <a:spLocks noChangeArrowheads="1"/>
          </p:cNvSpPr>
          <p:nvPr/>
        </p:nvSpPr>
        <p:spPr bwMode="auto">
          <a:xfrm>
            <a:off x="4876800" y="5715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a:t>
            </a:r>
            <a:r>
              <a:rPr lang="en-US" altLang="en-US" sz="1800" baseline="-25000">
                <a:latin typeface="Calibri" panose="020F0502020204030204" pitchFamily="34" charset="0"/>
                <a:cs typeface="Arial" panose="020B0604020202020204" pitchFamily="34" charset="0"/>
              </a:rPr>
              <a:t>1</a:t>
            </a:r>
            <a:endParaRPr lang="en-US" altLang="en-US" sz="1800">
              <a:latin typeface="Calibri" panose="020F0502020204030204" pitchFamily="34" charset="0"/>
              <a:cs typeface="Arial" panose="020B0604020202020204" pitchFamily="34" charset="0"/>
            </a:endParaRPr>
          </a:p>
        </p:txBody>
      </p:sp>
      <p:sp>
        <p:nvSpPr>
          <p:cNvPr id="64" name="TextBox 63"/>
          <p:cNvSpPr txBox="1">
            <a:spLocks noChangeArrowheads="1"/>
          </p:cNvSpPr>
          <p:nvPr/>
        </p:nvSpPr>
        <p:spPr bwMode="auto">
          <a:xfrm>
            <a:off x="5181600" y="3886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r>
              <a:rPr lang="en-US" altLang="en-US" sz="1800" baseline="-25000">
                <a:latin typeface="Calibri" panose="020F0502020204030204" pitchFamily="34" charset="0"/>
                <a:cs typeface="Arial" panose="020B0604020202020204" pitchFamily="34" charset="0"/>
              </a:rPr>
              <a:t>1</a:t>
            </a:r>
            <a:endParaRPr lang="en-US" altLang="en-US" sz="1800">
              <a:latin typeface="Calibri" panose="020F0502020204030204" pitchFamily="34" charset="0"/>
              <a:cs typeface="Arial" panose="020B0604020202020204" pitchFamily="34" charset="0"/>
            </a:endParaRPr>
          </a:p>
        </p:txBody>
      </p:sp>
      <p:sp>
        <p:nvSpPr>
          <p:cNvPr id="65" name="TextBox 64"/>
          <p:cNvSpPr txBox="1">
            <a:spLocks noChangeArrowheads="1"/>
          </p:cNvSpPr>
          <p:nvPr/>
        </p:nvSpPr>
        <p:spPr bwMode="auto">
          <a:xfrm>
            <a:off x="4191000" y="5105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r>
              <a:rPr lang="en-US" altLang="en-US" sz="1800" baseline="-25000">
                <a:latin typeface="Calibri" panose="020F0502020204030204" pitchFamily="34" charset="0"/>
                <a:cs typeface="Arial" panose="020B0604020202020204" pitchFamily="34" charset="0"/>
              </a:rPr>
              <a:t>1</a:t>
            </a:r>
            <a:endParaRPr lang="en-US" altLang="en-US" sz="1800">
              <a:latin typeface="Calibri" panose="020F0502020204030204" pitchFamily="34" charset="0"/>
              <a:cs typeface="Arial" panose="020B0604020202020204" pitchFamily="34" charset="0"/>
            </a:endParaRPr>
          </a:p>
        </p:txBody>
      </p:sp>
      <p:sp>
        <p:nvSpPr>
          <p:cNvPr id="66" name="TextBox 65"/>
          <p:cNvSpPr txBox="1">
            <a:spLocks noChangeArrowheads="1"/>
          </p:cNvSpPr>
          <p:nvPr/>
        </p:nvSpPr>
        <p:spPr bwMode="auto">
          <a:xfrm>
            <a:off x="6934200" y="41910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sp>
        <p:nvSpPr>
          <p:cNvPr id="67" name="TextBox 66"/>
          <p:cNvSpPr txBox="1">
            <a:spLocks noChangeArrowheads="1"/>
          </p:cNvSpPr>
          <p:nvPr/>
        </p:nvSpPr>
        <p:spPr bwMode="auto">
          <a:xfrm>
            <a:off x="5181600" y="4876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r>
              <a:rPr lang="en-US" altLang="en-US" sz="1800" baseline="-25000">
                <a:latin typeface="Calibri" panose="020F0502020204030204" pitchFamily="34" charset="0"/>
                <a:cs typeface="Arial" panose="020B0604020202020204" pitchFamily="34" charset="0"/>
              </a:rPr>
              <a:t>1</a:t>
            </a:r>
            <a:endParaRPr lang="en-US" altLang="en-US" sz="1800">
              <a:latin typeface="Calibri" panose="020F0502020204030204" pitchFamily="34" charset="0"/>
              <a:cs typeface="Arial" panose="020B0604020202020204" pitchFamily="34" charset="0"/>
            </a:endParaRPr>
          </a:p>
        </p:txBody>
      </p:sp>
      <p:cxnSp>
        <p:nvCxnSpPr>
          <p:cNvPr id="69" name="Straight Connector 68"/>
          <p:cNvCxnSpPr/>
          <p:nvPr/>
        </p:nvCxnSpPr>
        <p:spPr>
          <a:xfrm flipH="1">
            <a:off x="4495800" y="3948113"/>
            <a:ext cx="12700" cy="1289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7" idx="3"/>
            <a:endCxn id="59" idx="5"/>
          </p:cNvCxnSpPr>
          <p:nvPr/>
        </p:nvCxnSpPr>
        <p:spPr>
          <a:xfrm rot="5400000" flipH="1" flipV="1">
            <a:off x="4529138" y="3441700"/>
            <a:ext cx="495300" cy="5492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V="1">
            <a:off x="4502944" y="5264944"/>
            <a:ext cx="533400" cy="519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7" idx="3"/>
          </p:cNvCxnSpPr>
          <p:nvPr/>
        </p:nvCxnSpPr>
        <p:spPr>
          <a:xfrm rot="16200000" flipH="1">
            <a:off x="5414169" y="3051969"/>
            <a:ext cx="608012" cy="2432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54" idx="6"/>
          </p:cNvCxnSpPr>
          <p:nvPr/>
        </p:nvCxnSpPr>
        <p:spPr>
          <a:xfrm flipV="1">
            <a:off x="4495800" y="4594225"/>
            <a:ext cx="2484438" cy="663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029200" y="3429000"/>
            <a:ext cx="1905000" cy="1143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0" idx="7"/>
            <a:endCxn id="54" idx="5"/>
          </p:cNvCxnSpPr>
          <p:nvPr/>
        </p:nvCxnSpPr>
        <p:spPr>
          <a:xfrm rot="5400000" flipH="1" flipV="1">
            <a:off x="5441951" y="4221162"/>
            <a:ext cx="1141412" cy="1922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9" idx="0"/>
            <a:endCxn id="55" idx="2"/>
          </p:cNvCxnSpPr>
          <p:nvPr/>
        </p:nvCxnSpPr>
        <p:spPr>
          <a:xfrm rot="16200000" flipH="1">
            <a:off x="5030788" y="3432175"/>
            <a:ext cx="485775" cy="4794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60" idx="7"/>
          </p:cNvCxnSpPr>
          <p:nvPr/>
        </p:nvCxnSpPr>
        <p:spPr>
          <a:xfrm rot="5400000">
            <a:off x="5021263" y="5287962"/>
            <a:ext cx="495300" cy="43497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54" idx="5"/>
          </p:cNvCxnSpPr>
          <p:nvPr/>
        </p:nvCxnSpPr>
        <p:spPr>
          <a:xfrm>
            <a:off x="5562600" y="3962400"/>
            <a:ext cx="1411288" cy="6492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6" idx="1"/>
            <a:endCxn id="54" idx="6"/>
          </p:cNvCxnSpPr>
          <p:nvPr/>
        </p:nvCxnSpPr>
        <p:spPr>
          <a:xfrm rot="5400000" flipH="1" flipV="1">
            <a:off x="5919787" y="4167188"/>
            <a:ext cx="633413" cy="14874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6" idx="3"/>
          </p:cNvCxnSpPr>
          <p:nvPr/>
        </p:nvCxnSpPr>
        <p:spPr>
          <a:xfrm rot="5400000" flipH="1" flipV="1">
            <a:off x="4841081" y="4537869"/>
            <a:ext cx="1373188" cy="6985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759" name="TextBox 67"/>
          <p:cNvSpPr txBox="1">
            <a:spLocks noChangeArrowheads="1"/>
          </p:cNvSpPr>
          <p:nvPr/>
        </p:nvSpPr>
        <p:spPr bwMode="auto">
          <a:xfrm>
            <a:off x="76200" y="28956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X</a:t>
            </a:r>
          </a:p>
        </p:txBody>
      </p:sp>
      <p:sp>
        <p:nvSpPr>
          <p:cNvPr id="29760" name="TextBox 69"/>
          <p:cNvSpPr txBox="1">
            <a:spLocks noChangeArrowheads="1"/>
          </p:cNvSpPr>
          <p:nvPr/>
        </p:nvSpPr>
        <p:spPr bwMode="auto">
          <a:xfrm>
            <a:off x="7924800" y="2895600"/>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Y</a:t>
            </a:r>
          </a:p>
        </p:txBody>
      </p:sp>
      <p:sp>
        <p:nvSpPr>
          <p:cNvPr id="73" name="TextBox 72"/>
          <p:cNvSpPr txBox="1"/>
          <p:nvPr/>
        </p:nvSpPr>
        <p:spPr>
          <a:xfrm>
            <a:off x="7467600" y="1143000"/>
            <a:ext cx="1524000" cy="1477963"/>
          </a:xfrm>
          <a:prstGeom prst="rect">
            <a:avLst/>
          </a:prstGeom>
          <a:solidFill>
            <a:schemeClr val="accent1">
              <a:lumMod val="20000"/>
              <a:lumOff val="80000"/>
            </a:schemeClr>
          </a:solidFill>
        </p:spPr>
        <p:txBody>
          <a:bodyPr>
            <a:spAutoFit/>
          </a:bodyPr>
          <a:lstStyle/>
          <a:p>
            <a:pPr>
              <a:defRPr/>
            </a:pPr>
            <a:r>
              <a:rPr lang="en-US" dirty="0"/>
              <a:t>Hexagonal pyramid resting on one of its edges on HP</a:t>
            </a:r>
          </a:p>
        </p:txBody>
      </p:sp>
      <p:sp>
        <p:nvSpPr>
          <p:cNvPr id="74" name="TextBox 73"/>
          <p:cNvSpPr txBox="1"/>
          <p:nvPr/>
        </p:nvSpPr>
        <p:spPr>
          <a:xfrm>
            <a:off x="7467600" y="3657600"/>
            <a:ext cx="1295400" cy="923925"/>
          </a:xfrm>
          <a:prstGeom prst="rect">
            <a:avLst/>
          </a:prstGeom>
          <a:solidFill>
            <a:schemeClr val="accent1">
              <a:lumMod val="20000"/>
              <a:lumOff val="80000"/>
            </a:schemeClr>
          </a:solidFill>
        </p:spPr>
        <p:txBody>
          <a:bodyPr>
            <a:spAutoFit/>
          </a:bodyPr>
          <a:lstStyle/>
          <a:p>
            <a:pPr>
              <a:defRPr/>
            </a:pPr>
            <a:r>
              <a:rPr lang="en-US" dirty="0"/>
              <a:t>Axis is inclined at </a:t>
            </a:r>
            <a:r>
              <a:rPr lang="el-GR" dirty="0">
                <a:solidFill>
                  <a:srgbClr val="C00000"/>
                </a:solidFill>
              </a:rPr>
              <a:t>θ</a:t>
            </a:r>
            <a:r>
              <a:rPr lang="en-US" dirty="0"/>
              <a:t> to HP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linds(horizontal)">
                                      <p:cBhvr>
                                        <p:cTn id="21" dur="500"/>
                                        <p:tgtEl>
                                          <p:spTgt spid="3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linds(horizontal)">
                                      <p:cBhvr>
                                        <p:cTn id="24" dur="500"/>
                                        <p:tgtEl>
                                          <p:spTgt spid="3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blinds(horizontal)">
                                      <p:cBhvr>
                                        <p:cTn id="30" dur="500"/>
                                        <p:tgtEl>
                                          <p:spTgt spid="3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linds(horizontal)">
                                      <p:cBhvr>
                                        <p:cTn id="33" dur="500"/>
                                        <p:tgtEl>
                                          <p:spTgt spid="3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500"/>
                                        <p:tgtEl>
                                          <p:spTgt spid="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blinds(horizontal)">
                                      <p:cBhvr>
                                        <p:cTn id="41" dur="500"/>
                                        <p:tgtEl>
                                          <p:spTgt spid="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par>
                                <p:cTn id="47" presetID="3" presetClass="entr" presetSubtype="1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linds(horizontal)">
                                      <p:cBhvr>
                                        <p:cTn id="49" dur="500"/>
                                        <p:tgtEl>
                                          <p:spTgt spid="1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linds(horizontal)">
                                      <p:cBhvr>
                                        <p:cTn id="52" dur="500"/>
                                        <p:tgtEl>
                                          <p:spTgt spid="3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linds(horizontal)">
                                      <p:cBhvr>
                                        <p:cTn id="55" dur="500"/>
                                        <p:tgtEl>
                                          <p:spTgt spid="4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linds(horizontal)">
                                      <p:cBhvr>
                                        <p:cTn id="58" dur="500"/>
                                        <p:tgtEl>
                                          <p:spTgt spid="4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linds(horizontal)">
                                      <p:cBhvr>
                                        <p:cTn id="61" dur="500"/>
                                        <p:tgtEl>
                                          <p:spTgt spid="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par>
                                <p:cTn id="67" presetID="3" presetClass="entr" presetSubtype="1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linds(horizontal)">
                                      <p:cBhvr>
                                        <p:cTn id="72" dur="500"/>
                                        <p:tgtEl>
                                          <p:spTgt spid="4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linds(horizontal)">
                                      <p:cBhvr>
                                        <p:cTn id="75" dur="500"/>
                                        <p:tgtEl>
                                          <p:spTgt spid="4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linds(horizontal)">
                                      <p:cBhvr>
                                        <p:cTn id="78" dur="500"/>
                                        <p:tgtEl>
                                          <p:spTgt spid="4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blinds(horizontal)">
                                      <p:cBhvr>
                                        <p:cTn id="81" dur="500"/>
                                        <p:tgtEl>
                                          <p:spTgt spid="4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blinds(horizontal)">
                                      <p:cBhvr>
                                        <p:cTn id="86" dur="500"/>
                                        <p:tgtEl>
                                          <p:spTgt spid="18"/>
                                        </p:tgtEl>
                                      </p:cBhvr>
                                    </p:animEffect>
                                  </p:childTnLst>
                                </p:cTn>
                              </p:par>
                              <p:par>
                                <p:cTn id="87" presetID="3" presetClass="entr" presetSubtype="10" fill="hold"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blinds(horizontal)">
                                      <p:cBhvr>
                                        <p:cTn id="89" dur="500"/>
                                        <p:tgtEl>
                                          <p:spTgt spid="19"/>
                                        </p:tgtEl>
                                      </p:cBhvr>
                                    </p:animEffect>
                                  </p:childTnLst>
                                </p:cTn>
                              </p:par>
                              <p:par>
                                <p:cTn id="90" presetID="3" presetClass="entr" presetSubtype="1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par>
                                <p:cTn id="93" presetID="3" presetClass="entr" presetSubtype="1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blinds(horizontal)">
                                      <p:cBhvr>
                                        <p:cTn id="95" dur="500"/>
                                        <p:tgtEl>
                                          <p:spTgt spid="2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blinds(horizontal)">
                                      <p:cBhvr>
                                        <p:cTn id="100" dur="500"/>
                                        <p:tgtEl>
                                          <p:spTgt spid="2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blinds(horizontal)">
                                      <p:cBhvr>
                                        <p:cTn id="105" dur="500"/>
                                        <p:tgtEl>
                                          <p:spTgt spid="28"/>
                                        </p:tgtEl>
                                      </p:cBhvr>
                                    </p:animEffect>
                                  </p:childTnLst>
                                </p:cTn>
                              </p:par>
                              <p:par>
                                <p:cTn id="106" presetID="3" presetClass="entr" presetSubtype="10" fill="hold"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blinds(horizontal)">
                                      <p:cBhvr>
                                        <p:cTn id="108" dur="500"/>
                                        <p:tgtEl>
                                          <p:spTgt spid="27"/>
                                        </p:tgtEl>
                                      </p:cBhvr>
                                    </p:animEffect>
                                  </p:childTnLst>
                                </p:cTn>
                              </p:par>
                              <p:par>
                                <p:cTn id="109" presetID="3" presetClass="entr" presetSubtype="1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blinds(horizontal)">
                                      <p:cBhvr>
                                        <p:cTn id="111" dur="500"/>
                                        <p:tgtEl>
                                          <p:spTgt spid="29"/>
                                        </p:tgtEl>
                                      </p:cBhvr>
                                    </p:animEffect>
                                  </p:childTnLst>
                                </p:cTn>
                              </p:par>
                              <p:par>
                                <p:cTn id="112" presetID="3" presetClass="entr" presetSubtype="10" fill="hold" nodeType="with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blinds(horizontal)">
                                      <p:cBhvr>
                                        <p:cTn id="114" dur="500"/>
                                        <p:tgtEl>
                                          <p:spTgt spid="3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blinds(horizontal)">
                                      <p:cBhvr>
                                        <p:cTn id="119" dur="500"/>
                                        <p:tgtEl>
                                          <p:spTgt spid="57"/>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blinds(horizontal)">
                                      <p:cBhvr>
                                        <p:cTn id="122" dur="500"/>
                                        <p:tgtEl>
                                          <p:spTgt spid="55"/>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62"/>
                                        </p:tgtEl>
                                        <p:attrNameLst>
                                          <p:attrName>style.visibility</p:attrName>
                                        </p:attrNameLst>
                                      </p:cBhvr>
                                      <p:to>
                                        <p:strVal val="visible"/>
                                      </p:to>
                                    </p:set>
                                    <p:animEffect transition="in" filter="blinds(horizontal)">
                                      <p:cBhvr>
                                        <p:cTn id="125" dur="500"/>
                                        <p:tgtEl>
                                          <p:spTgt spid="6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4"/>
                                        </p:tgtEl>
                                        <p:attrNameLst>
                                          <p:attrName>style.visibility</p:attrName>
                                        </p:attrNameLst>
                                      </p:cBhvr>
                                      <p:to>
                                        <p:strVal val="visible"/>
                                      </p:to>
                                    </p:set>
                                    <p:animEffect transition="in" filter="blinds(horizontal)">
                                      <p:cBhvr>
                                        <p:cTn id="128" dur="500"/>
                                        <p:tgtEl>
                                          <p:spTgt spid="6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blinds(horizontal)">
                                      <p:cBhvr>
                                        <p:cTn id="133" dur="500"/>
                                        <p:tgtEl>
                                          <p:spTgt spid="58"/>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blinds(horizontal)">
                                      <p:cBhvr>
                                        <p:cTn id="136" dur="500"/>
                                        <p:tgtEl>
                                          <p:spTgt spid="56"/>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animEffect transition="in" filter="blinds(horizontal)">
                                      <p:cBhvr>
                                        <p:cTn id="139" dur="500"/>
                                        <p:tgtEl>
                                          <p:spTgt spid="67"/>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65"/>
                                        </p:tgtEl>
                                        <p:attrNameLst>
                                          <p:attrName>style.visibility</p:attrName>
                                        </p:attrNameLst>
                                      </p:cBhvr>
                                      <p:to>
                                        <p:strVal val="visible"/>
                                      </p:to>
                                    </p:set>
                                    <p:animEffect transition="in" filter="blinds(horizontal)">
                                      <p:cBhvr>
                                        <p:cTn id="142" dur="500"/>
                                        <p:tgtEl>
                                          <p:spTgt spid="6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blinds(horizontal)">
                                      <p:cBhvr>
                                        <p:cTn id="147" dur="500"/>
                                        <p:tgtEl>
                                          <p:spTgt spid="60"/>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blinds(horizontal)">
                                      <p:cBhvr>
                                        <p:cTn id="150" dur="500"/>
                                        <p:tgtEl>
                                          <p:spTgt spid="63"/>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59"/>
                                        </p:tgtEl>
                                        <p:attrNameLst>
                                          <p:attrName>style.visibility</p:attrName>
                                        </p:attrNameLst>
                                      </p:cBhvr>
                                      <p:to>
                                        <p:strVal val="visible"/>
                                      </p:to>
                                    </p:set>
                                    <p:animEffect transition="in" filter="blinds(horizontal)">
                                      <p:cBhvr>
                                        <p:cTn id="153" dur="500"/>
                                        <p:tgtEl>
                                          <p:spTgt spid="59"/>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blinds(horizontal)">
                                      <p:cBhvr>
                                        <p:cTn id="156" dur="500"/>
                                        <p:tgtEl>
                                          <p:spTgt spid="6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blinds(horizontal)">
                                      <p:cBhvr>
                                        <p:cTn id="161" dur="500"/>
                                        <p:tgtEl>
                                          <p:spTgt spid="54"/>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66"/>
                                        </p:tgtEl>
                                        <p:attrNameLst>
                                          <p:attrName>style.visibility</p:attrName>
                                        </p:attrNameLst>
                                      </p:cBhvr>
                                      <p:to>
                                        <p:strVal val="visible"/>
                                      </p:to>
                                    </p:set>
                                    <p:animEffect transition="in" filter="blinds(horizontal)">
                                      <p:cBhvr>
                                        <p:cTn id="164" dur="500"/>
                                        <p:tgtEl>
                                          <p:spTgt spid="6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ntr" presetSubtype="10" fill="hold" nodeType="clickEffect">
                                  <p:stCondLst>
                                    <p:cond delay="0"/>
                                  </p:stCondLst>
                                  <p:childTnLst>
                                    <p:set>
                                      <p:cBhvr>
                                        <p:cTn id="168" dur="1" fill="hold">
                                          <p:stCondLst>
                                            <p:cond delay="0"/>
                                          </p:stCondLst>
                                        </p:cTn>
                                        <p:tgtEl>
                                          <p:spTgt spid="75"/>
                                        </p:tgtEl>
                                        <p:attrNameLst>
                                          <p:attrName>style.visibility</p:attrName>
                                        </p:attrNameLst>
                                      </p:cBhvr>
                                      <p:to>
                                        <p:strVal val="visible"/>
                                      </p:to>
                                    </p:set>
                                    <p:animEffect transition="in" filter="blinds(horizontal)">
                                      <p:cBhvr>
                                        <p:cTn id="169" dur="500"/>
                                        <p:tgtEl>
                                          <p:spTgt spid="75"/>
                                        </p:tgtEl>
                                      </p:cBhvr>
                                    </p:animEffect>
                                  </p:childTnLst>
                                </p:cTn>
                              </p:par>
                              <p:par>
                                <p:cTn id="170" presetID="3" presetClass="entr" presetSubtype="10" fill="hold" nodeType="withEffect">
                                  <p:stCondLst>
                                    <p:cond delay="0"/>
                                  </p:stCondLst>
                                  <p:childTnLst>
                                    <p:set>
                                      <p:cBhvr>
                                        <p:cTn id="171" dur="1" fill="hold">
                                          <p:stCondLst>
                                            <p:cond delay="0"/>
                                          </p:stCondLst>
                                        </p:cTn>
                                        <p:tgtEl>
                                          <p:spTgt spid="76"/>
                                        </p:tgtEl>
                                        <p:attrNameLst>
                                          <p:attrName>style.visibility</p:attrName>
                                        </p:attrNameLst>
                                      </p:cBhvr>
                                      <p:to>
                                        <p:strVal val="visible"/>
                                      </p:to>
                                    </p:set>
                                    <p:animEffect transition="in" filter="blinds(horizontal)">
                                      <p:cBhvr>
                                        <p:cTn id="172" dur="500"/>
                                        <p:tgtEl>
                                          <p:spTgt spid="76"/>
                                        </p:tgtEl>
                                      </p:cBhvr>
                                    </p:animEffect>
                                  </p:childTnLst>
                                </p:cTn>
                              </p:par>
                              <p:par>
                                <p:cTn id="173" presetID="3" presetClass="entr" presetSubtype="10" fill="hold" nodeType="withEffect">
                                  <p:stCondLst>
                                    <p:cond delay="0"/>
                                  </p:stCondLst>
                                  <p:childTnLst>
                                    <p:set>
                                      <p:cBhvr>
                                        <p:cTn id="174" dur="1" fill="hold">
                                          <p:stCondLst>
                                            <p:cond delay="0"/>
                                          </p:stCondLst>
                                        </p:cTn>
                                        <p:tgtEl>
                                          <p:spTgt spid="69"/>
                                        </p:tgtEl>
                                        <p:attrNameLst>
                                          <p:attrName>style.visibility</p:attrName>
                                        </p:attrNameLst>
                                      </p:cBhvr>
                                      <p:to>
                                        <p:strVal val="visible"/>
                                      </p:to>
                                    </p:set>
                                    <p:animEffect transition="in" filter="blinds(horizontal)">
                                      <p:cBhvr>
                                        <p:cTn id="175" dur="500"/>
                                        <p:tgtEl>
                                          <p:spTgt spid="69"/>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3" presetClass="entr" presetSubtype="10" fill="hold" nodeType="clickEffect">
                                  <p:stCondLst>
                                    <p:cond delay="0"/>
                                  </p:stCondLst>
                                  <p:childTnLst>
                                    <p:set>
                                      <p:cBhvr>
                                        <p:cTn id="179" dur="1" fill="hold">
                                          <p:stCondLst>
                                            <p:cond delay="0"/>
                                          </p:stCondLst>
                                        </p:cTn>
                                        <p:tgtEl>
                                          <p:spTgt spid="78"/>
                                        </p:tgtEl>
                                        <p:attrNameLst>
                                          <p:attrName>style.visibility</p:attrName>
                                        </p:attrNameLst>
                                      </p:cBhvr>
                                      <p:to>
                                        <p:strVal val="visible"/>
                                      </p:to>
                                    </p:set>
                                    <p:animEffect transition="in" filter="blinds(horizontal)">
                                      <p:cBhvr>
                                        <p:cTn id="180" dur="500"/>
                                        <p:tgtEl>
                                          <p:spTgt spid="78"/>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3" presetClass="entr" presetSubtype="10" fill="hold" nodeType="clickEffect">
                                  <p:stCondLst>
                                    <p:cond delay="0"/>
                                  </p:stCondLst>
                                  <p:childTnLst>
                                    <p:set>
                                      <p:cBhvr>
                                        <p:cTn id="184" dur="1" fill="hold">
                                          <p:stCondLst>
                                            <p:cond delay="0"/>
                                          </p:stCondLst>
                                        </p:cTn>
                                        <p:tgtEl>
                                          <p:spTgt spid="80"/>
                                        </p:tgtEl>
                                        <p:attrNameLst>
                                          <p:attrName>style.visibility</p:attrName>
                                        </p:attrNameLst>
                                      </p:cBhvr>
                                      <p:to>
                                        <p:strVal val="visible"/>
                                      </p:to>
                                    </p:set>
                                    <p:animEffect transition="in" filter="blinds(horizontal)">
                                      <p:cBhvr>
                                        <p:cTn id="185" dur="500"/>
                                        <p:tgtEl>
                                          <p:spTgt spid="80"/>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3" presetClass="entr" presetSubtype="10" fill="hold" nodeType="clickEffect">
                                  <p:stCondLst>
                                    <p:cond delay="0"/>
                                  </p:stCondLst>
                                  <p:childTnLst>
                                    <p:set>
                                      <p:cBhvr>
                                        <p:cTn id="189" dur="1" fill="hold">
                                          <p:stCondLst>
                                            <p:cond delay="0"/>
                                          </p:stCondLst>
                                        </p:cTn>
                                        <p:tgtEl>
                                          <p:spTgt spid="78"/>
                                        </p:tgtEl>
                                        <p:attrNameLst>
                                          <p:attrName>style.visibility</p:attrName>
                                        </p:attrNameLst>
                                      </p:cBhvr>
                                      <p:to>
                                        <p:strVal val="visible"/>
                                      </p:to>
                                    </p:set>
                                    <p:animEffect transition="in" filter="blinds(horizontal)">
                                      <p:cBhvr>
                                        <p:cTn id="190" dur="500"/>
                                        <p:tgtEl>
                                          <p:spTgt spid="78"/>
                                        </p:tgtEl>
                                      </p:cBhvr>
                                    </p:animEffect>
                                  </p:childTnLst>
                                </p:cTn>
                              </p:par>
                              <p:par>
                                <p:cTn id="191" presetID="3" presetClass="entr" presetSubtype="10" fill="hold" nodeType="withEffect">
                                  <p:stCondLst>
                                    <p:cond delay="0"/>
                                  </p:stCondLst>
                                  <p:childTnLst>
                                    <p:set>
                                      <p:cBhvr>
                                        <p:cTn id="192" dur="1" fill="hold">
                                          <p:stCondLst>
                                            <p:cond delay="0"/>
                                          </p:stCondLst>
                                        </p:cTn>
                                        <p:tgtEl>
                                          <p:spTgt spid="71"/>
                                        </p:tgtEl>
                                        <p:attrNameLst>
                                          <p:attrName>style.visibility</p:attrName>
                                        </p:attrNameLst>
                                      </p:cBhvr>
                                      <p:to>
                                        <p:strVal val="visible"/>
                                      </p:to>
                                    </p:set>
                                    <p:animEffect transition="in" filter="blinds(horizontal)">
                                      <p:cBhvr>
                                        <p:cTn id="193" dur="500"/>
                                        <p:tgtEl>
                                          <p:spTgt spid="71"/>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3" presetClass="entr" presetSubtype="10" fill="hold" nodeType="clickEffect">
                                  <p:stCondLst>
                                    <p:cond delay="0"/>
                                  </p:stCondLst>
                                  <p:childTnLst>
                                    <p:set>
                                      <p:cBhvr>
                                        <p:cTn id="197" dur="1" fill="hold">
                                          <p:stCondLst>
                                            <p:cond delay="0"/>
                                          </p:stCondLst>
                                        </p:cTn>
                                        <p:tgtEl>
                                          <p:spTgt spid="80"/>
                                        </p:tgtEl>
                                        <p:attrNameLst>
                                          <p:attrName>style.visibility</p:attrName>
                                        </p:attrNameLst>
                                      </p:cBhvr>
                                      <p:to>
                                        <p:strVal val="visible"/>
                                      </p:to>
                                    </p:set>
                                    <p:animEffect transition="in" filter="blinds(horizontal)">
                                      <p:cBhvr>
                                        <p:cTn id="198" dur="500"/>
                                        <p:tgtEl>
                                          <p:spTgt spid="80"/>
                                        </p:tgtEl>
                                      </p:cBhvr>
                                    </p:animEffect>
                                  </p:childTnLst>
                                </p:cTn>
                              </p:par>
                              <p:par>
                                <p:cTn id="199" presetID="3" presetClass="entr" presetSubtype="10" fill="hold" nodeType="withEffect">
                                  <p:stCondLst>
                                    <p:cond delay="0"/>
                                  </p:stCondLst>
                                  <p:childTnLst>
                                    <p:set>
                                      <p:cBhvr>
                                        <p:cTn id="200" dur="1" fill="hold">
                                          <p:stCondLst>
                                            <p:cond delay="0"/>
                                          </p:stCondLst>
                                        </p:cTn>
                                        <p:tgtEl>
                                          <p:spTgt spid="72"/>
                                        </p:tgtEl>
                                        <p:attrNameLst>
                                          <p:attrName>style.visibility</p:attrName>
                                        </p:attrNameLst>
                                      </p:cBhvr>
                                      <p:to>
                                        <p:strVal val="visible"/>
                                      </p:to>
                                    </p:set>
                                    <p:animEffect transition="in" filter="blinds(horizontal)">
                                      <p:cBhvr>
                                        <p:cTn id="201" dur="500"/>
                                        <p:tgtEl>
                                          <p:spTgt spid="72"/>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3" presetClass="entr" presetSubtype="10" fill="hold" nodeType="clickEffect">
                                  <p:stCondLst>
                                    <p:cond delay="0"/>
                                  </p:stCondLst>
                                  <p:childTnLst>
                                    <p:set>
                                      <p:cBhvr>
                                        <p:cTn id="205" dur="1" fill="hold">
                                          <p:stCondLst>
                                            <p:cond delay="0"/>
                                          </p:stCondLst>
                                        </p:cTn>
                                        <p:tgtEl>
                                          <p:spTgt spid="93"/>
                                        </p:tgtEl>
                                        <p:attrNameLst>
                                          <p:attrName>style.visibility</p:attrName>
                                        </p:attrNameLst>
                                      </p:cBhvr>
                                      <p:to>
                                        <p:strVal val="visible"/>
                                      </p:to>
                                    </p:set>
                                    <p:animEffect transition="in" filter="blinds(horizontal)">
                                      <p:cBhvr>
                                        <p:cTn id="206" dur="500"/>
                                        <p:tgtEl>
                                          <p:spTgt spid="93"/>
                                        </p:tgtEl>
                                      </p:cBhvr>
                                    </p:animEffect>
                                  </p:childTnLst>
                                </p:cTn>
                              </p:par>
                              <p:par>
                                <p:cTn id="207" presetID="3" presetClass="entr" presetSubtype="10" fill="hold" nodeType="withEffect">
                                  <p:stCondLst>
                                    <p:cond delay="0"/>
                                  </p:stCondLst>
                                  <p:childTnLst>
                                    <p:set>
                                      <p:cBhvr>
                                        <p:cTn id="208" dur="1" fill="hold">
                                          <p:stCondLst>
                                            <p:cond delay="0"/>
                                          </p:stCondLst>
                                        </p:cTn>
                                        <p:tgtEl>
                                          <p:spTgt spid="88"/>
                                        </p:tgtEl>
                                        <p:attrNameLst>
                                          <p:attrName>style.visibility</p:attrName>
                                        </p:attrNameLst>
                                      </p:cBhvr>
                                      <p:to>
                                        <p:strVal val="visible"/>
                                      </p:to>
                                    </p:set>
                                    <p:animEffect transition="in" filter="blinds(horizontal)">
                                      <p:cBhvr>
                                        <p:cTn id="209" dur="500"/>
                                        <p:tgtEl>
                                          <p:spTgt spid="88"/>
                                        </p:tgtEl>
                                      </p:cBhvr>
                                    </p:animEffect>
                                  </p:childTnLst>
                                </p:cTn>
                              </p:par>
                              <p:par>
                                <p:cTn id="210" presetID="3" presetClass="entr" presetSubtype="10" fill="hold" nodeType="withEffect">
                                  <p:stCondLst>
                                    <p:cond delay="0"/>
                                  </p:stCondLst>
                                  <p:childTnLst>
                                    <p:set>
                                      <p:cBhvr>
                                        <p:cTn id="211" dur="1" fill="hold">
                                          <p:stCondLst>
                                            <p:cond delay="0"/>
                                          </p:stCondLst>
                                        </p:cTn>
                                        <p:tgtEl>
                                          <p:spTgt spid="90"/>
                                        </p:tgtEl>
                                        <p:attrNameLst>
                                          <p:attrName>style.visibility</p:attrName>
                                        </p:attrNameLst>
                                      </p:cBhvr>
                                      <p:to>
                                        <p:strVal val="visible"/>
                                      </p:to>
                                    </p:set>
                                    <p:animEffect transition="in" filter="blinds(horizontal)">
                                      <p:cBhvr>
                                        <p:cTn id="212" dur="500"/>
                                        <p:tgtEl>
                                          <p:spTgt spid="90"/>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 presetClass="entr" presetSubtype="10" fill="hold" nodeType="clickEffect">
                                  <p:stCondLst>
                                    <p:cond delay="0"/>
                                  </p:stCondLst>
                                  <p:childTnLst>
                                    <p:set>
                                      <p:cBhvr>
                                        <p:cTn id="216" dur="1" fill="hold">
                                          <p:stCondLst>
                                            <p:cond delay="0"/>
                                          </p:stCondLst>
                                        </p:cTn>
                                        <p:tgtEl>
                                          <p:spTgt spid="85"/>
                                        </p:tgtEl>
                                        <p:attrNameLst>
                                          <p:attrName>style.visibility</p:attrName>
                                        </p:attrNameLst>
                                      </p:cBhvr>
                                      <p:to>
                                        <p:strVal val="visible"/>
                                      </p:to>
                                    </p:set>
                                    <p:animEffect transition="in" filter="blinds(horizontal)">
                                      <p:cBhvr>
                                        <p:cTn id="217" dur="500"/>
                                        <p:tgtEl>
                                          <p:spTgt spid="85"/>
                                        </p:tgtEl>
                                      </p:cBhvr>
                                    </p:animEffect>
                                  </p:childTnLst>
                                </p:cTn>
                              </p:par>
                              <p:par>
                                <p:cTn id="218" presetID="3" presetClass="entr" presetSubtype="10" fill="hold" nodeType="withEffect">
                                  <p:stCondLst>
                                    <p:cond delay="0"/>
                                  </p:stCondLst>
                                  <p:childTnLst>
                                    <p:set>
                                      <p:cBhvr>
                                        <p:cTn id="219" dur="1" fill="hold">
                                          <p:stCondLst>
                                            <p:cond delay="0"/>
                                          </p:stCondLst>
                                        </p:cTn>
                                        <p:tgtEl>
                                          <p:spTgt spid="86"/>
                                        </p:tgtEl>
                                        <p:attrNameLst>
                                          <p:attrName>style.visibility</p:attrName>
                                        </p:attrNameLst>
                                      </p:cBhvr>
                                      <p:to>
                                        <p:strVal val="visible"/>
                                      </p:to>
                                    </p:set>
                                    <p:animEffect transition="in" filter="blinds(horizontal)">
                                      <p:cBhvr>
                                        <p:cTn id="22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4" grpId="0" animBg="1"/>
      <p:bldP spid="55" grpId="0" animBg="1"/>
      <p:bldP spid="56" grpId="0" animBg="1"/>
      <p:bldP spid="57" grpId="0" animBg="1"/>
      <p:bldP spid="58" grpId="0" animBg="1"/>
      <p:bldP spid="59" grpId="0" animBg="1"/>
      <p:bldP spid="60" grpId="0" animBg="1"/>
      <p:bldP spid="61" grpId="0"/>
      <p:bldP spid="62" grpId="0"/>
      <p:bldP spid="63" grpId="0"/>
      <p:bldP spid="64" grpId="0"/>
      <p:bldP spid="65" grpId="0"/>
      <p:bldP spid="66" grpId="0"/>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8C899756-293C-44CE-9A0C-CE5F816676C0}"/>
              </a:ext>
            </a:extLst>
          </p:cNvPr>
          <p:cNvSpPr>
            <a:spLocks noChangeAspect="1"/>
          </p:cNvSpPr>
          <p:nvPr/>
        </p:nvSpPr>
        <p:spPr>
          <a:xfrm rot="5400000">
            <a:off x="1238250" y="3629026"/>
            <a:ext cx="2325687" cy="2005012"/>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 name="Straight Connector 2">
            <a:extLst>
              <a:ext uri="{FF2B5EF4-FFF2-40B4-BE49-F238E27FC236}">
                <a16:creationId xmlns:a16="http://schemas.microsoft.com/office/drawing/2014/main" id="{027CEF9F-CEEE-4962-8587-86A4E319776C}"/>
              </a:ext>
            </a:extLst>
          </p:cNvPr>
          <p:cNvCxnSpPr>
            <a:stCxn id="2" idx="2"/>
            <a:endCxn id="2" idx="2"/>
          </p:cNvCxnSpPr>
          <p:nvPr/>
        </p:nvCxnSpPr>
        <p:spPr>
          <a:xfrm>
            <a:off x="1398588" y="3970338"/>
            <a:ext cx="2005012" cy="13223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CBF9E-DE14-4A0B-9C38-2CB15410DB1E}"/>
              </a:ext>
            </a:extLst>
          </p:cNvPr>
          <p:cNvCxnSpPr>
            <a:stCxn id="2" idx="1"/>
          </p:cNvCxnSpPr>
          <p:nvPr/>
        </p:nvCxnSpPr>
        <p:spPr>
          <a:xfrm flipV="1">
            <a:off x="2401888" y="3494088"/>
            <a:ext cx="0" cy="23002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9567B1-1A11-4C27-84A0-91B7DD119A62}"/>
              </a:ext>
            </a:extLst>
          </p:cNvPr>
          <p:cNvCxnSpPr>
            <a:endCxn id="2" idx="2"/>
          </p:cNvCxnSpPr>
          <p:nvPr/>
        </p:nvCxnSpPr>
        <p:spPr>
          <a:xfrm flipV="1">
            <a:off x="1447800" y="3970338"/>
            <a:ext cx="1955800" cy="128746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A4978B-5A6C-4657-8563-D3B15B359009}"/>
              </a:ext>
            </a:extLst>
          </p:cNvPr>
          <p:cNvSpPr txBox="1">
            <a:spLocks noChangeArrowheads="1"/>
          </p:cNvSpPr>
          <p:nvPr/>
        </p:nvSpPr>
        <p:spPr bwMode="auto">
          <a:xfrm>
            <a:off x="990600" y="3733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p:txBody>
      </p:sp>
      <p:sp>
        <p:nvSpPr>
          <p:cNvPr id="7" name="TextBox 6">
            <a:extLst>
              <a:ext uri="{FF2B5EF4-FFF2-40B4-BE49-F238E27FC236}">
                <a16:creationId xmlns:a16="http://schemas.microsoft.com/office/drawing/2014/main" id="{6D6E4E11-CD03-4551-9A26-05FDEABBCF1D}"/>
              </a:ext>
            </a:extLst>
          </p:cNvPr>
          <p:cNvSpPr txBox="1">
            <a:spLocks noChangeArrowheads="1"/>
          </p:cNvSpPr>
          <p:nvPr/>
        </p:nvSpPr>
        <p:spPr bwMode="auto">
          <a:xfrm>
            <a:off x="2209800" y="35052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p>
        </p:txBody>
      </p:sp>
      <p:sp>
        <p:nvSpPr>
          <p:cNvPr id="8" name="TextBox 7">
            <a:extLst>
              <a:ext uri="{FF2B5EF4-FFF2-40B4-BE49-F238E27FC236}">
                <a16:creationId xmlns:a16="http://schemas.microsoft.com/office/drawing/2014/main" id="{AA488AAF-0A8F-4CD0-88E6-1411D02941F0}"/>
              </a:ext>
            </a:extLst>
          </p:cNvPr>
          <p:cNvSpPr txBox="1">
            <a:spLocks noChangeArrowheads="1"/>
          </p:cNvSpPr>
          <p:nvPr/>
        </p:nvSpPr>
        <p:spPr bwMode="auto">
          <a:xfrm>
            <a:off x="3429000" y="3657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p:txBody>
      </p:sp>
      <p:sp>
        <p:nvSpPr>
          <p:cNvPr id="9" name="TextBox 8">
            <a:extLst>
              <a:ext uri="{FF2B5EF4-FFF2-40B4-BE49-F238E27FC236}">
                <a16:creationId xmlns:a16="http://schemas.microsoft.com/office/drawing/2014/main" id="{1A105828-C8C5-499C-80FB-E7F425DD76CD}"/>
              </a:ext>
            </a:extLst>
          </p:cNvPr>
          <p:cNvSpPr txBox="1">
            <a:spLocks noChangeArrowheads="1"/>
          </p:cNvSpPr>
          <p:nvPr/>
        </p:nvSpPr>
        <p:spPr bwMode="auto">
          <a:xfrm>
            <a:off x="3429000" y="5105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p>
        </p:txBody>
      </p:sp>
      <p:sp>
        <p:nvSpPr>
          <p:cNvPr id="10" name="TextBox 9">
            <a:extLst>
              <a:ext uri="{FF2B5EF4-FFF2-40B4-BE49-F238E27FC236}">
                <a16:creationId xmlns:a16="http://schemas.microsoft.com/office/drawing/2014/main" id="{CA39D8AC-0242-4981-8986-750C1825784D}"/>
              </a:ext>
            </a:extLst>
          </p:cNvPr>
          <p:cNvSpPr txBox="1">
            <a:spLocks noChangeArrowheads="1"/>
          </p:cNvSpPr>
          <p:nvPr/>
        </p:nvSpPr>
        <p:spPr bwMode="auto">
          <a:xfrm>
            <a:off x="2209800" y="5867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a:t>
            </a:r>
          </a:p>
        </p:txBody>
      </p:sp>
      <p:sp>
        <p:nvSpPr>
          <p:cNvPr id="11" name="TextBox 10">
            <a:extLst>
              <a:ext uri="{FF2B5EF4-FFF2-40B4-BE49-F238E27FC236}">
                <a16:creationId xmlns:a16="http://schemas.microsoft.com/office/drawing/2014/main" id="{199FE3D9-2202-4C47-9B30-65D95C925BF1}"/>
              </a:ext>
            </a:extLst>
          </p:cNvPr>
          <p:cNvSpPr txBox="1">
            <a:spLocks noChangeArrowheads="1"/>
          </p:cNvSpPr>
          <p:nvPr/>
        </p:nvSpPr>
        <p:spPr bwMode="auto">
          <a:xfrm>
            <a:off x="990600" y="52578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p>
        </p:txBody>
      </p:sp>
      <p:sp>
        <p:nvSpPr>
          <p:cNvPr id="12" name="TextBox 11">
            <a:extLst>
              <a:ext uri="{FF2B5EF4-FFF2-40B4-BE49-F238E27FC236}">
                <a16:creationId xmlns:a16="http://schemas.microsoft.com/office/drawing/2014/main" id="{2018E3AA-F41F-42DA-BB8F-0B9C573291E8}"/>
              </a:ext>
            </a:extLst>
          </p:cNvPr>
          <p:cNvSpPr txBox="1">
            <a:spLocks noChangeArrowheads="1"/>
          </p:cNvSpPr>
          <p:nvPr/>
        </p:nvSpPr>
        <p:spPr bwMode="auto">
          <a:xfrm>
            <a:off x="1981200" y="44196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sp>
        <p:nvSpPr>
          <p:cNvPr id="13" name="TextBox 12">
            <a:extLst>
              <a:ext uri="{FF2B5EF4-FFF2-40B4-BE49-F238E27FC236}">
                <a16:creationId xmlns:a16="http://schemas.microsoft.com/office/drawing/2014/main" id="{C69DCEB8-8E08-4F67-8390-154C0C52B627}"/>
              </a:ext>
            </a:extLst>
          </p:cNvPr>
          <p:cNvSpPr txBox="1"/>
          <p:nvPr/>
        </p:nvSpPr>
        <p:spPr>
          <a:xfrm>
            <a:off x="152400" y="304800"/>
            <a:ext cx="8610600" cy="646331"/>
          </a:xfrm>
          <a:prstGeom prst="rect">
            <a:avLst/>
          </a:prstGeom>
          <a:noFill/>
        </p:spPr>
        <p:txBody>
          <a:bodyPr wrap="square" rtlCol="0">
            <a:spAutoFit/>
          </a:bodyPr>
          <a:lstStyle/>
          <a:p>
            <a:r>
              <a:rPr lang="en-US" dirty="0"/>
              <a:t>In </a:t>
            </a:r>
            <a:r>
              <a:rPr lang="en-US" dirty="0" err="1"/>
              <a:t>proj</a:t>
            </a:r>
            <a:r>
              <a:rPr lang="en-US" dirty="0"/>
              <a:t> of planes question , generally the side which is assumed to be resting on HP is the AF, and in </a:t>
            </a:r>
            <a:r>
              <a:rPr lang="en-US" dirty="0" err="1"/>
              <a:t>projn</a:t>
            </a:r>
            <a:r>
              <a:rPr lang="en-US" dirty="0"/>
              <a:t> of solids, the side assumed is CD</a:t>
            </a:r>
            <a:endParaRPr lang="en-IN" dirty="0"/>
          </a:p>
        </p:txBody>
      </p:sp>
    </p:spTree>
    <p:extLst>
      <p:ext uri="{BB962C8B-B14F-4D97-AF65-F5344CB8AC3E}">
        <p14:creationId xmlns:p14="http://schemas.microsoft.com/office/powerpoint/2010/main" val="11912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P spid="8"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r="46146" b="3517"/>
          <a:stretch>
            <a:fillRect/>
          </a:stretch>
        </p:blipFill>
        <p:spPr bwMode="auto">
          <a:xfrm>
            <a:off x="1790700" y="1630363"/>
            <a:ext cx="52578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ChangeArrowheads="1"/>
          </p:cNvSpPr>
          <p:nvPr/>
        </p:nvSpPr>
        <p:spPr bwMode="auto">
          <a:xfrm>
            <a:off x="1524000" y="228600"/>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latin typeface="Garamond" panose="02020404030301010803" pitchFamily="18" charset="0"/>
                <a:cs typeface="Arial" panose="020B0604020202020204" pitchFamily="34" charset="0"/>
              </a:rPr>
              <a:t>Axis inclined to the HP and parallel to the VP</a:t>
            </a:r>
            <a:endParaRPr lang="en-US" altLang="en-US" sz="2400">
              <a:latin typeface="Calibri" panose="020F0502020204030204" pitchFamily="34" charset="0"/>
              <a:cs typeface="Arial" panose="020B0604020202020204" pitchFamily="34" charset="0"/>
            </a:endParaRPr>
          </a:p>
        </p:txBody>
      </p:sp>
      <p:sp>
        <p:nvSpPr>
          <p:cNvPr id="8" name="TextBox 7"/>
          <p:cNvSpPr txBox="1"/>
          <p:nvPr/>
        </p:nvSpPr>
        <p:spPr>
          <a:xfrm>
            <a:off x="2667000" y="806450"/>
            <a:ext cx="3352800" cy="368300"/>
          </a:xfrm>
          <a:prstGeom prst="rect">
            <a:avLst/>
          </a:prstGeom>
          <a:solidFill>
            <a:schemeClr val="accent1">
              <a:lumMod val="20000"/>
              <a:lumOff val="80000"/>
            </a:schemeClr>
          </a:solidFill>
        </p:spPr>
        <p:txBody>
          <a:bodyPr>
            <a:spAutoFit/>
          </a:bodyPr>
          <a:lstStyle/>
          <a:p>
            <a:pPr>
              <a:defRPr/>
            </a:pPr>
            <a:r>
              <a:rPr lang="en-US" dirty="0"/>
              <a:t>Resting on one of its </a:t>
            </a:r>
            <a:r>
              <a:rPr lang="en-US" b="1" dirty="0">
                <a:solidFill>
                  <a:srgbClr val="A50021"/>
                </a:solidFill>
              </a:rPr>
              <a:t>slanted face</a:t>
            </a:r>
          </a:p>
        </p:txBody>
      </p:sp>
      <p:sp>
        <p:nvSpPr>
          <p:cNvPr id="11" name="Oval 10"/>
          <p:cNvSpPr/>
          <p:nvPr/>
        </p:nvSpPr>
        <p:spPr>
          <a:xfrm rot="10800000">
            <a:off x="2895600" y="4572000"/>
            <a:ext cx="1752600" cy="1143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78" name="TextBox 1"/>
          <p:cNvSpPr txBox="1">
            <a:spLocks noChangeArrowheads="1"/>
          </p:cNvSpPr>
          <p:nvPr/>
        </p:nvSpPr>
        <p:spPr bwMode="auto">
          <a:xfrm>
            <a:off x="5257800" y="6019800"/>
            <a:ext cx="1790700" cy="369888"/>
          </a:xfrm>
          <a:prstGeom prst="rect">
            <a:avLst/>
          </a:prstGeom>
          <a:solidFill>
            <a:schemeClr val="bg1"/>
          </a:solidFill>
          <a:ln w="9525">
            <a:solidFill>
              <a:schemeClr val="bg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28679" name="TextBox 6"/>
          <p:cNvSpPr txBox="1">
            <a:spLocks noChangeArrowheads="1"/>
          </p:cNvSpPr>
          <p:nvPr/>
        </p:nvSpPr>
        <p:spPr bwMode="auto">
          <a:xfrm>
            <a:off x="6019800" y="5649913"/>
            <a:ext cx="1790700" cy="369887"/>
          </a:xfrm>
          <a:prstGeom prst="rect">
            <a:avLst/>
          </a:prstGeom>
          <a:solidFill>
            <a:schemeClr val="bg1"/>
          </a:solidFill>
          <a:ln w="9525">
            <a:solidFill>
              <a:schemeClr val="bg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951163"/>
            <a:ext cx="464820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133600" y="3649663"/>
            <a:ext cx="1752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solidFill>
                  <a:srgbClr val="0000CC"/>
                </a:solidFill>
                <a:latin typeface="Garamond" panose="02020404030301010803" pitchFamily="18" charset="0"/>
                <a:cs typeface="Arial" panose="020B0604020202020204" pitchFamily="34" charset="0"/>
              </a:rPr>
              <a:t>Square Prism</a:t>
            </a:r>
          </a:p>
          <a:p>
            <a:pPr algn="ctr" eaLnBrk="1" hangingPunct="1">
              <a:spcBef>
                <a:spcPct val="0"/>
              </a:spcBef>
              <a:buFontTx/>
              <a:buNone/>
            </a:pPr>
            <a:r>
              <a:rPr lang="en-US" altLang="en-US" sz="2400" b="1">
                <a:solidFill>
                  <a:srgbClr val="0000CC"/>
                </a:solidFill>
                <a:latin typeface="Garamond" panose="02020404030301010803" pitchFamily="18" charset="0"/>
                <a:cs typeface="Arial" panose="020B0604020202020204" pitchFamily="34" charset="0"/>
              </a:rPr>
              <a:t> Axis parallel to HP and VP</a:t>
            </a:r>
          </a:p>
        </p:txBody>
      </p:sp>
      <p:sp>
        <p:nvSpPr>
          <p:cNvPr id="12" name="Rectangle 11"/>
          <p:cNvSpPr/>
          <p:nvPr/>
        </p:nvSpPr>
        <p:spPr>
          <a:xfrm>
            <a:off x="4419600" y="2743200"/>
            <a:ext cx="2286000" cy="403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76200" y="3570288"/>
            <a:ext cx="18684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solidFill>
                  <a:srgbClr val="C00000"/>
                </a:solidFill>
                <a:latin typeface="Garamond" panose="02020404030301010803" pitchFamily="18" charset="0"/>
                <a:cs typeface="Arial" panose="020B0604020202020204" pitchFamily="34" charset="0"/>
              </a:rPr>
              <a:t>One face parallel to VP </a:t>
            </a:r>
          </a:p>
        </p:txBody>
      </p:sp>
      <p:sp>
        <p:nvSpPr>
          <p:cNvPr id="14" name="Rectangle 13"/>
          <p:cNvSpPr>
            <a:spLocks noChangeArrowheads="1"/>
          </p:cNvSpPr>
          <p:nvPr/>
        </p:nvSpPr>
        <p:spPr bwMode="auto">
          <a:xfrm>
            <a:off x="4337050" y="1724025"/>
            <a:ext cx="4613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800">
                <a:solidFill>
                  <a:srgbClr val="00B050"/>
                </a:solidFill>
                <a:latin typeface="Garamond" panose="02020404030301010803" pitchFamily="18" charset="0"/>
              </a:rPr>
              <a:t>Rectangular faces are equally</a:t>
            </a:r>
          </a:p>
          <a:p>
            <a:pPr>
              <a:spcBef>
                <a:spcPct val="0"/>
              </a:spcBef>
              <a:buFontTx/>
              <a:buNone/>
            </a:pPr>
            <a:r>
              <a:rPr lang="en-US" altLang="en-US" sz="2800">
                <a:solidFill>
                  <a:srgbClr val="00B050"/>
                </a:solidFill>
                <a:latin typeface="Garamond" panose="02020404030301010803" pitchFamily="18" charset="0"/>
              </a:rPr>
              <a:t> inclined to VP and HP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71438"/>
            <a:ext cx="9144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0033CC"/>
                </a:solidFill>
                <a:latin typeface="Calibri" panose="020F0502020204030204" pitchFamily="34" charset="0"/>
                <a:cs typeface="Arial" panose="020B0604020202020204" pitchFamily="34" charset="0"/>
              </a:rPr>
              <a:t>Problem 2</a:t>
            </a:r>
            <a:r>
              <a:rPr lang="en-US" altLang="en-US" sz="2800">
                <a:latin typeface="Calibri" panose="020F0502020204030204" pitchFamily="34" charset="0"/>
                <a:cs typeface="Arial" panose="020B0604020202020204" pitchFamily="34" charset="0"/>
              </a:rPr>
              <a:t>. </a:t>
            </a:r>
            <a:r>
              <a:rPr lang="en-US" altLang="en-US" sz="2800" b="1">
                <a:solidFill>
                  <a:srgbClr val="0000CC"/>
                </a:solidFill>
                <a:latin typeface="Garamond" panose="02020404030301010803" pitchFamily="18" charset="0"/>
                <a:cs typeface="Arial" panose="020B0604020202020204" pitchFamily="34" charset="0"/>
              </a:rPr>
              <a:t>Pentagonal Prism : Axis inclined to HP and parallel to VP</a:t>
            </a:r>
            <a:endParaRPr lang="en-US" altLang="en-US" sz="2800">
              <a:solidFill>
                <a:srgbClr val="0000CC"/>
              </a:solidFill>
              <a:latin typeface="Calibri" panose="020F0502020204030204" pitchFamily="34" charset="0"/>
              <a:cs typeface="Arial" panose="020B0604020202020204" pitchFamily="34" charset="0"/>
            </a:endParaRPr>
          </a:p>
        </p:txBody>
      </p:sp>
      <p:sp>
        <p:nvSpPr>
          <p:cNvPr id="32771" name="TextBox 6"/>
          <p:cNvSpPr txBox="1">
            <a:spLocks noChangeArrowheads="1"/>
          </p:cNvSpPr>
          <p:nvPr/>
        </p:nvSpPr>
        <p:spPr bwMode="auto">
          <a:xfrm>
            <a:off x="6096000" y="1846263"/>
            <a:ext cx="30257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latin typeface="Calibri" panose="020F0502020204030204" pitchFamily="34" charset="0"/>
                <a:cs typeface="Arial" panose="020B0604020202020204" pitchFamily="34" charset="0"/>
              </a:rPr>
              <a:t>Resting on HP with one of its edges perpendicular to VP</a:t>
            </a:r>
          </a:p>
        </p:txBody>
      </p:sp>
      <p:sp>
        <p:nvSpPr>
          <p:cNvPr id="32772" name="TextBox 5"/>
          <p:cNvSpPr txBox="1">
            <a:spLocks noChangeArrowheads="1"/>
          </p:cNvSpPr>
          <p:nvPr/>
        </p:nvSpPr>
        <p:spPr bwMode="auto">
          <a:xfrm>
            <a:off x="6078538" y="625475"/>
            <a:ext cx="274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b="1">
                <a:solidFill>
                  <a:srgbClr val="00B050"/>
                </a:solidFill>
                <a:latin typeface="Calibri" panose="020F0502020204030204" pitchFamily="34" charset="0"/>
                <a:cs typeface="Arial" panose="020B0604020202020204" pitchFamily="34" charset="0"/>
              </a:rPr>
              <a:t>Pentagonal base </a:t>
            </a:r>
            <a:r>
              <a:rPr lang="en-US" altLang="en-US" sz="2400">
                <a:latin typeface="Calibri" panose="020F0502020204030204" pitchFamily="34" charset="0"/>
                <a:cs typeface="Arial" panose="020B0604020202020204" pitchFamily="34" charset="0"/>
              </a:rPr>
              <a:t>is inclined at </a:t>
            </a:r>
            <a:r>
              <a:rPr lang="en-US" altLang="en-US" sz="2400" b="1">
                <a:solidFill>
                  <a:srgbClr val="FF0000"/>
                </a:solidFill>
                <a:latin typeface="Calibri" panose="020F0502020204030204" pitchFamily="34" charset="0"/>
                <a:cs typeface="Arial" panose="020B0604020202020204" pitchFamily="34" charset="0"/>
              </a:rPr>
              <a:t>30</a:t>
            </a:r>
            <a:r>
              <a:rPr lang="en-US" altLang="en-US" sz="2400" b="1" baseline="30000">
                <a:solidFill>
                  <a:srgbClr val="FF0000"/>
                </a:solidFill>
                <a:latin typeface="Calibri" panose="020F0502020204030204" pitchFamily="34" charset="0"/>
                <a:cs typeface="Arial" panose="020B0604020202020204" pitchFamily="34" charset="0"/>
              </a:rPr>
              <a:t>o</a:t>
            </a:r>
            <a:r>
              <a:rPr lang="en-US" altLang="en-US" sz="2400" b="1">
                <a:solidFill>
                  <a:srgbClr val="FF0000"/>
                </a:solidFill>
                <a:latin typeface="Calibri" panose="020F0502020204030204" pitchFamily="34" charset="0"/>
                <a:cs typeface="Arial" panose="020B0604020202020204" pitchFamily="34" charset="0"/>
              </a:rPr>
              <a:t> to HP</a:t>
            </a:r>
          </a:p>
        </p:txBody>
      </p:sp>
      <p:grpSp>
        <p:nvGrpSpPr>
          <p:cNvPr id="2" name="Group 19"/>
          <p:cNvGrpSpPr>
            <a:grpSpLocks/>
          </p:cNvGrpSpPr>
          <p:nvPr/>
        </p:nvGrpSpPr>
        <p:grpSpPr bwMode="auto">
          <a:xfrm rot="1777640">
            <a:off x="3276600" y="1676400"/>
            <a:ext cx="1295400" cy="1709738"/>
            <a:chOff x="914400" y="1872342"/>
            <a:chExt cx="1295400" cy="1709058"/>
          </a:xfrm>
        </p:grpSpPr>
        <p:sp>
          <p:nvSpPr>
            <p:cNvPr id="85" name="Rectangle 84"/>
            <p:cNvSpPr/>
            <p:nvPr/>
          </p:nvSpPr>
          <p:spPr>
            <a:xfrm>
              <a:off x="912870" y="1905140"/>
              <a:ext cx="1295400" cy="1599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6" name="Straight Connector 85"/>
            <p:cNvCxnSpPr/>
            <p:nvPr/>
          </p:nvCxnSpPr>
          <p:spPr>
            <a:xfrm>
              <a:off x="1403361" y="1905311"/>
              <a:ext cx="0" cy="167573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621993" y="1872298"/>
              <a:ext cx="0" cy="1675733"/>
            </a:xfrm>
            <a:prstGeom prst="line">
              <a:avLst/>
            </a:prstGeom>
            <a:ln w="25400">
              <a:solidFill>
                <a:srgbClr val="FF0000"/>
              </a:solidFill>
              <a:prstDash val="lgDashDot"/>
            </a:ln>
          </p:spPr>
          <p:style>
            <a:lnRef idx="1">
              <a:schemeClr val="accent1"/>
            </a:lnRef>
            <a:fillRef idx="0">
              <a:schemeClr val="accent1"/>
            </a:fillRef>
            <a:effectRef idx="0">
              <a:schemeClr val="accent1"/>
            </a:effectRef>
            <a:fontRef idx="minor">
              <a:schemeClr val="tx1"/>
            </a:fontRef>
          </p:style>
        </p:cxnSp>
      </p:grpSp>
      <p:sp>
        <p:nvSpPr>
          <p:cNvPr id="88" name="Regular Pentagon 87"/>
          <p:cNvSpPr/>
          <p:nvPr/>
        </p:nvSpPr>
        <p:spPr>
          <a:xfrm rot="16200000">
            <a:off x="840581" y="4112420"/>
            <a:ext cx="1400175" cy="1338262"/>
          </a:xfrm>
          <a:prstGeom prst="pen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9" name="Straight Connector 88"/>
          <p:cNvCxnSpPr>
            <a:stCxn id="88" idx="5"/>
          </p:cNvCxnSpPr>
          <p:nvPr/>
        </p:nvCxnSpPr>
        <p:spPr>
          <a:xfrm flipV="1">
            <a:off x="1382713" y="4038600"/>
            <a:ext cx="3798887" cy="4286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8" idx="4"/>
          </p:cNvCxnSpPr>
          <p:nvPr/>
        </p:nvCxnSpPr>
        <p:spPr>
          <a:xfrm>
            <a:off x="2209800" y="4349750"/>
            <a:ext cx="3113088"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838200" y="4724400"/>
            <a:ext cx="4267200" cy="762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178050" y="5214938"/>
            <a:ext cx="3036888"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371600" y="5486400"/>
            <a:ext cx="38862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960688" y="2874963"/>
            <a:ext cx="33337" cy="325437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395663" y="3114675"/>
            <a:ext cx="0" cy="30480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114800" y="3495675"/>
            <a:ext cx="76200" cy="26670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887913" y="2101850"/>
            <a:ext cx="76200" cy="40386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200525" y="1676400"/>
            <a:ext cx="142875" cy="44196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767138" y="1524000"/>
            <a:ext cx="76200" cy="46482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0" name="TextBox 99"/>
          <p:cNvSpPr txBox="1">
            <a:spLocks noChangeArrowheads="1"/>
          </p:cNvSpPr>
          <p:nvPr/>
        </p:nvSpPr>
        <p:spPr bwMode="auto">
          <a:xfrm>
            <a:off x="533400" y="472440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a(1)</a:t>
            </a:r>
          </a:p>
        </p:txBody>
      </p:sp>
      <p:sp>
        <p:nvSpPr>
          <p:cNvPr id="101" name="TextBox 100"/>
          <p:cNvSpPr txBox="1">
            <a:spLocks noChangeArrowheads="1"/>
          </p:cNvSpPr>
          <p:nvPr/>
        </p:nvSpPr>
        <p:spPr bwMode="auto">
          <a:xfrm>
            <a:off x="2209800" y="502920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c(3)</a:t>
            </a:r>
          </a:p>
        </p:txBody>
      </p:sp>
      <p:sp>
        <p:nvSpPr>
          <p:cNvPr id="102" name="TextBox 101"/>
          <p:cNvSpPr txBox="1">
            <a:spLocks noChangeArrowheads="1"/>
          </p:cNvSpPr>
          <p:nvPr/>
        </p:nvSpPr>
        <p:spPr bwMode="auto">
          <a:xfrm>
            <a:off x="1295400" y="548640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b(2)</a:t>
            </a:r>
          </a:p>
        </p:txBody>
      </p:sp>
      <p:sp>
        <p:nvSpPr>
          <p:cNvPr id="103" name="TextBox 102"/>
          <p:cNvSpPr txBox="1">
            <a:spLocks noChangeArrowheads="1"/>
          </p:cNvSpPr>
          <p:nvPr/>
        </p:nvSpPr>
        <p:spPr bwMode="auto">
          <a:xfrm>
            <a:off x="1295400" y="388620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e(5)</a:t>
            </a:r>
          </a:p>
        </p:txBody>
      </p:sp>
      <p:sp>
        <p:nvSpPr>
          <p:cNvPr id="104" name="TextBox 103"/>
          <p:cNvSpPr txBox="1">
            <a:spLocks noChangeArrowheads="1"/>
          </p:cNvSpPr>
          <p:nvPr/>
        </p:nvSpPr>
        <p:spPr bwMode="auto">
          <a:xfrm>
            <a:off x="2209800" y="411480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d(4)</a:t>
            </a:r>
          </a:p>
        </p:txBody>
      </p:sp>
      <p:grpSp>
        <p:nvGrpSpPr>
          <p:cNvPr id="3" name="Group 68"/>
          <p:cNvGrpSpPr>
            <a:grpSpLocks/>
          </p:cNvGrpSpPr>
          <p:nvPr/>
        </p:nvGrpSpPr>
        <p:grpSpPr bwMode="auto">
          <a:xfrm>
            <a:off x="762000" y="1676400"/>
            <a:ext cx="1905000" cy="2068513"/>
            <a:chOff x="762000" y="1676400"/>
            <a:chExt cx="1905000" cy="2069221"/>
          </a:xfrm>
        </p:grpSpPr>
        <p:grpSp>
          <p:nvGrpSpPr>
            <p:cNvPr id="32845" name="Group 18"/>
            <p:cNvGrpSpPr>
              <a:grpSpLocks/>
            </p:cNvGrpSpPr>
            <p:nvPr/>
          </p:nvGrpSpPr>
          <p:grpSpPr bwMode="auto">
            <a:xfrm>
              <a:off x="838200" y="1872342"/>
              <a:ext cx="1371600" cy="1709058"/>
              <a:chOff x="838200" y="1872342"/>
              <a:chExt cx="1371600" cy="1709058"/>
            </a:xfrm>
          </p:grpSpPr>
          <p:sp>
            <p:nvSpPr>
              <p:cNvPr id="113" name="Rectangle 112"/>
              <p:cNvSpPr/>
              <p:nvPr/>
            </p:nvSpPr>
            <p:spPr>
              <a:xfrm>
                <a:off x="838200" y="1905078"/>
                <a:ext cx="1371600" cy="16007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4" name="Straight Connector 113"/>
              <p:cNvCxnSpPr/>
              <p:nvPr/>
            </p:nvCxnSpPr>
            <p:spPr>
              <a:xfrm>
                <a:off x="1371600" y="1905078"/>
                <a:ext cx="0" cy="16769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22425" y="1871730"/>
                <a:ext cx="0" cy="1676974"/>
              </a:xfrm>
              <a:prstGeom prst="line">
                <a:avLst/>
              </a:prstGeom>
              <a:ln w="25400">
                <a:solidFill>
                  <a:srgbClr val="FF0000"/>
                </a:solidFill>
                <a:prstDash val="lgDashDot"/>
              </a:ln>
            </p:spPr>
            <p:style>
              <a:lnRef idx="1">
                <a:schemeClr val="accent1"/>
              </a:lnRef>
              <a:fillRef idx="0">
                <a:schemeClr val="accent1"/>
              </a:fillRef>
              <a:effectRef idx="0">
                <a:schemeClr val="accent1"/>
              </a:effectRef>
              <a:fontRef idx="minor">
                <a:schemeClr val="tx1"/>
              </a:fontRef>
            </p:style>
          </p:cxnSp>
        </p:grpSp>
        <p:sp>
          <p:nvSpPr>
            <p:cNvPr id="32846" name="TextBox 106"/>
            <p:cNvSpPr txBox="1">
              <a:spLocks noChangeArrowheads="1"/>
            </p:cNvSpPr>
            <p:nvPr/>
          </p:nvSpPr>
          <p:spPr bwMode="auto">
            <a:xfrm>
              <a:off x="762000" y="1752600"/>
              <a:ext cx="3048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a’</a:t>
              </a:r>
            </a:p>
          </p:txBody>
        </p:sp>
        <p:sp>
          <p:nvSpPr>
            <p:cNvPr id="32847" name="TextBox 107"/>
            <p:cNvSpPr txBox="1">
              <a:spLocks noChangeArrowheads="1"/>
            </p:cNvSpPr>
            <p:nvPr/>
          </p:nvSpPr>
          <p:spPr bwMode="auto">
            <a:xfrm>
              <a:off x="1371600" y="1676400"/>
              <a:ext cx="381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b’(e’)</a:t>
              </a:r>
            </a:p>
          </p:txBody>
        </p:sp>
        <p:sp>
          <p:nvSpPr>
            <p:cNvPr id="32848" name="TextBox 108"/>
            <p:cNvSpPr txBox="1">
              <a:spLocks noChangeArrowheads="1"/>
            </p:cNvSpPr>
            <p:nvPr/>
          </p:nvSpPr>
          <p:spPr bwMode="auto">
            <a:xfrm>
              <a:off x="2133600" y="1676400"/>
              <a:ext cx="457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c’(d’)</a:t>
              </a:r>
            </a:p>
          </p:txBody>
        </p:sp>
        <p:sp>
          <p:nvSpPr>
            <p:cNvPr id="32849" name="TextBox 109"/>
            <p:cNvSpPr txBox="1">
              <a:spLocks noChangeArrowheads="1"/>
            </p:cNvSpPr>
            <p:nvPr/>
          </p:nvSpPr>
          <p:spPr bwMode="auto">
            <a:xfrm>
              <a:off x="1295400" y="3560955"/>
              <a:ext cx="457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2’(5’)</a:t>
              </a:r>
            </a:p>
          </p:txBody>
        </p:sp>
        <p:sp>
          <p:nvSpPr>
            <p:cNvPr id="32850" name="TextBox 110"/>
            <p:cNvSpPr txBox="1">
              <a:spLocks noChangeArrowheads="1"/>
            </p:cNvSpPr>
            <p:nvPr/>
          </p:nvSpPr>
          <p:spPr bwMode="auto">
            <a:xfrm>
              <a:off x="795453" y="3540510"/>
              <a:ext cx="3048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1’</a:t>
              </a:r>
            </a:p>
          </p:txBody>
        </p:sp>
        <p:sp>
          <p:nvSpPr>
            <p:cNvPr id="32851" name="TextBox 111"/>
            <p:cNvSpPr txBox="1">
              <a:spLocks noChangeArrowheads="1"/>
            </p:cNvSpPr>
            <p:nvPr/>
          </p:nvSpPr>
          <p:spPr bwMode="auto">
            <a:xfrm>
              <a:off x="2209800" y="3462453"/>
              <a:ext cx="457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3’(4’)</a:t>
              </a:r>
            </a:p>
          </p:txBody>
        </p:sp>
      </p:grpSp>
      <p:sp>
        <p:nvSpPr>
          <p:cNvPr id="116" name="TextBox 115"/>
          <p:cNvSpPr txBox="1">
            <a:spLocks noChangeArrowheads="1"/>
          </p:cNvSpPr>
          <p:nvPr/>
        </p:nvSpPr>
        <p:spPr bwMode="auto">
          <a:xfrm rot="1737910">
            <a:off x="3733800" y="121920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a</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a:t>
            </a:r>
          </a:p>
        </p:txBody>
      </p:sp>
      <p:sp>
        <p:nvSpPr>
          <p:cNvPr id="117" name="TextBox 116"/>
          <p:cNvSpPr txBox="1">
            <a:spLocks noChangeArrowheads="1"/>
          </p:cNvSpPr>
          <p:nvPr/>
        </p:nvSpPr>
        <p:spPr bwMode="auto">
          <a:xfrm rot="1737910">
            <a:off x="4229100" y="1504950"/>
            <a:ext cx="4397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b</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’(e</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a:t>
            </a:r>
          </a:p>
        </p:txBody>
      </p:sp>
      <p:sp>
        <p:nvSpPr>
          <p:cNvPr id="118" name="TextBox 117"/>
          <p:cNvSpPr txBox="1">
            <a:spLocks noChangeArrowheads="1"/>
          </p:cNvSpPr>
          <p:nvPr/>
        </p:nvSpPr>
        <p:spPr bwMode="auto">
          <a:xfrm rot="1737910">
            <a:off x="4892675" y="2003425"/>
            <a:ext cx="4397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c</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’(d</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a:t>
            </a:r>
          </a:p>
        </p:txBody>
      </p:sp>
      <p:sp>
        <p:nvSpPr>
          <p:cNvPr id="119" name="TextBox 118"/>
          <p:cNvSpPr txBox="1">
            <a:spLocks noChangeArrowheads="1"/>
          </p:cNvSpPr>
          <p:nvPr/>
        </p:nvSpPr>
        <p:spPr bwMode="auto">
          <a:xfrm rot="2198443">
            <a:off x="3209925" y="3241675"/>
            <a:ext cx="4572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2</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’(5</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a:t>
            </a:r>
          </a:p>
        </p:txBody>
      </p:sp>
      <p:sp>
        <p:nvSpPr>
          <p:cNvPr id="120" name="TextBox 119"/>
          <p:cNvSpPr txBox="1">
            <a:spLocks noChangeArrowheads="1"/>
          </p:cNvSpPr>
          <p:nvPr/>
        </p:nvSpPr>
        <p:spPr bwMode="auto">
          <a:xfrm rot="2198443">
            <a:off x="2616200" y="2740025"/>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1</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a:t>
            </a:r>
          </a:p>
        </p:txBody>
      </p:sp>
      <p:sp>
        <p:nvSpPr>
          <p:cNvPr id="121" name="TextBox 120"/>
          <p:cNvSpPr txBox="1">
            <a:spLocks noChangeArrowheads="1"/>
          </p:cNvSpPr>
          <p:nvPr/>
        </p:nvSpPr>
        <p:spPr bwMode="auto">
          <a:xfrm rot="2198443">
            <a:off x="3800475" y="3506788"/>
            <a:ext cx="4572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3</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’(4</a:t>
            </a:r>
            <a:r>
              <a:rPr lang="en-US" altLang="en-US" sz="1200" baseline="-25000">
                <a:latin typeface="Calibri" panose="020F0502020204030204" pitchFamily="34" charset="0"/>
                <a:cs typeface="Arial" panose="020B0604020202020204" pitchFamily="34" charset="0"/>
              </a:rPr>
              <a:t>1</a:t>
            </a:r>
            <a:r>
              <a:rPr lang="en-US" altLang="en-US" sz="1200">
                <a:latin typeface="Calibri" panose="020F0502020204030204" pitchFamily="34" charset="0"/>
                <a:cs typeface="Arial" panose="020B0604020202020204" pitchFamily="34" charset="0"/>
              </a:rPr>
              <a:t>’)</a:t>
            </a:r>
          </a:p>
        </p:txBody>
      </p:sp>
      <p:sp>
        <p:nvSpPr>
          <p:cNvPr id="122" name="Oval 121"/>
          <p:cNvSpPr>
            <a:spLocks noChangeAspect="1"/>
          </p:cNvSpPr>
          <p:nvPr/>
        </p:nvSpPr>
        <p:spPr>
          <a:xfrm>
            <a:off x="4908550" y="4343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Oval 122"/>
          <p:cNvSpPr>
            <a:spLocks noChangeAspect="1"/>
          </p:cNvSpPr>
          <p:nvPr/>
        </p:nvSpPr>
        <p:spPr>
          <a:xfrm>
            <a:off x="4927600" y="5211763"/>
            <a:ext cx="44450"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4" name="Oval 123"/>
          <p:cNvSpPr>
            <a:spLocks noChangeAspect="1"/>
          </p:cNvSpPr>
          <p:nvPr/>
        </p:nvSpPr>
        <p:spPr>
          <a:xfrm>
            <a:off x="4267200" y="40386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 name="Oval 124"/>
          <p:cNvSpPr>
            <a:spLocks noChangeAspect="1"/>
          </p:cNvSpPr>
          <p:nvPr/>
        </p:nvSpPr>
        <p:spPr>
          <a:xfrm>
            <a:off x="4311650" y="544988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6" name="Oval 125"/>
          <p:cNvSpPr>
            <a:spLocks noChangeAspect="1"/>
          </p:cNvSpPr>
          <p:nvPr/>
        </p:nvSpPr>
        <p:spPr>
          <a:xfrm>
            <a:off x="3810000" y="4724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TextBox 126"/>
          <p:cNvSpPr txBox="1">
            <a:spLocks noChangeArrowheads="1"/>
          </p:cNvSpPr>
          <p:nvPr/>
        </p:nvSpPr>
        <p:spPr bwMode="auto">
          <a:xfrm>
            <a:off x="4953000" y="41910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cs typeface="Arial" panose="020B0604020202020204" pitchFamily="34" charset="0"/>
              </a:rPr>
              <a:t>d</a:t>
            </a:r>
            <a:r>
              <a:rPr lang="en-US" altLang="en-US" sz="1400" baseline="-25000">
                <a:latin typeface="Calibri" panose="020F0502020204030204" pitchFamily="34" charset="0"/>
                <a:cs typeface="Arial" panose="020B0604020202020204" pitchFamily="34" charset="0"/>
              </a:rPr>
              <a:t>1</a:t>
            </a:r>
          </a:p>
        </p:txBody>
      </p:sp>
      <p:sp>
        <p:nvSpPr>
          <p:cNvPr id="128" name="TextBox 127"/>
          <p:cNvSpPr txBox="1">
            <a:spLocks noChangeArrowheads="1"/>
          </p:cNvSpPr>
          <p:nvPr/>
        </p:nvSpPr>
        <p:spPr bwMode="auto">
          <a:xfrm>
            <a:off x="5029200" y="51054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cs typeface="Arial" panose="020B0604020202020204" pitchFamily="34" charset="0"/>
              </a:rPr>
              <a:t>c</a:t>
            </a:r>
            <a:r>
              <a:rPr lang="en-US" altLang="en-US" sz="1400" baseline="-25000">
                <a:latin typeface="Calibri" panose="020F0502020204030204" pitchFamily="34" charset="0"/>
                <a:cs typeface="Arial" panose="020B0604020202020204" pitchFamily="34" charset="0"/>
              </a:rPr>
              <a:t>1</a:t>
            </a:r>
          </a:p>
        </p:txBody>
      </p:sp>
      <p:sp>
        <p:nvSpPr>
          <p:cNvPr id="129" name="TextBox 128"/>
          <p:cNvSpPr txBox="1">
            <a:spLocks noChangeArrowheads="1"/>
          </p:cNvSpPr>
          <p:nvPr/>
        </p:nvSpPr>
        <p:spPr bwMode="auto">
          <a:xfrm>
            <a:off x="4191000" y="55626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cs typeface="Arial" panose="020B0604020202020204" pitchFamily="34" charset="0"/>
              </a:rPr>
              <a:t>b</a:t>
            </a:r>
            <a:r>
              <a:rPr lang="en-US" altLang="en-US" sz="1400" baseline="-25000">
                <a:latin typeface="Calibri" panose="020F0502020204030204" pitchFamily="34" charset="0"/>
                <a:cs typeface="Arial" panose="020B0604020202020204" pitchFamily="34" charset="0"/>
              </a:rPr>
              <a:t>1</a:t>
            </a:r>
          </a:p>
        </p:txBody>
      </p:sp>
      <p:sp>
        <p:nvSpPr>
          <p:cNvPr id="130" name="TextBox 129"/>
          <p:cNvSpPr txBox="1">
            <a:spLocks noChangeArrowheads="1"/>
          </p:cNvSpPr>
          <p:nvPr/>
        </p:nvSpPr>
        <p:spPr bwMode="auto">
          <a:xfrm>
            <a:off x="4267200" y="37338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cs typeface="Arial" panose="020B0604020202020204" pitchFamily="34" charset="0"/>
              </a:rPr>
              <a:t>e</a:t>
            </a:r>
            <a:r>
              <a:rPr lang="en-US" altLang="en-US" sz="1400" baseline="-25000">
                <a:latin typeface="Calibri" panose="020F0502020204030204" pitchFamily="34" charset="0"/>
                <a:cs typeface="Arial" panose="020B0604020202020204" pitchFamily="34" charset="0"/>
              </a:rPr>
              <a:t>1</a:t>
            </a:r>
          </a:p>
        </p:txBody>
      </p:sp>
      <p:sp>
        <p:nvSpPr>
          <p:cNvPr id="131" name="TextBox 130"/>
          <p:cNvSpPr txBox="1">
            <a:spLocks noChangeArrowheads="1"/>
          </p:cNvSpPr>
          <p:nvPr/>
        </p:nvSpPr>
        <p:spPr bwMode="auto">
          <a:xfrm>
            <a:off x="3429000" y="45720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cs typeface="Arial" panose="020B0604020202020204" pitchFamily="34" charset="0"/>
              </a:rPr>
              <a:t>a</a:t>
            </a:r>
            <a:r>
              <a:rPr lang="en-US" altLang="en-US" sz="1400" baseline="-25000">
                <a:latin typeface="Calibri" panose="020F0502020204030204" pitchFamily="34" charset="0"/>
                <a:cs typeface="Arial" panose="020B0604020202020204" pitchFamily="34" charset="0"/>
              </a:rPr>
              <a:t>1</a:t>
            </a:r>
          </a:p>
        </p:txBody>
      </p:sp>
      <p:grpSp>
        <p:nvGrpSpPr>
          <p:cNvPr id="5" name="Group 107"/>
          <p:cNvGrpSpPr>
            <a:grpSpLocks/>
          </p:cNvGrpSpPr>
          <p:nvPr/>
        </p:nvGrpSpPr>
        <p:grpSpPr bwMode="auto">
          <a:xfrm>
            <a:off x="3832225" y="4078288"/>
            <a:ext cx="1133475" cy="1393825"/>
            <a:chOff x="3832860" y="4077624"/>
            <a:chExt cx="1133148" cy="1396005"/>
          </a:xfrm>
        </p:grpSpPr>
        <p:cxnSp>
          <p:nvCxnSpPr>
            <p:cNvPr id="133" name="Straight Connector 132"/>
            <p:cNvCxnSpPr>
              <a:stCxn id="126" idx="4"/>
            </p:cNvCxnSpPr>
            <p:nvPr/>
          </p:nvCxnSpPr>
          <p:spPr>
            <a:xfrm>
              <a:off x="3832860" y="4770857"/>
              <a:ext cx="476113" cy="686873"/>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24" idx="3"/>
              <a:endCxn id="126" idx="7"/>
            </p:cNvCxnSpPr>
            <p:nvPr/>
          </p:nvCxnSpPr>
          <p:spPr>
            <a:xfrm flipH="1">
              <a:off x="3848730" y="4077624"/>
              <a:ext cx="425327" cy="653482"/>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24" idx="5"/>
            </p:cNvCxnSpPr>
            <p:nvPr/>
          </p:nvCxnSpPr>
          <p:spPr>
            <a:xfrm>
              <a:off x="4305799" y="4077624"/>
              <a:ext cx="625295" cy="294146"/>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2" idx="4"/>
              <a:endCxn id="123" idx="5"/>
            </p:cNvCxnSpPr>
            <p:nvPr/>
          </p:nvCxnSpPr>
          <p:spPr>
            <a:xfrm>
              <a:off x="4931093" y="4389261"/>
              <a:ext cx="34915" cy="861771"/>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23" idx="4"/>
              <a:endCxn id="125" idx="6"/>
            </p:cNvCxnSpPr>
            <p:nvPr/>
          </p:nvCxnSpPr>
          <p:spPr>
            <a:xfrm flipH="1">
              <a:off x="4358171" y="5258981"/>
              <a:ext cx="591966" cy="214648"/>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grpSp>
      <p:sp>
        <p:nvSpPr>
          <p:cNvPr id="138" name="Oval 137"/>
          <p:cNvSpPr>
            <a:spLocks noChangeAspect="1"/>
          </p:cNvSpPr>
          <p:nvPr/>
        </p:nvSpPr>
        <p:spPr>
          <a:xfrm>
            <a:off x="2962275" y="4733925"/>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 name="Oval 138"/>
          <p:cNvSpPr>
            <a:spLocks noChangeAspect="1"/>
          </p:cNvSpPr>
          <p:nvPr/>
        </p:nvSpPr>
        <p:spPr>
          <a:xfrm>
            <a:off x="3371850" y="40386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0" name="Oval 139"/>
          <p:cNvSpPr>
            <a:spLocks noChangeAspect="1"/>
          </p:cNvSpPr>
          <p:nvPr/>
        </p:nvSpPr>
        <p:spPr>
          <a:xfrm>
            <a:off x="3362325" y="546735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 name="Oval 140"/>
          <p:cNvSpPr>
            <a:spLocks noChangeAspect="1"/>
          </p:cNvSpPr>
          <p:nvPr/>
        </p:nvSpPr>
        <p:spPr>
          <a:xfrm>
            <a:off x="4267200" y="4343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 name="Oval 141"/>
          <p:cNvSpPr>
            <a:spLocks noChangeAspect="1"/>
          </p:cNvSpPr>
          <p:nvPr/>
        </p:nvSpPr>
        <p:spPr>
          <a:xfrm>
            <a:off x="4343400" y="51816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3" name="Straight Connector 142"/>
          <p:cNvCxnSpPr/>
          <p:nvPr/>
        </p:nvCxnSpPr>
        <p:spPr>
          <a:xfrm flipH="1">
            <a:off x="2971800" y="4038600"/>
            <a:ext cx="425450" cy="735013"/>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970213" y="4765675"/>
            <a:ext cx="400050" cy="701675"/>
          </a:xfrm>
          <a:prstGeom prst="line">
            <a:avLst/>
          </a:prstGeom>
          <a:ln w="25400">
            <a:solidFill>
              <a:srgbClr val="CE38BC"/>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9" idx="2"/>
            <a:endCxn id="141" idx="1"/>
          </p:cNvCxnSpPr>
          <p:nvPr/>
        </p:nvCxnSpPr>
        <p:spPr>
          <a:xfrm>
            <a:off x="3371850" y="4060825"/>
            <a:ext cx="901700" cy="288925"/>
          </a:xfrm>
          <a:prstGeom prst="line">
            <a:avLst/>
          </a:prstGeom>
          <a:ln w="25400">
            <a:solidFill>
              <a:srgbClr val="CE38BC"/>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0" idx="3"/>
            <a:endCxn id="142" idx="5"/>
          </p:cNvCxnSpPr>
          <p:nvPr/>
        </p:nvCxnSpPr>
        <p:spPr>
          <a:xfrm flipV="1">
            <a:off x="3368675" y="5221288"/>
            <a:ext cx="1014413" cy="285750"/>
          </a:xfrm>
          <a:prstGeom prst="line">
            <a:avLst/>
          </a:prstGeom>
          <a:ln w="25400">
            <a:solidFill>
              <a:srgbClr val="CE38BC"/>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279900" y="4365625"/>
            <a:ext cx="30163" cy="838200"/>
          </a:xfrm>
          <a:prstGeom prst="line">
            <a:avLst/>
          </a:prstGeom>
          <a:ln w="25400">
            <a:solidFill>
              <a:srgbClr val="CE38BC"/>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42" idx="4"/>
            <a:endCxn id="123" idx="1"/>
          </p:cNvCxnSpPr>
          <p:nvPr/>
        </p:nvCxnSpPr>
        <p:spPr>
          <a:xfrm flipV="1">
            <a:off x="4365625" y="5218113"/>
            <a:ext cx="568325" cy="0"/>
          </a:xfrm>
          <a:prstGeom prst="line">
            <a:avLst/>
          </a:prstGeom>
          <a:ln w="25400">
            <a:solidFill>
              <a:srgbClr val="CE38BC"/>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122" idx="7"/>
          </p:cNvCxnSpPr>
          <p:nvPr/>
        </p:nvCxnSpPr>
        <p:spPr>
          <a:xfrm flipV="1">
            <a:off x="4267200" y="4349750"/>
            <a:ext cx="681038" cy="14288"/>
          </a:xfrm>
          <a:prstGeom prst="line">
            <a:avLst/>
          </a:prstGeom>
          <a:ln w="25400">
            <a:solidFill>
              <a:srgbClr val="CE38BC"/>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971800" y="4754563"/>
            <a:ext cx="884238" cy="0"/>
          </a:xfrm>
          <a:prstGeom prst="line">
            <a:avLst/>
          </a:prstGeom>
          <a:ln w="25400">
            <a:solidFill>
              <a:srgbClr val="CE38BC"/>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395663" y="4049713"/>
            <a:ext cx="884237" cy="0"/>
          </a:xfrm>
          <a:prstGeom prst="line">
            <a:avLst/>
          </a:prstGeom>
          <a:ln w="25400">
            <a:solidFill>
              <a:srgbClr val="CE38BC"/>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3429000" y="5497513"/>
            <a:ext cx="884238" cy="0"/>
          </a:xfrm>
          <a:prstGeom prst="line">
            <a:avLst/>
          </a:prstGeom>
          <a:ln w="25400">
            <a:solidFill>
              <a:srgbClr val="CE38BC"/>
            </a:solidFill>
            <a:prstDash val="solid"/>
          </a:ln>
        </p:spPr>
        <p:style>
          <a:lnRef idx="1">
            <a:schemeClr val="accent1"/>
          </a:lnRef>
          <a:fillRef idx="0">
            <a:schemeClr val="accent1"/>
          </a:fillRef>
          <a:effectRef idx="0">
            <a:schemeClr val="accent1"/>
          </a:effectRef>
          <a:fontRef idx="minor">
            <a:schemeClr val="tx1"/>
          </a:fontRef>
        </p:style>
      </p:cxnSp>
      <p:sp>
        <p:nvSpPr>
          <p:cNvPr id="153" name="TextBox 152"/>
          <p:cNvSpPr txBox="1">
            <a:spLocks noChangeArrowheads="1"/>
          </p:cNvSpPr>
          <p:nvPr/>
        </p:nvSpPr>
        <p:spPr bwMode="auto">
          <a:xfrm>
            <a:off x="2590800" y="46482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1</a:t>
            </a:r>
            <a:r>
              <a:rPr lang="en-US" altLang="en-US" sz="1200" baseline="-25000">
                <a:latin typeface="Calibri" panose="020F0502020204030204" pitchFamily="34" charset="0"/>
                <a:cs typeface="Arial" panose="020B0604020202020204" pitchFamily="34" charset="0"/>
              </a:rPr>
              <a:t>1</a:t>
            </a:r>
          </a:p>
        </p:txBody>
      </p:sp>
      <p:sp>
        <p:nvSpPr>
          <p:cNvPr id="154" name="TextBox 153"/>
          <p:cNvSpPr txBox="1">
            <a:spLocks noChangeArrowheads="1"/>
          </p:cNvSpPr>
          <p:nvPr/>
        </p:nvSpPr>
        <p:spPr bwMode="auto">
          <a:xfrm>
            <a:off x="3200400" y="37338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5</a:t>
            </a:r>
            <a:r>
              <a:rPr lang="en-US" altLang="en-US" sz="1200" baseline="-25000">
                <a:latin typeface="Calibri" panose="020F0502020204030204" pitchFamily="34" charset="0"/>
                <a:cs typeface="Arial" panose="020B0604020202020204" pitchFamily="34" charset="0"/>
              </a:rPr>
              <a:t>1</a:t>
            </a:r>
          </a:p>
        </p:txBody>
      </p:sp>
      <p:sp>
        <p:nvSpPr>
          <p:cNvPr id="155" name="TextBox 154"/>
          <p:cNvSpPr txBox="1">
            <a:spLocks noChangeArrowheads="1"/>
          </p:cNvSpPr>
          <p:nvPr/>
        </p:nvSpPr>
        <p:spPr bwMode="auto">
          <a:xfrm>
            <a:off x="3124200" y="55626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2</a:t>
            </a:r>
            <a:r>
              <a:rPr lang="en-US" altLang="en-US" sz="1200" baseline="-25000">
                <a:latin typeface="Calibri" panose="020F0502020204030204" pitchFamily="34" charset="0"/>
                <a:cs typeface="Arial" panose="020B0604020202020204" pitchFamily="34" charset="0"/>
              </a:rPr>
              <a:t>1</a:t>
            </a:r>
          </a:p>
        </p:txBody>
      </p:sp>
      <p:sp>
        <p:nvSpPr>
          <p:cNvPr id="156" name="TextBox 155"/>
          <p:cNvSpPr txBox="1">
            <a:spLocks noChangeArrowheads="1"/>
          </p:cNvSpPr>
          <p:nvPr/>
        </p:nvSpPr>
        <p:spPr bwMode="auto">
          <a:xfrm>
            <a:off x="4419600" y="48768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3</a:t>
            </a:r>
            <a:r>
              <a:rPr lang="en-US" altLang="en-US" sz="1200" baseline="-25000">
                <a:latin typeface="Calibri" panose="020F0502020204030204" pitchFamily="34" charset="0"/>
                <a:cs typeface="Arial" panose="020B0604020202020204" pitchFamily="34" charset="0"/>
              </a:rPr>
              <a:t>1</a:t>
            </a:r>
          </a:p>
        </p:txBody>
      </p:sp>
      <p:sp>
        <p:nvSpPr>
          <p:cNvPr id="157" name="TextBox 156"/>
          <p:cNvSpPr txBox="1">
            <a:spLocks noChangeArrowheads="1"/>
          </p:cNvSpPr>
          <p:nvPr/>
        </p:nvSpPr>
        <p:spPr bwMode="auto">
          <a:xfrm>
            <a:off x="4343400" y="43434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cs typeface="Arial" panose="020B0604020202020204" pitchFamily="34" charset="0"/>
              </a:rPr>
              <a:t>4</a:t>
            </a:r>
            <a:r>
              <a:rPr lang="en-US" altLang="en-US" sz="1200" baseline="-25000">
                <a:latin typeface="Calibri" panose="020F0502020204030204" pitchFamily="34" charset="0"/>
                <a:cs typeface="Arial" panose="020B0604020202020204" pitchFamily="34" charset="0"/>
              </a:rPr>
              <a:t>1</a:t>
            </a:r>
          </a:p>
        </p:txBody>
      </p:sp>
      <p:cxnSp>
        <p:nvCxnSpPr>
          <p:cNvPr id="159" name="Straight Connector 158"/>
          <p:cNvCxnSpPr/>
          <p:nvPr/>
        </p:nvCxnSpPr>
        <p:spPr>
          <a:xfrm>
            <a:off x="457200" y="3519488"/>
            <a:ext cx="525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302" name="TextBox 159"/>
          <p:cNvSpPr txBox="1">
            <a:spLocks noChangeArrowheads="1"/>
          </p:cNvSpPr>
          <p:nvPr/>
        </p:nvSpPr>
        <p:spPr bwMode="auto">
          <a:xfrm>
            <a:off x="152400" y="32766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X</a:t>
            </a:r>
          </a:p>
        </p:txBody>
      </p:sp>
      <p:sp>
        <p:nvSpPr>
          <p:cNvPr id="10303" name="TextBox 160"/>
          <p:cNvSpPr txBox="1">
            <a:spLocks noChangeArrowheads="1"/>
          </p:cNvSpPr>
          <p:nvPr/>
        </p:nvSpPr>
        <p:spPr bwMode="auto">
          <a:xfrm>
            <a:off x="5715000" y="3276600"/>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Y</a:t>
            </a:r>
          </a:p>
        </p:txBody>
      </p:sp>
      <p:grpSp>
        <p:nvGrpSpPr>
          <p:cNvPr id="6" name="Group 170"/>
          <p:cNvGrpSpPr>
            <a:grpSpLocks/>
          </p:cNvGrpSpPr>
          <p:nvPr/>
        </p:nvGrpSpPr>
        <p:grpSpPr bwMode="auto">
          <a:xfrm>
            <a:off x="838200" y="3489325"/>
            <a:ext cx="1371600" cy="1997075"/>
            <a:chOff x="838200" y="3489067"/>
            <a:chExt cx="1372320" cy="1997333"/>
          </a:xfrm>
        </p:grpSpPr>
        <p:cxnSp>
          <p:nvCxnSpPr>
            <p:cNvPr id="163" name="Straight Connector 162"/>
            <p:cNvCxnSpPr/>
            <p:nvPr/>
          </p:nvCxnSpPr>
          <p:spPr>
            <a:xfrm flipV="1">
              <a:off x="838200" y="3489067"/>
              <a:ext cx="0" cy="1311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1371880" y="3504944"/>
              <a:ext cx="0" cy="1981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8" idx="4"/>
              <a:endCxn id="32851" idx="1"/>
            </p:cNvCxnSpPr>
            <p:nvPr/>
          </p:nvCxnSpPr>
          <p:spPr>
            <a:xfrm flipH="1" flipV="1">
              <a:off x="2210520" y="3554163"/>
              <a:ext cx="0" cy="79544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169"/>
          <p:cNvGrpSpPr>
            <a:grpSpLocks/>
          </p:cNvGrpSpPr>
          <p:nvPr/>
        </p:nvGrpSpPr>
        <p:grpSpPr bwMode="auto">
          <a:xfrm>
            <a:off x="2720975" y="2874963"/>
            <a:ext cx="936625" cy="706437"/>
            <a:chOff x="3368040" y="3296397"/>
            <a:chExt cx="937304" cy="553843"/>
          </a:xfrm>
        </p:grpSpPr>
        <p:sp>
          <p:nvSpPr>
            <p:cNvPr id="168" name="Arc 167"/>
            <p:cNvSpPr/>
            <p:nvPr/>
          </p:nvSpPr>
          <p:spPr>
            <a:xfrm rot="13421465">
              <a:off x="3749316" y="3296397"/>
              <a:ext cx="556028" cy="553843"/>
            </a:xfrm>
            <a:prstGeom prst="arc">
              <a:avLst/>
            </a:prstGeom>
            <a:ln w="12700">
              <a:headEnd type="arrow"/>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rgbClr val="0033CC"/>
                </a:solidFill>
              </a:endParaRPr>
            </a:p>
          </p:txBody>
        </p:sp>
        <p:sp>
          <p:nvSpPr>
            <p:cNvPr id="32836" name="TextBox 168"/>
            <p:cNvSpPr txBox="1">
              <a:spLocks noChangeArrowheads="1"/>
            </p:cNvSpPr>
            <p:nvPr/>
          </p:nvSpPr>
          <p:spPr bwMode="auto">
            <a:xfrm>
              <a:off x="3368040" y="3429000"/>
              <a:ext cx="367674" cy="24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solidFill>
                    <a:srgbClr val="0033CC"/>
                  </a:solidFill>
                  <a:latin typeface="Calibri" panose="020F0502020204030204" pitchFamily="34" charset="0"/>
                  <a:cs typeface="Arial" panose="020B0604020202020204" pitchFamily="34" charset="0"/>
                </a:rPr>
                <a:t>30</a:t>
              </a:r>
              <a:endParaRPr lang="en-US" altLang="en-US" sz="1800">
                <a:solidFill>
                  <a:srgbClr val="0033CC"/>
                </a:solidFill>
                <a:latin typeface="Calibri" panose="020F0502020204030204" pitchFamily="34" charset="0"/>
                <a:cs typeface="Arial" panose="020B0604020202020204" pitchFamily="34" charset="0"/>
              </a:endParaRPr>
            </a:p>
          </p:txBody>
        </p:sp>
      </p:grpSp>
      <p:cxnSp>
        <p:nvCxnSpPr>
          <p:cNvPr id="173" name="Straight Arrow Connector 172"/>
          <p:cNvCxnSpPr/>
          <p:nvPr/>
        </p:nvCxnSpPr>
        <p:spPr>
          <a:xfrm>
            <a:off x="4386263" y="852488"/>
            <a:ext cx="0" cy="609600"/>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linds(horizontal)">
                                      <p:cBhvr>
                                        <p:cTn id="15" dur="500"/>
                                        <p:tgtEl>
                                          <p:spTgt spid="10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blinds(horizontal)">
                                      <p:cBhvr>
                                        <p:cTn id="18" dur="500"/>
                                        <p:tgtEl>
                                          <p:spTgt spid="10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blinds(horizontal)">
                                      <p:cBhvr>
                                        <p:cTn id="21" dur="500"/>
                                        <p:tgtEl>
                                          <p:spTgt spid="10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4"/>
                                        </p:tgtEl>
                                        <p:attrNameLst>
                                          <p:attrName>style.visibility</p:attrName>
                                        </p:attrNameLst>
                                      </p:cBhvr>
                                      <p:to>
                                        <p:strVal val="visible"/>
                                      </p:to>
                                    </p:set>
                                    <p:animEffect transition="in" filter="blinds(horizontal)">
                                      <p:cBhvr>
                                        <p:cTn id="24" dur="500"/>
                                        <p:tgtEl>
                                          <p:spTgt spid="10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blinds(horizontal)">
                                      <p:cBhvr>
                                        <p:cTn id="27" dur="500"/>
                                        <p:tgtEl>
                                          <p:spTgt spid="10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blinds(horizontal)">
                                      <p:cBhvr>
                                        <p:cTn id="30" dur="500"/>
                                        <p:tgtEl>
                                          <p:spTgt spid="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blinds(horizontal)">
                                      <p:cBhvr>
                                        <p:cTn id="49" dur="500"/>
                                        <p:tgtEl>
                                          <p:spTgt spid="11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blinds(horizontal)">
                                      <p:cBhvr>
                                        <p:cTn id="52" dur="500"/>
                                        <p:tgtEl>
                                          <p:spTgt spid="11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blinds(horizontal)">
                                      <p:cBhvr>
                                        <p:cTn id="55" dur="500"/>
                                        <p:tgtEl>
                                          <p:spTgt spid="11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blinds(horizontal)">
                                      <p:cBhvr>
                                        <p:cTn id="58" dur="500"/>
                                        <p:tgtEl>
                                          <p:spTgt spid="12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animEffect transition="in" filter="blinds(horizontal)">
                                      <p:cBhvr>
                                        <p:cTn id="61" dur="500"/>
                                        <p:tgtEl>
                                          <p:spTgt spid="11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0"/>
                                        </p:tgtEl>
                                        <p:attrNameLst>
                                          <p:attrName>style.visibility</p:attrName>
                                        </p:attrNameLst>
                                      </p:cBhvr>
                                      <p:to>
                                        <p:strVal val="visible"/>
                                      </p:to>
                                    </p:set>
                                    <p:animEffect transition="in" filter="blinds(horizontal)">
                                      <p:cBhvr>
                                        <p:cTn id="64" dur="500"/>
                                        <p:tgtEl>
                                          <p:spTgt spid="120"/>
                                        </p:tgtEl>
                                      </p:cBhvr>
                                    </p:animEffect>
                                  </p:childTnLst>
                                </p:cTn>
                              </p:par>
                              <p:par>
                                <p:cTn id="65" presetID="3" presetClass="entr" presetSubtype="1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73"/>
                                        </p:tgtEl>
                                        <p:attrNameLst>
                                          <p:attrName>style.visibility</p:attrName>
                                        </p:attrNameLst>
                                      </p:cBhvr>
                                      <p:to>
                                        <p:strVal val="visible"/>
                                      </p:to>
                                    </p:set>
                                    <p:animEffect transition="in" filter="blinds(horizontal)">
                                      <p:cBhvr>
                                        <p:cTn id="72" dur="500"/>
                                        <p:tgtEl>
                                          <p:spTgt spid="17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blinds(horizontal)">
                                      <p:cBhvr>
                                        <p:cTn id="77" dur="500"/>
                                        <p:tgtEl>
                                          <p:spTgt spid="91"/>
                                        </p:tgtEl>
                                      </p:cBhvr>
                                    </p:animEffect>
                                  </p:childTnLst>
                                </p:cTn>
                              </p:par>
                              <p:par>
                                <p:cTn id="78" presetID="3" presetClass="entr" presetSubtype="10" fill="hold"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blinds(horizontal)">
                                      <p:cBhvr>
                                        <p:cTn id="80" dur="500"/>
                                        <p:tgtEl>
                                          <p:spTgt spid="90"/>
                                        </p:tgtEl>
                                      </p:cBhvr>
                                    </p:animEffect>
                                  </p:childTnLst>
                                </p:cTn>
                              </p:par>
                              <p:par>
                                <p:cTn id="81" presetID="3" presetClass="entr" presetSubtype="10" fill="hold"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blinds(horizontal)">
                                      <p:cBhvr>
                                        <p:cTn id="83" dur="500"/>
                                        <p:tgtEl>
                                          <p:spTgt spid="89"/>
                                        </p:tgtEl>
                                      </p:cBhvr>
                                    </p:animEffect>
                                  </p:childTnLst>
                                </p:cTn>
                              </p:par>
                              <p:par>
                                <p:cTn id="84" presetID="3" presetClass="entr" presetSubtype="10" fill="hold"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blinds(horizontal)">
                                      <p:cBhvr>
                                        <p:cTn id="86" dur="500"/>
                                        <p:tgtEl>
                                          <p:spTgt spid="92"/>
                                        </p:tgtEl>
                                      </p:cBhvr>
                                    </p:animEffect>
                                  </p:childTnLst>
                                </p:cTn>
                              </p:par>
                              <p:par>
                                <p:cTn id="87" presetID="3" presetClass="entr" presetSubtype="10" fill="hold"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blinds(horizontal)">
                                      <p:cBhvr>
                                        <p:cTn id="89" dur="500"/>
                                        <p:tgtEl>
                                          <p:spTgt spid="9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97"/>
                                        </p:tgtEl>
                                        <p:attrNameLst>
                                          <p:attrName>style.visibility</p:attrName>
                                        </p:attrNameLst>
                                      </p:cBhvr>
                                      <p:to>
                                        <p:strVal val="visible"/>
                                      </p:to>
                                    </p:set>
                                    <p:animEffect transition="in" filter="blinds(horizontal)">
                                      <p:cBhvr>
                                        <p:cTn id="94" dur="500"/>
                                        <p:tgtEl>
                                          <p:spTgt spid="97"/>
                                        </p:tgtEl>
                                      </p:cBhvr>
                                    </p:animEffect>
                                  </p:childTnLst>
                                </p:cTn>
                              </p:par>
                              <p:par>
                                <p:cTn id="95" presetID="3" presetClass="entr" presetSubtype="10" fill="hold" nodeType="with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blinds(horizontal)">
                                      <p:cBhvr>
                                        <p:cTn id="97" dur="500"/>
                                        <p:tgtEl>
                                          <p:spTgt spid="98"/>
                                        </p:tgtEl>
                                      </p:cBhvr>
                                    </p:animEffect>
                                  </p:childTnLst>
                                </p:cTn>
                              </p:par>
                              <p:par>
                                <p:cTn id="98" presetID="3" presetClass="entr" presetSubtype="10" fill="hold"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blinds(horizontal)">
                                      <p:cBhvr>
                                        <p:cTn id="100" dur="500"/>
                                        <p:tgtEl>
                                          <p:spTgt spid="9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blinds(horizontal)">
                                      <p:cBhvr>
                                        <p:cTn id="105" dur="500"/>
                                        <p:tgtEl>
                                          <p:spTgt spid="123"/>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22"/>
                                        </p:tgtEl>
                                        <p:attrNameLst>
                                          <p:attrName>style.visibility</p:attrName>
                                        </p:attrNameLst>
                                      </p:cBhvr>
                                      <p:to>
                                        <p:strVal val="visible"/>
                                      </p:to>
                                    </p:set>
                                    <p:animEffect transition="in" filter="blinds(horizontal)">
                                      <p:cBhvr>
                                        <p:cTn id="108" dur="500"/>
                                        <p:tgtEl>
                                          <p:spTgt spid="12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27"/>
                                        </p:tgtEl>
                                        <p:attrNameLst>
                                          <p:attrName>style.visibility</p:attrName>
                                        </p:attrNameLst>
                                      </p:cBhvr>
                                      <p:to>
                                        <p:strVal val="visible"/>
                                      </p:to>
                                    </p:set>
                                    <p:animEffect transition="in" filter="blinds(horizontal)">
                                      <p:cBhvr>
                                        <p:cTn id="111" dur="500"/>
                                        <p:tgtEl>
                                          <p:spTgt spid="127"/>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linds(horizontal)">
                                      <p:cBhvr>
                                        <p:cTn id="114" dur="500"/>
                                        <p:tgtEl>
                                          <p:spTgt spid="12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24"/>
                                        </p:tgtEl>
                                        <p:attrNameLst>
                                          <p:attrName>style.visibility</p:attrName>
                                        </p:attrNameLst>
                                      </p:cBhvr>
                                      <p:to>
                                        <p:strVal val="visible"/>
                                      </p:to>
                                    </p:set>
                                    <p:animEffect transition="in" filter="blinds(horizontal)">
                                      <p:cBhvr>
                                        <p:cTn id="119" dur="500"/>
                                        <p:tgtEl>
                                          <p:spTgt spid="124"/>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25"/>
                                        </p:tgtEl>
                                        <p:attrNameLst>
                                          <p:attrName>style.visibility</p:attrName>
                                        </p:attrNameLst>
                                      </p:cBhvr>
                                      <p:to>
                                        <p:strVal val="visible"/>
                                      </p:to>
                                    </p:set>
                                    <p:animEffect transition="in" filter="blinds(horizontal)">
                                      <p:cBhvr>
                                        <p:cTn id="122" dur="500"/>
                                        <p:tgtEl>
                                          <p:spTgt spid="125"/>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129"/>
                                        </p:tgtEl>
                                        <p:attrNameLst>
                                          <p:attrName>style.visibility</p:attrName>
                                        </p:attrNameLst>
                                      </p:cBhvr>
                                      <p:to>
                                        <p:strVal val="visible"/>
                                      </p:to>
                                    </p:set>
                                    <p:animEffect transition="in" filter="blinds(horizontal)">
                                      <p:cBhvr>
                                        <p:cTn id="125" dur="500"/>
                                        <p:tgtEl>
                                          <p:spTgt spid="129"/>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30"/>
                                        </p:tgtEl>
                                        <p:attrNameLst>
                                          <p:attrName>style.visibility</p:attrName>
                                        </p:attrNameLst>
                                      </p:cBhvr>
                                      <p:to>
                                        <p:strVal val="visible"/>
                                      </p:to>
                                    </p:set>
                                    <p:animEffect transition="in" filter="blinds(horizontal)">
                                      <p:cBhvr>
                                        <p:cTn id="128" dur="500"/>
                                        <p:tgtEl>
                                          <p:spTgt spid="13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126"/>
                                        </p:tgtEl>
                                        <p:attrNameLst>
                                          <p:attrName>style.visibility</p:attrName>
                                        </p:attrNameLst>
                                      </p:cBhvr>
                                      <p:to>
                                        <p:strVal val="visible"/>
                                      </p:to>
                                    </p:set>
                                    <p:animEffect transition="in" filter="blinds(horizontal)">
                                      <p:cBhvr>
                                        <p:cTn id="133" dur="500"/>
                                        <p:tgtEl>
                                          <p:spTgt spid="126"/>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131"/>
                                        </p:tgtEl>
                                        <p:attrNameLst>
                                          <p:attrName>style.visibility</p:attrName>
                                        </p:attrNameLst>
                                      </p:cBhvr>
                                      <p:to>
                                        <p:strVal val="visible"/>
                                      </p:to>
                                    </p:set>
                                    <p:animEffect transition="in" filter="blinds(horizontal)">
                                      <p:cBhvr>
                                        <p:cTn id="136" dur="500"/>
                                        <p:tgtEl>
                                          <p:spTgt spid="131"/>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 presetClass="entr" presetSubtype="10" fill="hold" nodeType="clickEffect">
                                  <p:stCondLst>
                                    <p:cond delay="0"/>
                                  </p:stCondLst>
                                  <p:childTnLst>
                                    <p:set>
                                      <p:cBhvr>
                                        <p:cTn id="140" dur="1" fill="hold">
                                          <p:stCondLst>
                                            <p:cond delay="0"/>
                                          </p:stCondLst>
                                        </p:cTn>
                                        <p:tgtEl>
                                          <p:spTgt spid="5"/>
                                        </p:tgtEl>
                                        <p:attrNameLst>
                                          <p:attrName>style.visibility</p:attrName>
                                        </p:attrNameLst>
                                      </p:cBhvr>
                                      <p:to>
                                        <p:strVal val="visible"/>
                                      </p:to>
                                    </p:set>
                                    <p:animEffect transition="in" filter="blinds(horizontal)">
                                      <p:cBhvr>
                                        <p:cTn id="141" dur="500"/>
                                        <p:tgtEl>
                                          <p:spTgt spid="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nodeType="clickEffect">
                                  <p:stCondLst>
                                    <p:cond delay="0"/>
                                  </p:stCondLst>
                                  <p:childTnLst>
                                    <p:set>
                                      <p:cBhvr>
                                        <p:cTn id="145" dur="1" fill="hold">
                                          <p:stCondLst>
                                            <p:cond delay="0"/>
                                          </p:stCondLst>
                                        </p:cTn>
                                        <p:tgtEl>
                                          <p:spTgt spid="94"/>
                                        </p:tgtEl>
                                        <p:attrNameLst>
                                          <p:attrName>style.visibility</p:attrName>
                                        </p:attrNameLst>
                                      </p:cBhvr>
                                      <p:to>
                                        <p:strVal val="visible"/>
                                      </p:to>
                                    </p:set>
                                    <p:animEffect transition="in" filter="blinds(horizontal)">
                                      <p:cBhvr>
                                        <p:cTn id="146" dur="500"/>
                                        <p:tgtEl>
                                          <p:spTgt spid="94"/>
                                        </p:tgtEl>
                                      </p:cBhvr>
                                    </p:animEffect>
                                  </p:childTnLst>
                                </p:cTn>
                              </p:par>
                              <p:par>
                                <p:cTn id="147" presetID="3" presetClass="entr" presetSubtype="10" fill="hold" nodeType="withEffect">
                                  <p:stCondLst>
                                    <p:cond delay="0"/>
                                  </p:stCondLst>
                                  <p:childTnLst>
                                    <p:set>
                                      <p:cBhvr>
                                        <p:cTn id="148" dur="1" fill="hold">
                                          <p:stCondLst>
                                            <p:cond delay="0"/>
                                          </p:stCondLst>
                                        </p:cTn>
                                        <p:tgtEl>
                                          <p:spTgt spid="95"/>
                                        </p:tgtEl>
                                        <p:attrNameLst>
                                          <p:attrName>style.visibility</p:attrName>
                                        </p:attrNameLst>
                                      </p:cBhvr>
                                      <p:to>
                                        <p:strVal val="visible"/>
                                      </p:to>
                                    </p:set>
                                    <p:animEffect transition="in" filter="blinds(horizontal)">
                                      <p:cBhvr>
                                        <p:cTn id="149" dur="500"/>
                                        <p:tgtEl>
                                          <p:spTgt spid="95"/>
                                        </p:tgtEl>
                                      </p:cBhvr>
                                    </p:animEffect>
                                  </p:childTnLst>
                                </p:cTn>
                              </p:par>
                              <p:par>
                                <p:cTn id="150" presetID="3" presetClass="entr" presetSubtype="10" fill="hold" nodeType="with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blinds(horizontal)">
                                      <p:cBhvr>
                                        <p:cTn id="152" dur="500"/>
                                        <p:tgtEl>
                                          <p:spTgt spid="96"/>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53"/>
                                        </p:tgtEl>
                                        <p:attrNameLst>
                                          <p:attrName>style.visibility</p:attrName>
                                        </p:attrNameLst>
                                      </p:cBhvr>
                                      <p:to>
                                        <p:strVal val="visible"/>
                                      </p:to>
                                    </p:set>
                                    <p:animEffect transition="in" filter="blinds(horizontal)">
                                      <p:cBhvr>
                                        <p:cTn id="155" dur="500"/>
                                        <p:tgtEl>
                                          <p:spTgt spid="153"/>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154"/>
                                        </p:tgtEl>
                                        <p:attrNameLst>
                                          <p:attrName>style.visibility</p:attrName>
                                        </p:attrNameLst>
                                      </p:cBhvr>
                                      <p:to>
                                        <p:strVal val="visible"/>
                                      </p:to>
                                    </p:set>
                                    <p:animEffect transition="in" filter="blinds(horizontal)">
                                      <p:cBhvr>
                                        <p:cTn id="158" dur="500"/>
                                        <p:tgtEl>
                                          <p:spTgt spid="154"/>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155"/>
                                        </p:tgtEl>
                                        <p:attrNameLst>
                                          <p:attrName>style.visibility</p:attrName>
                                        </p:attrNameLst>
                                      </p:cBhvr>
                                      <p:to>
                                        <p:strVal val="visible"/>
                                      </p:to>
                                    </p:set>
                                    <p:animEffect transition="in" filter="blinds(horizontal)">
                                      <p:cBhvr>
                                        <p:cTn id="161" dur="500"/>
                                        <p:tgtEl>
                                          <p:spTgt spid="155"/>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156"/>
                                        </p:tgtEl>
                                        <p:attrNameLst>
                                          <p:attrName>style.visibility</p:attrName>
                                        </p:attrNameLst>
                                      </p:cBhvr>
                                      <p:to>
                                        <p:strVal val="visible"/>
                                      </p:to>
                                    </p:set>
                                    <p:animEffect transition="in" filter="blinds(horizontal)">
                                      <p:cBhvr>
                                        <p:cTn id="164" dur="500"/>
                                        <p:tgtEl>
                                          <p:spTgt spid="156"/>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157"/>
                                        </p:tgtEl>
                                        <p:attrNameLst>
                                          <p:attrName>style.visibility</p:attrName>
                                        </p:attrNameLst>
                                      </p:cBhvr>
                                      <p:to>
                                        <p:strVal val="visible"/>
                                      </p:to>
                                    </p:set>
                                    <p:animEffect transition="in" filter="blinds(horizontal)">
                                      <p:cBhvr>
                                        <p:cTn id="167" dur="500"/>
                                        <p:tgtEl>
                                          <p:spTgt spid="15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140"/>
                                        </p:tgtEl>
                                        <p:attrNameLst>
                                          <p:attrName>style.visibility</p:attrName>
                                        </p:attrNameLst>
                                      </p:cBhvr>
                                      <p:to>
                                        <p:strVal val="visible"/>
                                      </p:to>
                                    </p:set>
                                    <p:animEffect transition="in" filter="blinds(horizontal)">
                                      <p:cBhvr>
                                        <p:cTn id="172" dur="500"/>
                                        <p:tgtEl>
                                          <p:spTgt spid="140"/>
                                        </p:tgtEl>
                                      </p:cBhvr>
                                    </p:animEffect>
                                  </p:childTnLst>
                                </p:cTn>
                              </p:par>
                              <p:par>
                                <p:cTn id="173" presetID="3" presetClass="entr" presetSubtype="10" fill="hold" grpId="1" nodeType="withEffect">
                                  <p:stCondLst>
                                    <p:cond delay="0"/>
                                  </p:stCondLst>
                                  <p:childTnLst>
                                    <p:set>
                                      <p:cBhvr>
                                        <p:cTn id="174" dur="1" fill="hold">
                                          <p:stCondLst>
                                            <p:cond delay="0"/>
                                          </p:stCondLst>
                                        </p:cTn>
                                        <p:tgtEl>
                                          <p:spTgt spid="155"/>
                                        </p:tgtEl>
                                        <p:attrNameLst>
                                          <p:attrName>style.visibility</p:attrName>
                                        </p:attrNameLst>
                                      </p:cBhvr>
                                      <p:to>
                                        <p:strVal val="visible"/>
                                      </p:to>
                                    </p:set>
                                    <p:animEffect transition="in" filter="blinds(horizontal)">
                                      <p:cBhvr>
                                        <p:cTn id="175" dur="500"/>
                                        <p:tgtEl>
                                          <p:spTgt spid="155"/>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138"/>
                                        </p:tgtEl>
                                        <p:attrNameLst>
                                          <p:attrName>style.visibility</p:attrName>
                                        </p:attrNameLst>
                                      </p:cBhvr>
                                      <p:to>
                                        <p:strVal val="visible"/>
                                      </p:to>
                                    </p:set>
                                    <p:animEffect transition="in" filter="blinds(horizontal)">
                                      <p:cBhvr>
                                        <p:cTn id="178" dur="500"/>
                                        <p:tgtEl>
                                          <p:spTgt spid="138"/>
                                        </p:tgtEl>
                                      </p:cBhvr>
                                    </p:animEffect>
                                  </p:childTnLst>
                                </p:cTn>
                              </p:par>
                              <p:par>
                                <p:cTn id="179" presetID="3" presetClass="entr" presetSubtype="10" fill="hold" grpId="1" nodeType="withEffect">
                                  <p:stCondLst>
                                    <p:cond delay="0"/>
                                  </p:stCondLst>
                                  <p:childTnLst>
                                    <p:set>
                                      <p:cBhvr>
                                        <p:cTn id="180" dur="1" fill="hold">
                                          <p:stCondLst>
                                            <p:cond delay="0"/>
                                          </p:stCondLst>
                                        </p:cTn>
                                        <p:tgtEl>
                                          <p:spTgt spid="153"/>
                                        </p:tgtEl>
                                        <p:attrNameLst>
                                          <p:attrName>style.visibility</p:attrName>
                                        </p:attrNameLst>
                                      </p:cBhvr>
                                      <p:to>
                                        <p:strVal val="visible"/>
                                      </p:to>
                                    </p:set>
                                    <p:animEffect transition="in" filter="blinds(horizontal)">
                                      <p:cBhvr>
                                        <p:cTn id="181" dur="500"/>
                                        <p:tgtEl>
                                          <p:spTgt spid="153"/>
                                        </p:tgtEl>
                                      </p:cBhvr>
                                    </p:animEffect>
                                  </p:childTnLst>
                                </p:cTn>
                              </p:par>
                              <p:par>
                                <p:cTn id="182" presetID="3" presetClass="entr" presetSubtype="10" fill="hold" grpId="1" nodeType="withEffect">
                                  <p:stCondLst>
                                    <p:cond delay="0"/>
                                  </p:stCondLst>
                                  <p:childTnLst>
                                    <p:set>
                                      <p:cBhvr>
                                        <p:cTn id="183" dur="1" fill="hold">
                                          <p:stCondLst>
                                            <p:cond delay="0"/>
                                          </p:stCondLst>
                                        </p:cTn>
                                        <p:tgtEl>
                                          <p:spTgt spid="154"/>
                                        </p:tgtEl>
                                        <p:attrNameLst>
                                          <p:attrName>style.visibility</p:attrName>
                                        </p:attrNameLst>
                                      </p:cBhvr>
                                      <p:to>
                                        <p:strVal val="visible"/>
                                      </p:to>
                                    </p:set>
                                    <p:animEffect transition="in" filter="blinds(horizontal)">
                                      <p:cBhvr>
                                        <p:cTn id="184" dur="500"/>
                                        <p:tgtEl>
                                          <p:spTgt spid="154"/>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139"/>
                                        </p:tgtEl>
                                        <p:attrNameLst>
                                          <p:attrName>style.visibility</p:attrName>
                                        </p:attrNameLst>
                                      </p:cBhvr>
                                      <p:to>
                                        <p:strVal val="visible"/>
                                      </p:to>
                                    </p:set>
                                    <p:animEffect transition="in" filter="blinds(horizontal)">
                                      <p:cBhvr>
                                        <p:cTn id="187" dur="500"/>
                                        <p:tgtEl>
                                          <p:spTgt spid="139"/>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142"/>
                                        </p:tgtEl>
                                        <p:attrNameLst>
                                          <p:attrName>style.visibility</p:attrName>
                                        </p:attrNameLst>
                                      </p:cBhvr>
                                      <p:to>
                                        <p:strVal val="visible"/>
                                      </p:to>
                                    </p:set>
                                    <p:animEffect transition="in" filter="blinds(horizontal)">
                                      <p:cBhvr>
                                        <p:cTn id="192" dur="500"/>
                                        <p:tgtEl>
                                          <p:spTgt spid="142"/>
                                        </p:tgtEl>
                                      </p:cBhvr>
                                    </p:animEffect>
                                  </p:childTnLst>
                                </p:cTn>
                              </p:par>
                              <p:par>
                                <p:cTn id="193" presetID="3" presetClass="entr" presetSubtype="10" fill="hold" grpId="0" nodeType="withEffect">
                                  <p:stCondLst>
                                    <p:cond delay="0"/>
                                  </p:stCondLst>
                                  <p:childTnLst>
                                    <p:set>
                                      <p:cBhvr>
                                        <p:cTn id="194" dur="1" fill="hold">
                                          <p:stCondLst>
                                            <p:cond delay="0"/>
                                          </p:stCondLst>
                                        </p:cTn>
                                        <p:tgtEl>
                                          <p:spTgt spid="141"/>
                                        </p:tgtEl>
                                        <p:attrNameLst>
                                          <p:attrName>style.visibility</p:attrName>
                                        </p:attrNameLst>
                                      </p:cBhvr>
                                      <p:to>
                                        <p:strVal val="visible"/>
                                      </p:to>
                                    </p:set>
                                    <p:animEffect transition="in" filter="blinds(horizontal)">
                                      <p:cBhvr>
                                        <p:cTn id="195" dur="500"/>
                                        <p:tgtEl>
                                          <p:spTgt spid="141"/>
                                        </p:tgtEl>
                                      </p:cBhvr>
                                    </p:animEffect>
                                  </p:childTnLst>
                                </p:cTn>
                              </p:par>
                              <p:par>
                                <p:cTn id="196" presetID="3" presetClass="entr" presetSubtype="10" fill="hold" grpId="1" nodeType="withEffect">
                                  <p:stCondLst>
                                    <p:cond delay="0"/>
                                  </p:stCondLst>
                                  <p:childTnLst>
                                    <p:set>
                                      <p:cBhvr>
                                        <p:cTn id="197" dur="1" fill="hold">
                                          <p:stCondLst>
                                            <p:cond delay="0"/>
                                          </p:stCondLst>
                                        </p:cTn>
                                        <p:tgtEl>
                                          <p:spTgt spid="157"/>
                                        </p:tgtEl>
                                        <p:attrNameLst>
                                          <p:attrName>style.visibility</p:attrName>
                                        </p:attrNameLst>
                                      </p:cBhvr>
                                      <p:to>
                                        <p:strVal val="visible"/>
                                      </p:to>
                                    </p:set>
                                    <p:animEffect transition="in" filter="blinds(horizontal)">
                                      <p:cBhvr>
                                        <p:cTn id="198" dur="500"/>
                                        <p:tgtEl>
                                          <p:spTgt spid="157"/>
                                        </p:tgtEl>
                                      </p:cBhvr>
                                    </p:animEffect>
                                  </p:childTnLst>
                                </p:cTn>
                              </p:par>
                              <p:par>
                                <p:cTn id="199" presetID="3" presetClass="entr" presetSubtype="10" fill="hold" grpId="1" nodeType="withEffect">
                                  <p:stCondLst>
                                    <p:cond delay="0"/>
                                  </p:stCondLst>
                                  <p:childTnLst>
                                    <p:set>
                                      <p:cBhvr>
                                        <p:cTn id="200" dur="1" fill="hold">
                                          <p:stCondLst>
                                            <p:cond delay="0"/>
                                          </p:stCondLst>
                                        </p:cTn>
                                        <p:tgtEl>
                                          <p:spTgt spid="156"/>
                                        </p:tgtEl>
                                        <p:attrNameLst>
                                          <p:attrName>style.visibility</p:attrName>
                                        </p:attrNameLst>
                                      </p:cBhvr>
                                      <p:to>
                                        <p:strVal val="visible"/>
                                      </p:to>
                                    </p:set>
                                    <p:animEffect transition="in" filter="blinds(horizontal)">
                                      <p:cBhvr>
                                        <p:cTn id="201" dur="500"/>
                                        <p:tgtEl>
                                          <p:spTgt spid="156"/>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3" presetClass="entr" presetSubtype="10" fill="hold" nodeType="clickEffect">
                                  <p:stCondLst>
                                    <p:cond delay="0"/>
                                  </p:stCondLst>
                                  <p:childTnLst>
                                    <p:set>
                                      <p:cBhvr>
                                        <p:cTn id="205" dur="1" fill="hold">
                                          <p:stCondLst>
                                            <p:cond delay="0"/>
                                          </p:stCondLst>
                                        </p:cTn>
                                        <p:tgtEl>
                                          <p:spTgt spid="143"/>
                                        </p:tgtEl>
                                        <p:attrNameLst>
                                          <p:attrName>style.visibility</p:attrName>
                                        </p:attrNameLst>
                                      </p:cBhvr>
                                      <p:to>
                                        <p:strVal val="visible"/>
                                      </p:to>
                                    </p:set>
                                    <p:animEffect transition="in" filter="blinds(horizontal)">
                                      <p:cBhvr>
                                        <p:cTn id="206" dur="500"/>
                                        <p:tgtEl>
                                          <p:spTgt spid="143"/>
                                        </p:tgtEl>
                                      </p:cBhvr>
                                    </p:animEffect>
                                  </p:childTnLst>
                                </p:cTn>
                              </p:par>
                              <p:par>
                                <p:cTn id="207" presetID="3" presetClass="entr" presetSubtype="10" fill="hold" nodeType="withEffect">
                                  <p:stCondLst>
                                    <p:cond delay="0"/>
                                  </p:stCondLst>
                                  <p:childTnLst>
                                    <p:set>
                                      <p:cBhvr>
                                        <p:cTn id="208" dur="1" fill="hold">
                                          <p:stCondLst>
                                            <p:cond delay="0"/>
                                          </p:stCondLst>
                                        </p:cTn>
                                        <p:tgtEl>
                                          <p:spTgt spid="144"/>
                                        </p:tgtEl>
                                        <p:attrNameLst>
                                          <p:attrName>style.visibility</p:attrName>
                                        </p:attrNameLst>
                                      </p:cBhvr>
                                      <p:to>
                                        <p:strVal val="visible"/>
                                      </p:to>
                                    </p:set>
                                    <p:animEffect transition="in" filter="blinds(horizontal)">
                                      <p:cBhvr>
                                        <p:cTn id="209" dur="500"/>
                                        <p:tgtEl>
                                          <p:spTgt spid="14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3" presetClass="entr" presetSubtype="10" fill="hold" nodeType="clickEffect">
                                  <p:stCondLst>
                                    <p:cond delay="0"/>
                                  </p:stCondLst>
                                  <p:childTnLst>
                                    <p:set>
                                      <p:cBhvr>
                                        <p:cTn id="213" dur="1" fill="hold">
                                          <p:stCondLst>
                                            <p:cond delay="0"/>
                                          </p:stCondLst>
                                        </p:cTn>
                                        <p:tgtEl>
                                          <p:spTgt spid="146"/>
                                        </p:tgtEl>
                                        <p:attrNameLst>
                                          <p:attrName>style.visibility</p:attrName>
                                        </p:attrNameLst>
                                      </p:cBhvr>
                                      <p:to>
                                        <p:strVal val="visible"/>
                                      </p:to>
                                    </p:set>
                                    <p:animEffect transition="in" filter="blinds(horizontal)">
                                      <p:cBhvr>
                                        <p:cTn id="214" dur="500"/>
                                        <p:tgtEl>
                                          <p:spTgt spid="146"/>
                                        </p:tgtEl>
                                      </p:cBhvr>
                                    </p:animEffect>
                                  </p:childTnLst>
                                </p:cTn>
                              </p:par>
                              <p:par>
                                <p:cTn id="215" presetID="3" presetClass="entr" presetSubtype="10" fill="hold" nodeType="withEffect">
                                  <p:stCondLst>
                                    <p:cond delay="0"/>
                                  </p:stCondLst>
                                  <p:childTnLst>
                                    <p:set>
                                      <p:cBhvr>
                                        <p:cTn id="216" dur="1" fill="hold">
                                          <p:stCondLst>
                                            <p:cond delay="0"/>
                                          </p:stCondLst>
                                        </p:cTn>
                                        <p:tgtEl>
                                          <p:spTgt spid="147"/>
                                        </p:tgtEl>
                                        <p:attrNameLst>
                                          <p:attrName>style.visibility</p:attrName>
                                        </p:attrNameLst>
                                      </p:cBhvr>
                                      <p:to>
                                        <p:strVal val="visible"/>
                                      </p:to>
                                    </p:set>
                                    <p:animEffect transition="in" filter="blinds(horizontal)">
                                      <p:cBhvr>
                                        <p:cTn id="217" dur="500"/>
                                        <p:tgtEl>
                                          <p:spTgt spid="147"/>
                                        </p:tgtEl>
                                      </p:cBhvr>
                                    </p:animEffect>
                                  </p:childTnLst>
                                </p:cTn>
                              </p:par>
                              <p:par>
                                <p:cTn id="218" presetID="3" presetClass="entr" presetSubtype="10" fill="hold" nodeType="withEffect">
                                  <p:stCondLst>
                                    <p:cond delay="0"/>
                                  </p:stCondLst>
                                  <p:childTnLst>
                                    <p:set>
                                      <p:cBhvr>
                                        <p:cTn id="219" dur="1" fill="hold">
                                          <p:stCondLst>
                                            <p:cond delay="0"/>
                                          </p:stCondLst>
                                        </p:cTn>
                                        <p:tgtEl>
                                          <p:spTgt spid="145"/>
                                        </p:tgtEl>
                                        <p:attrNameLst>
                                          <p:attrName>style.visibility</p:attrName>
                                        </p:attrNameLst>
                                      </p:cBhvr>
                                      <p:to>
                                        <p:strVal val="visible"/>
                                      </p:to>
                                    </p:set>
                                    <p:animEffect transition="in" filter="blinds(horizontal)">
                                      <p:cBhvr>
                                        <p:cTn id="220" dur="500"/>
                                        <p:tgtEl>
                                          <p:spTgt spid="145"/>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3" presetClass="entr" presetSubtype="10" fill="hold" nodeType="clickEffect">
                                  <p:stCondLst>
                                    <p:cond delay="0"/>
                                  </p:stCondLst>
                                  <p:childTnLst>
                                    <p:set>
                                      <p:cBhvr>
                                        <p:cTn id="224" dur="1" fill="hold">
                                          <p:stCondLst>
                                            <p:cond delay="0"/>
                                          </p:stCondLst>
                                        </p:cTn>
                                        <p:tgtEl>
                                          <p:spTgt spid="151"/>
                                        </p:tgtEl>
                                        <p:attrNameLst>
                                          <p:attrName>style.visibility</p:attrName>
                                        </p:attrNameLst>
                                      </p:cBhvr>
                                      <p:to>
                                        <p:strVal val="visible"/>
                                      </p:to>
                                    </p:set>
                                    <p:animEffect transition="in" filter="blinds(horizontal)">
                                      <p:cBhvr>
                                        <p:cTn id="225" dur="500"/>
                                        <p:tgtEl>
                                          <p:spTgt spid="151"/>
                                        </p:tgtEl>
                                      </p:cBhvr>
                                    </p:animEffect>
                                  </p:childTnLst>
                                </p:cTn>
                              </p:par>
                              <p:par>
                                <p:cTn id="226" presetID="3" presetClass="entr" presetSubtype="10" fill="hold" nodeType="withEffect">
                                  <p:stCondLst>
                                    <p:cond delay="0"/>
                                  </p:stCondLst>
                                  <p:childTnLst>
                                    <p:set>
                                      <p:cBhvr>
                                        <p:cTn id="227" dur="1" fill="hold">
                                          <p:stCondLst>
                                            <p:cond delay="0"/>
                                          </p:stCondLst>
                                        </p:cTn>
                                        <p:tgtEl>
                                          <p:spTgt spid="150"/>
                                        </p:tgtEl>
                                        <p:attrNameLst>
                                          <p:attrName>style.visibility</p:attrName>
                                        </p:attrNameLst>
                                      </p:cBhvr>
                                      <p:to>
                                        <p:strVal val="visible"/>
                                      </p:to>
                                    </p:set>
                                    <p:animEffect transition="in" filter="blinds(horizontal)">
                                      <p:cBhvr>
                                        <p:cTn id="228" dur="500"/>
                                        <p:tgtEl>
                                          <p:spTgt spid="150"/>
                                        </p:tgtEl>
                                      </p:cBhvr>
                                    </p:animEffect>
                                  </p:childTnLst>
                                </p:cTn>
                              </p:par>
                              <p:par>
                                <p:cTn id="229" presetID="3" presetClass="entr" presetSubtype="1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animEffect transition="in" filter="blinds(horizontal)">
                                      <p:cBhvr>
                                        <p:cTn id="231" dur="500"/>
                                        <p:tgtEl>
                                          <p:spTgt spid="152"/>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3" presetClass="entr" presetSubtype="10" fill="hold" nodeType="clickEffect">
                                  <p:stCondLst>
                                    <p:cond delay="0"/>
                                  </p:stCondLst>
                                  <p:childTnLst>
                                    <p:set>
                                      <p:cBhvr>
                                        <p:cTn id="235" dur="1" fill="hold">
                                          <p:stCondLst>
                                            <p:cond delay="0"/>
                                          </p:stCondLst>
                                        </p:cTn>
                                        <p:tgtEl>
                                          <p:spTgt spid="149"/>
                                        </p:tgtEl>
                                        <p:attrNameLst>
                                          <p:attrName>style.visibility</p:attrName>
                                        </p:attrNameLst>
                                      </p:cBhvr>
                                      <p:to>
                                        <p:strVal val="visible"/>
                                      </p:to>
                                    </p:set>
                                    <p:animEffect transition="in" filter="blinds(horizontal)">
                                      <p:cBhvr>
                                        <p:cTn id="236" dur="500"/>
                                        <p:tgtEl>
                                          <p:spTgt spid="149"/>
                                        </p:tgtEl>
                                      </p:cBhvr>
                                    </p:animEffect>
                                  </p:childTnLst>
                                </p:cTn>
                              </p:par>
                              <p:par>
                                <p:cTn id="237" presetID="3" presetClass="entr" presetSubtype="10" fill="hold" nodeType="withEffect">
                                  <p:stCondLst>
                                    <p:cond delay="0"/>
                                  </p:stCondLst>
                                  <p:childTnLst>
                                    <p:set>
                                      <p:cBhvr>
                                        <p:cTn id="238" dur="1" fill="hold">
                                          <p:stCondLst>
                                            <p:cond delay="0"/>
                                          </p:stCondLst>
                                        </p:cTn>
                                        <p:tgtEl>
                                          <p:spTgt spid="148"/>
                                        </p:tgtEl>
                                        <p:attrNameLst>
                                          <p:attrName>style.visibility</p:attrName>
                                        </p:attrNameLst>
                                      </p:cBhvr>
                                      <p:to>
                                        <p:strVal val="visible"/>
                                      </p:to>
                                    </p:set>
                                    <p:animEffect transition="in" filter="blinds(horizontal)">
                                      <p:cBhvr>
                                        <p:cTn id="23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0" grpId="0"/>
      <p:bldP spid="101" grpId="0"/>
      <p:bldP spid="102" grpId="0"/>
      <p:bldP spid="103" grpId="0"/>
      <p:bldP spid="104" grpId="0"/>
      <p:bldP spid="116" grpId="0"/>
      <p:bldP spid="117" grpId="0"/>
      <p:bldP spid="118" grpId="0"/>
      <p:bldP spid="119" grpId="0"/>
      <p:bldP spid="120" grpId="0"/>
      <p:bldP spid="121" grpId="0"/>
      <p:bldP spid="122" grpId="0" animBg="1"/>
      <p:bldP spid="123" grpId="0" animBg="1"/>
      <p:bldP spid="124" grpId="0" animBg="1"/>
      <p:bldP spid="125" grpId="0" animBg="1"/>
      <p:bldP spid="126" grpId="0" animBg="1"/>
      <p:bldP spid="127" grpId="0"/>
      <p:bldP spid="128" grpId="0"/>
      <p:bldP spid="129" grpId="0"/>
      <p:bldP spid="130" grpId="0"/>
      <p:bldP spid="131" grpId="0"/>
      <p:bldP spid="138" grpId="0" animBg="1"/>
      <p:bldP spid="139" grpId="0" animBg="1"/>
      <p:bldP spid="140" grpId="0" animBg="1"/>
      <p:bldP spid="141" grpId="0" animBg="1"/>
      <p:bldP spid="142" grpId="0" animBg="1"/>
      <p:bldP spid="153" grpId="0"/>
      <p:bldP spid="153" grpId="1"/>
      <p:bldP spid="154" grpId="0"/>
      <p:bldP spid="154" grpId="1"/>
      <p:bldP spid="155" grpId="0"/>
      <p:bldP spid="155" grpId="1"/>
      <p:bldP spid="156" grpId="0"/>
      <p:bldP spid="156" grpId="1"/>
      <p:bldP spid="157" grpId="0"/>
      <p:bldP spid="157" grpId="1"/>
      <p:bldP spid="10302" grpId="0"/>
      <p:bldP spid="103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8229600" cy="11207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defRPr/>
            </a:pPr>
            <a:r>
              <a:rPr lang="en-US" altLang="en-US" sz="1600" b="1" dirty="0">
                <a:solidFill>
                  <a:srgbClr val="0033CC"/>
                </a:solidFill>
                <a:latin typeface="+mj-lt"/>
              </a:rPr>
              <a:t>Problem 3</a:t>
            </a:r>
            <a:r>
              <a:rPr lang="en-US" altLang="en-US" sz="1600" dirty="0">
                <a:latin typeface="+mj-lt"/>
              </a:rPr>
              <a:t>. A tetrahedron with edge length 40 mm is resting on HP with its base.  </a:t>
            </a:r>
          </a:p>
          <a:p>
            <a:pPr algn="just" eaLnBrk="1" hangingPunct="1">
              <a:spcBef>
                <a:spcPct val="0"/>
              </a:spcBef>
              <a:buFontTx/>
              <a:buNone/>
              <a:defRPr/>
            </a:pPr>
            <a:r>
              <a:rPr lang="en-US" altLang="en-US" sz="1600" dirty="0">
                <a:latin typeface="+mj-lt"/>
              </a:rPr>
              <a:t>one of it base edges is perpendicular to VP and  its base is making 30⁰ with HP. Draw its</a:t>
            </a:r>
          </a:p>
          <a:p>
            <a:pPr algn="just" eaLnBrk="1" hangingPunct="1">
              <a:spcBef>
                <a:spcPct val="0"/>
              </a:spcBef>
              <a:buFontTx/>
              <a:buNone/>
              <a:defRPr/>
            </a:pPr>
            <a:r>
              <a:rPr lang="en-US" altLang="en-US" sz="1600" dirty="0">
                <a:latin typeface="+mj-lt"/>
              </a:rPr>
              <a:t>projection.</a:t>
            </a:r>
          </a:p>
        </p:txBody>
      </p:sp>
      <p:grpSp>
        <p:nvGrpSpPr>
          <p:cNvPr id="4" name="Group 79"/>
          <p:cNvGrpSpPr>
            <a:grpSpLocks/>
          </p:cNvGrpSpPr>
          <p:nvPr/>
        </p:nvGrpSpPr>
        <p:grpSpPr bwMode="auto">
          <a:xfrm>
            <a:off x="3132138" y="4038600"/>
            <a:ext cx="1905000" cy="2133600"/>
            <a:chOff x="1828800" y="4038600"/>
            <a:chExt cx="1905000" cy="2133600"/>
          </a:xfrm>
        </p:grpSpPr>
        <p:cxnSp>
          <p:nvCxnSpPr>
            <p:cNvPr id="5" name="Straight Connector 4"/>
            <p:cNvCxnSpPr/>
            <p:nvPr/>
          </p:nvCxnSpPr>
          <p:spPr>
            <a:xfrm>
              <a:off x="1828800" y="5105400"/>
              <a:ext cx="1295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878" name="Group 78"/>
            <p:cNvGrpSpPr>
              <a:grpSpLocks/>
            </p:cNvGrpSpPr>
            <p:nvPr/>
          </p:nvGrpSpPr>
          <p:grpSpPr bwMode="auto">
            <a:xfrm>
              <a:off x="1828800" y="4038600"/>
              <a:ext cx="1905000" cy="2133600"/>
              <a:chOff x="1828800" y="4038600"/>
              <a:chExt cx="1905000" cy="2133600"/>
            </a:xfrm>
          </p:grpSpPr>
          <p:cxnSp>
            <p:nvCxnSpPr>
              <p:cNvPr id="7" name="Straight Connector 6"/>
              <p:cNvCxnSpPr/>
              <p:nvPr/>
            </p:nvCxnSpPr>
            <p:spPr>
              <a:xfrm>
                <a:off x="1828800" y="5105400"/>
                <a:ext cx="1905000" cy="1066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828800" y="4038600"/>
                <a:ext cx="1905000" cy="1066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667000" y="5105400"/>
                <a:ext cx="2133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895600" y="4267200"/>
                <a:ext cx="1066800" cy="609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5105400"/>
                <a:ext cx="609600" cy="1066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2" name="Group 82"/>
          <p:cNvGrpSpPr>
            <a:grpSpLocks/>
          </p:cNvGrpSpPr>
          <p:nvPr/>
        </p:nvGrpSpPr>
        <p:grpSpPr bwMode="auto">
          <a:xfrm>
            <a:off x="3132138" y="1524000"/>
            <a:ext cx="1905000" cy="1676400"/>
            <a:chOff x="1828800" y="1524000"/>
            <a:chExt cx="1905000" cy="1676400"/>
          </a:xfrm>
        </p:grpSpPr>
        <p:cxnSp>
          <p:nvCxnSpPr>
            <p:cNvPr id="13" name="Straight Connector 12"/>
            <p:cNvCxnSpPr/>
            <p:nvPr/>
          </p:nvCxnSpPr>
          <p:spPr>
            <a:xfrm flipV="1">
              <a:off x="1828800" y="1524000"/>
              <a:ext cx="1295400" cy="1676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24200" y="1524000"/>
              <a:ext cx="609600" cy="1676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3200400"/>
              <a:ext cx="1905000" cy="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grpSp>
      <p:grpSp>
        <p:nvGrpSpPr>
          <p:cNvPr id="16" name="Group 121"/>
          <p:cNvGrpSpPr>
            <a:grpSpLocks/>
          </p:cNvGrpSpPr>
          <p:nvPr/>
        </p:nvGrpSpPr>
        <p:grpSpPr bwMode="auto">
          <a:xfrm>
            <a:off x="3132138" y="1371600"/>
            <a:ext cx="1905000" cy="3749675"/>
            <a:chOff x="3132124" y="1371600"/>
            <a:chExt cx="1904999" cy="3749040"/>
          </a:xfrm>
        </p:grpSpPr>
        <p:cxnSp>
          <p:nvCxnSpPr>
            <p:cNvPr id="17" name="Straight Connector 16"/>
            <p:cNvCxnSpPr/>
            <p:nvPr/>
          </p:nvCxnSpPr>
          <p:spPr>
            <a:xfrm rot="5400000" flipH="1" flipV="1">
              <a:off x="2553003" y="3246120"/>
              <a:ext cx="3749040" cy="0"/>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H="1" flipV="1">
              <a:off x="2171849" y="4160366"/>
              <a:ext cx="1920550" cy="0"/>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flipH="1" flipV="1">
              <a:off x="4624442" y="3633405"/>
              <a:ext cx="823773" cy="1588"/>
            </a:xfrm>
            <a:prstGeom prst="line">
              <a:avLst/>
            </a:prstGeom>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a:xfrm>
            <a:off x="5037138" y="4038600"/>
            <a:ext cx="3573462" cy="1588"/>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427538" y="5105400"/>
            <a:ext cx="4259262" cy="1588"/>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037138" y="6172200"/>
            <a:ext cx="3802062" cy="1588"/>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819400" y="3200400"/>
            <a:ext cx="5943600" cy="0"/>
          </a:xfrm>
          <a:prstGeom prst="line">
            <a:avLst/>
          </a:prstGeom>
          <a:ln/>
        </p:spPr>
        <p:style>
          <a:lnRef idx="1">
            <a:schemeClr val="dk1"/>
          </a:lnRef>
          <a:fillRef idx="0">
            <a:schemeClr val="dk1"/>
          </a:fillRef>
          <a:effectRef idx="0">
            <a:schemeClr val="dk1"/>
          </a:effectRef>
          <a:fontRef idx="minor">
            <a:schemeClr val="tx1"/>
          </a:fontRef>
        </p:style>
      </p:cxnSp>
      <p:grpSp>
        <p:nvGrpSpPr>
          <p:cNvPr id="24" name="Group 118"/>
          <p:cNvGrpSpPr>
            <a:grpSpLocks/>
          </p:cNvGrpSpPr>
          <p:nvPr/>
        </p:nvGrpSpPr>
        <p:grpSpPr bwMode="auto">
          <a:xfrm>
            <a:off x="3055938" y="1066800"/>
            <a:ext cx="2667000" cy="2133600"/>
            <a:chOff x="3055924" y="1066800"/>
            <a:chExt cx="2667000" cy="2133600"/>
          </a:xfrm>
        </p:grpSpPr>
        <p:sp>
          <p:nvSpPr>
            <p:cNvPr id="34868" name="TextBox 24"/>
            <p:cNvSpPr txBox="1">
              <a:spLocks noChangeArrowheads="1"/>
            </p:cNvSpPr>
            <p:nvPr/>
          </p:nvSpPr>
          <p:spPr bwMode="auto">
            <a:xfrm>
              <a:off x="3055924" y="2831068"/>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c’</a:t>
              </a:r>
            </a:p>
          </p:txBody>
        </p:sp>
        <p:sp>
          <p:nvSpPr>
            <p:cNvPr id="34869" name="TextBox 25"/>
            <p:cNvSpPr txBox="1">
              <a:spLocks noChangeArrowheads="1"/>
            </p:cNvSpPr>
            <p:nvPr/>
          </p:nvSpPr>
          <p:spPr bwMode="auto">
            <a:xfrm>
              <a:off x="4351324" y="106680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o’</a:t>
              </a:r>
            </a:p>
          </p:txBody>
        </p:sp>
        <p:sp>
          <p:nvSpPr>
            <p:cNvPr id="34870" name="TextBox 26"/>
            <p:cNvSpPr txBox="1">
              <a:spLocks noChangeArrowheads="1"/>
            </p:cNvSpPr>
            <p:nvPr/>
          </p:nvSpPr>
          <p:spPr bwMode="auto">
            <a:xfrm>
              <a:off x="5037124" y="28194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a’(b’)</a:t>
              </a:r>
            </a:p>
          </p:txBody>
        </p:sp>
      </p:grpSp>
      <p:grpSp>
        <p:nvGrpSpPr>
          <p:cNvPr id="28" name="Group 117"/>
          <p:cNvGrpSpPr>
            <a:grpSpLocks/>
          </p:cNvGrpSpPr>
          <p:nvPr/>
        </p:nvGrpSpPr>
        <p:grpSpPr bwMode="auto">
          <a:xfrm>
            <a:off x="2903538" y="3657600"/>
            <a:ext cx="2514600" cy="2808288"/>
            <a:chOff x="2903524" y="3657600"/>
            <a:chExt cx="2514600" cy="2807732"/>
          </a:xfrm>
        </p:grpSpPr>
        <p:sp>
          <p:nvSpPr>
            <p:cNvPr id="34864" name="TextBox 28"/>
            <p:cNvSpPr txBox="1">
              <a:spLocks noChangeArrowheads="1"/>
            </p:cNvSpPr>
            <p:nvPr/>
          </p:nvSpPr>
          <p:spPr bwMode="auto">
            <a:xfrm>
              <a:off x="2903524" y="4888468"/>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c</a:t>
              </a:r>
            </a:p>
          </p:txBody>
        </p:sp>
        <p:sp>
          <p:nvSpPr>
            <p:cNvPr id="34865" name="TextBox 29"/>
            <p:cNvSpPr txBox="1">
              <a:spLocks noChangeArrowheads="1"/>
            </p:cNvSpPr>
            <p:nvPr/>
          </p:nvSpPr>
          <p:spPr bwMode="auto">
            <a:xfrm>
              <a:off x="5113324" y="365760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b</a:t>
              </a:r>
            </a:p>
          </p:txBody>
        </p:sp>
        <p:sp>
          <p:nvSpPr>
            <p:cNvPr id="34866" name="TextBox 30"/>
            <p:cNvSpPr txBox="1">
              <a:spLocks noChangeArrowheads="1"/>
            </p:cNvSpPr>
            <p:nvPr/>
          </p:nvSpPr>
          <p:spPr bwMode="auto">
            <a:xfrm>
              <a:off x="5037124" y="609600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a</a:t>
              </a:r>
            </a:p>
          </p:txBody>
        </p:sp>
        <p:sp>
          <p:nvSpPr>
            <p:cNvPr id="34867" name="TextBox 31"/>
            <p:cNvSpPr txBox="1">
              <a:spLocks noChangeArrowheads="1"/>
            </p:cNvSpPr>
            <p:nvPr/>
          </p:nvSpPr>
          <p:spPr bwMode="auto">
            <a:xfrm>
              <a:off x="4198924" y="4736068"/>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o</a:t>
              </a:r>
            </a:p>
          </p:txBody>
        </p:sp>
      </p:grpSp>
      <p:grpSp>
        <p:nvGrpSpPr>
          <p:cNvPr id="33" name="Group 119"/>
          <p:cNvGrpSpPr>
            <a:grpSpLocks/>
          </p:cNvGrpSpPr>
          <p:nvPr/>
        </p:nvGrpSpPr>
        <p:grpSpPr bwMode="auto">
          <a:xfrm>
            <a:off x="5875338" y="1066800"/>
            <a:ext cx="2735262" cy="2427288"/>
            <a:chOff x="5875324" y="1066800"/>
            <a:chExt cx="2735276" cy="2426732"/>
          </a:xfrm>
        </p:grpSpPr>
        <p:sp>
          <p:nvSpPr>
            <p:cNvPr id="34861" name="TextBox 33"/>
            <p:cNvSpPr txBox="1">
              <a:spLocks noChangeArrowheads="1"/>
            </p:cNvSpPr>
            <p:nvPr/>
          </p:nvSpPr>
          <p:spPr bwMode="auto">
            <a:xfrm>
              <a:off x="5875324" y="1981200"/>
              <a:ext cx="4492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c</a:t>
              </a:r>
              <a:r>
                <a:rPr lang="en-US" altLang="en-US" sz="2400" baseline="-25000"/>
                <a:t>1</a:t>
              </a:r>
              <a:r>
                <a:rPr lang="en-US" altLang="en-US" sz="2400"/>
                <a:t>’</a:t>
              </a:r>
            </a:p>
          </p:txBody>
        </p:sp>
        <p:sp>
          <p:nvSpPr>
            <p:cNvPr id="34862" name="TextBox 34"/>
            <p:cNvSpPr txBox="1">
              <a:spLocks noChangeArrowheads="1"/>
            </p:cNvSpPr>
            <p:nvPr/>
          </p:nvSpPr>
          <p:spPr bwMode="auto">
            <a:xfrm>
              <a:off x="7094524" y="3124200"/>
              <a:ext cx="12112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a</a:t>
              </a:r>
              <a:r>
                <a:rPr lang="en-US" altLang="en-US" sz="2400" baseline="-25000"/>
                <a:t>1</a:t>
              </a:r>
              <a:r>
                <a:rPr lang="en-US" altLang="en-US" sz="2400"/>
                <a:t>’(b</a:t>
              </a:r>
              <a:r>
                <a:rPr lang="en-US" altLang="en-US" sz="2400" baseline="-25000"/>
                <a:t>1</a:t>
              </a:r>
              <a:r>
                <a:rPr lang="en-US" altLang="en-US" sz="2400"/>
                <a:t>’)</a:t>
              </a:r>
            </a:p>
          </p:txBody>
        </p:sp>
        <p:sp>
          <p:nvSpPr>
            <p:cNvPr id="34863" name="TextBox 35"/>
            <p:cNvSpPr txBox="1">
              <a:spLocks noChangeArrowheads="1"/>
            </p:cNvSpPr>
            <p:nvPr/>
          </p:nvSpPr>
          <p:spPr bwMode="auto">
            <a:xfrm>
              <a:off x="8008924" y="1066800"/>
              <a:ext cx="601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O</a:t>
              </a:r>
              <a:r>
                <a:rPr lang="en-US" altLang="en-US" sz="2400" baseline="-25000"/>
                <a:t>1</a:t>
              </a:r>
              <a:r>
                <a:rPr lang="en-US" altLang="en-US" sz="2400"/>
                <a:t>’</a:t>
              </a:r>
            </a:p>
          </p:txBody>
        </p:sp>
      </p:grpSp>
      <p:sp>
        <p:nvSpPr>
          <p:cNvPr id="37" name="TextBox 36"/>
          <p:cNvSpPr txBox="1">
            <a:spLocks noChangeArrowheads="1"/>
          </p:cNvSpPr>
          <p:nvPr/>
        </p:nvSpPr>
        <p:spPr bwMode="auto">
          <a:xfrm>
            <a:off x="7551738" y="37338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b</a:t>
            </a:r>
            <a:r>
              <a:rPr lang="en-US" altLang="en-US" sz="2400" baseline="-25000"/>
              <a:t>1</a:t>
            </a:r>
            <a:endParaRPr lang="en-US" altLang="en-US" sz="2400"/>
          </a:p>
        </p:txBody>
      </p:sp>
      <p:sp>
        <p:nvSpPr>
          <p:cNvPr id="38" name="TextBox 37"/>
          <p:cNvSpPr txBox="1">
            <a:spLocks noChangeArrowheads="1"/>
          </p:cNvSpPr>
          <p:nvPr/>
        </p:nvSpPr>
        <p:spPr bwMode="auto">
          <a:xfrm>
            <a:off x="8161338" y="48006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o</a:t>
            </a:r>
            <a:r>
              <a:rPr lang="en-US" altLang="en-US" sz="2400" baseline="-25000"/>
              <a:t>1</a:t>
            </a:r>
            <a:endParaRPr lang="en-US" altLang="en-US" sz="2400"/>
          </a:p>
        </p:txBody>
      </p:sp>
      <p:sp>
        <p:nvSpPr>
          <p:cNvPr id="39" name="TextBox 38"/>
          <p:cNvSpPr txBox="1">
            <a:spLocks noChangeArrowheads="1"/>
          </p:cNvSpPr>
          <p:nvPr/>
        </p:nvSpPr>
        <p:spPr bwMode="auto">
          <a:xfrm>
            <a:off x="7780338" y="6107113"/>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a</a:t>
            </a:r>
            <a:r>
              <a:rPr lang="en-US" altLang="en-US" sz="2400" baseline="-25000"/>
              <a:t>1</a:t>
            </a:r>
            <a:endParaRPr lang="en-US" altLang="en-US" sz="2400"/>
          </a:p>
        </p:txBody>
      </p:sp>
      <p:sp>
        <p:nvSpPr>
          <p:cNvPr id="40" name="TextBox 39"/>
          <p:cNvSpPr txBox="1">
            <a:spLocks noChangeArrowheads="1"/>
          </p:cNvSpPr>
          <p:nvPr/>
        </p:nvSpPr>
        <p:spPr bwMode="auto">
          <a:xfrm>
            <a:off x="5875338" y="50292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c</a:t>
            </a:r>
            <a:r>
              <a:rPr lang="en-US" altLang="en-US" sz="2400" baseline="-25000"/>
              <a:t>1</a:t>
            </a:r>
            <a:endParaRPr lang="en-US" altLang="en-US" sz="2400"/>
          </a:p>
        </p:txBody>
      </p:sp>
      <p:grpSp>
        <p:nvGrpSpPr>
          <p:cNvPr id="41" name="Group 83"/>
          <p:cNvGrpSpPr/>
          <p:nvPr/>
        </p:nvGrpSpPr>
        <p:grpSpPr>
          <a:xfrm>
            <a:off x="6408724" y="1143000"/>
            <a:ext cx="1905000" cy="1676400"/>
            <a:chOff x="1828800" y="1524000"/>
            <a:chExt cx="1905000" cy="1676400"/>
          </a:xfrm>
          <a:scene3d>
            <a:camera prst="orthographicFront">
              <a:rot lat="0" lon="0" rev="19799999"/>
            </a:camera>
            <a:lightRig rig="threePt" dir="t"/>
          </a:scene3d>
        </p:grpSpPr>
        <p:cxnSp>
          <p:nvCxnSpPr>
            <p:cNvPr id="42" name="Straight Connector 41"/>
            <p:cNvCxnSpPr/>
            <p:nvPr/>
          </p:nvCxnSpPr>
          <p:spPr>
            <a:xfrm flipV="1">
              <a:off x="1828800" y="1524000"/>
              <a:ext cx="1295400" cy="167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124200" y="1524000"/>
              <a:ext cx="609600" cy="1676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828800" y="3200400"/>
              <a:ext cx="1905000"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45" name="Straight Connector 44"/>
          <p:cNvCxnSpPr>
            <a:endCxn id="39" idx="3"/>
          </p:cNvCxnSpPr>
          <p:nvPr/>
        </p:nvCxnSpPr>
        <p:spPr>
          <a:xfrm rot="5400000">
            <a:off x="5662613" y="3870325"/>
            <a:ext cx="4845050" cy="0"/>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3966369" y="4339431"/>
            <a:ext cx="4267200" cy="7938"/>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a:off x="6099969" y="4796631"/>
            <a:ext cx="3352800" cy="7938"/>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6103938" y="4038600"/>
            <a:ext cx="1676400" cy="1066800"/>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6103938" y="5105400"/>
            <a:ext cx="1676400" cy="106680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7780338" y="5105400"/>
            <a:ext cx="304800" cy="106680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flipV="1">
            <a:off x="7780338" y="4038600"/>
            <a:ext cx="304800" cy="1066800"/>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7780338" y="4038600"/>
            <a:ext cx="0" cy="21336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842" name="TextBox 52"/>
          <p:cNvSpPr txBox="1">
            <a:spLocks noChangeArrowheads="1"/>
          </p:cNvSpPr>
          <p:nvPr/>
        </p:nvSpPr>
        <p:spPr bwMode="auto">
          <a:xfrm>
            <a:off x="2590800" y="30480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X</a:t>
            </a:r>
          </a:p>
        </p:txBody>
      </p:sp>
      <p:sp>
        <p:nvSpPr>
          <p:cNvPr id="34843" name="TextBox 53"/>
          <p:cNvSpPr txBox="1">
            <a:spLocks noChangeArrowheads="1"/>
          </p:cNvSpPr>
          <p:nvPr/>
        </p:nvSpPr>
        <p:spPr bwMode="auto">
          <a:xfrm>
            <a:off x="8694738" y="2982913"/>
            <a:ext cx="296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Y</a:t>
            </a:r>
          </a:p>
        </p:txBody>
      </p:sp>
      <p:sp>
        <p:nvSpPr>
          <p:cNvPr id="34844" name="TextBox 54"/>
          <p:cNvSpPr txBox="1">
            <a:spLocks noChangeArrowheads="1"/>
          </p:cNvSpPr>
          <p:nvPr/>
        </p:nvSpPr>
        <p:spPr bwMode="auto">
          <a:xfrm>
            <a:off x="166688" y="1462088"/>
            <a:ext cx="2590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AutoNum type="arabicPeriod"/>
            </a:pPr>
            <a:r>
              <a:rPr lang="en-US" altLang="en-US" sz="1800">
                <a:latin typeface="Garamond" panose="02020404030301010803" pitchFamily="18" charset="0"/>
              </a:rPr>
              <a:t>Edge length: 40mm</a:t>
            </a:r>
          </a:p>
          <a:p>
            <a:pPr>
              <a:spcBef>
                <a:spcPct val="0"/>
              </a:spcBef>
              <a:buFontTx/>
              <a:buAutoNum type="arabicPeriod"/>
            </a:pPr>
            <a:r>
              <a:rPr lang="en-US" altLang="en-US" sz="1800">
                <a:latin typeface="Garamond" panose="02020404030301010803" pitchFamily="18" charset="0"/>
              </a:rPr>
              <a:t>Resting on HP</a:t>
            </a:r>
          </a:p>
          <a:p>
            <a:pPr>
              <a:spcBef>
                <a:spcPct val="0"/>
              </a:spcBef>
              <a:buFontTx/>
              <a:buAutoNum type="arabicPeriod"/>
            </a:pPr>
            <a:r>
              <a:rPr lang="en-US" altLang="en-US" sz="1800">
                <a:latin typeface="Garamond" panose="02020404030301010803" pitchFamily="18" charset="0"/>
              </a:rPr>
              <a:t>One of its base edges is perpendicular to HP</a:t>
            </a:r>
          </a:p>
          <a:p>
            <a:pPr>
              <a:spcBef>
                <a:spcPct val="0"/>
              </a:spcBef>
              <a:buFontTx/>
              <a:buAutoNum type="arabicPeriod"/>
            </a:pPr>
            <a:r>
              <a:rPr lang="en-US" altLang="en-US" sz="1800">
                <a:latin typeface="Garamond" panose="02020404030301010803" pitchFamily="18" charset="0"/>
              </a:rPr>
              <a:t>Base is inclined at 30</a:t>
            </a:r>
            <a:r>
              <a:rPr lang="en-US" altLang="en-US" sz="1800" baseline="30000">
                <a:latin typeface="Garamond" panose="02020404030301010803" pitchFamily="18" charset="0"/>
              </a:rPr>
              <a:t>o</a:t>
            </a:r>
            <a:r>
              <a:rPr lang="en-US" altLang="en-US" sz="1800">
                <a:latin typeface="Garamond" panose="02020404030301010803" pitchFamily="18" charset="0"/>
              </a:rPr>
              <a:t>   </a:t>
            </a:r>
          </a:p>
        </p:txBody>
      </p:sp>
      <p:cxnSp>
        <p:nvCxnSpPr>
          <p:cNvPr id="56" name="Straight Arrow Connector 55"/>
          <p:cNvCxnSpPr/>
          <p:nvPr/>
        </p:nvCxnSpPr>
        <p:spPr>
          <a:xfrm>
            <a:off x="7094538" y="1066800"/>
            <a:ext cx="0" cy="685800"/>
          </a:xfrm>
          <a:prstGeom prst="straightConnector1">
            <a:avLst/>
          </a:prstGeom>
          <a:ln w="66675">
            <a:tailEnd type="arrow"/>
          </a:ln>
        </p:spPr>
        <p:style>
          <a:lnRef idx="1">
            <a:schemeClr val="dk1"/>
          </a:lnRef>
          <a:fillRef idx="0">
            <a:schemeClr val="dk1"/>
          </a:fillRef>
          <a:effectRef idx="0">
            <a:schemeClr val="dk1"/>
          </a:effectRef>
          <a:fontRef idx="minor">
            <a:schemeClr val="tx1"/>
          </a:fontRef>
        </p:style>
      </p:cxnSp>
      <p:grpSp>
        <p:nvGrpSpPr>
          <p:cNvPr id="57" name="Group 135"/>
          <p:cNvGrpSpPr>
            <a:grpSpLocks/>
          </p:cNvGrpSpPr>
          <p:nvPr/>
        </p:nvGrpSpPr>
        <p:grpSpPr bwMode="auto">
          <a:xfrm>
            <a:off x="2667000" y="1174750"/>
            <a:ext cx="1684338" cy="1949450"/>
            <a:chOff x="2667000" y="1175266"/>
            <a:chExt cx="1684324" cy="1948934"/>
          </a:xfrm>
        </p:grpSpPr>
        <p:cxnSp>
          <p:nvCxnSpPr>
            <p:cNvPr id="58" name="Straight Connector 57"/>
            <p:cNvCxnSpPr/>
            <p:nvPr/>
          </p:nvCxnSpPr>
          <p:spPr>
            <a:xfrm flipH="1" flipV="1">
              <a:off x="2667000" y="2775042"/>
              <a:ext cx="388935" cy="34915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flipV="1">
              <a:off x="3962389" y="1175266"/>
              <a:ext cx="388935" cy="34915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flipV="1">
              <a:off x="2895598" y="1372064"/>
              <a:ext cx="1295389" cy="159977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4860" name="TextBox 60"/>
            <p:cNvSpPr txBox="1">
              <a:spLocks noChangeArrowheads="1"/>
            </p:cNvSpPr>
            <p:nvPr/>
          </p:nvSpPr>
          <p:spPr bwMode="auto">
            <a:xfrm rot="-2998383">
              <a:off x="3238896" y="1898456"/>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40</a:t>
              </a:r>
            </a:p>
          </p:txBody>
        </p:sp>
      </p:grpSp>
      <p:grpSp>
        <p:nvGrpSpPr>
          <p:cNvPr id="62" name="Group 142"/>
          <p:cNvGrpSpPr>
            <a:grpSpLocks/>
          </p:cNvGrpSpPr>
          <p:nvPr/>
        </p:nvGrpSpPr>
        <p:grpSpPr bwMode="auto">
          <a:xfrm>
            <a:off x="2743200" y="5257800"/>
            <a:ext cx="2133600" cy="1447800"/>
            <a:chOff x="2743200" y="5257800"/>
            <a:chExt cx="2133600" cy="1447800"/>
          </a:xfrm>
        </p:grpSpPr>
        <p:cxnSp>
          <p:nvCxnSpPr>
            <p:cNvPr id="63" name="Straight Connector 62"/>
            <p:cNvCxnSpPr/>
            <p:nvPr/>
          </p:nvCxnSpPr>
          <p:spPr>
            <a:xfrm flipH="1">
              <a:off x="4648200" y="64008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a:off x="2743200" y="52578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flipV="1">
              <a:off x="2819400" y="5486400"/>
              <a:ext cx="1905000" cy="1143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4856" name="TextBox 65"/>
            <p:cNvSpPr txBox="1">
              <a:spLocks noChangeArrowheads="1"/>
            </p:cNvSpPr>
            <p:nvPr/>
          </p:nvSpPr>
          <p:spPr bwMode="auto">
            <a:xfrm rot="1868298">
              <a:off x="3570529" y="5720451"/>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40</a:t>
              </a:r>
            </a:p>
          </p:txBody>
        </p:sp>
      </p:grpSp>
      <p:cxnSp>
        <p:nvCxnSpPr>
          <p:cNvPr id="67" name="Straight Connector 66"/>
          <p:cNvCxnSpPr/>
          <p:nvPr/>
        </p:nvCxnSpPr>
        <p:spPr>
          <a:xfrm>
            <a:off x="6096000" y="5105400"/>
            <a:ext cx="1981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p:cNvSpPr>
            <a:spLocks noChangeAspect="1"/>
          </p:cNvSpPr>
          <p:nvPr/>
        </p:nvSpPr>
        <p:spPr>
          <a:xfrm>
            <a:off x="7772400" y="61722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p:cNvSpPr>
            <a:spLocks noChangeAspect="1"/>
          </p:cNvSpPr>
          <p:nvPr/>
        </p:nvSpPr>
        <p:spPr>
          <a:xfrm>
            <a:off x="8077200" y="5105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p:cNvSpPr>
            <a:spLocks noChangeAspect="1"/>
          </p:cNvSpPr>
          <p:nvPr/>
        </p:nvSpPr>
        <p:spPr>
          <a:xfrm>
            <a:off x="7753350" y="40386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Oval 70"/>
          <p:cNvSpPr>
            <a:spLocks noChangeAspect="1"/>
          </p:cNvSpPr>
          <p:nvPr/>
        </p:nvSpPr>
        <p:spPr>
          <a:xfrm>
            <a:off x="6096000" y="5076825"/>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E50BAFD-D663-407A-B574-2873BCB59878}"/>
                  </a:ext>
                </a:extLst>
              </p14:cNvPr>
              <p14:cNvContentPartPr/>
              <p14:nvPr/>
            </p14:nvContentPartPr>
            <p14:xfrm>
              <a:off x="6197760" y="31680"/>
              <a:ext cx="2063880" cy="432360"/>
            </p14:xfrm>
          </p:contentPart>
        </mc:Choice>
        <mc:Fallback xmlns="">
          <p:pic>
            <p:nvPicPr>
              <p:cNvPr id="3" name="Ink 2">
                <a:extLst>
                  <a:ext uri="{FF2B5EF4-FFF2-40B4-BE49-F238E27FC236}">
                    <a16:creationId xmlns:a16="http://schemas.microsoft.com/office/drawing/2014/main" id="{8E50BAFD-D663-407A-B574-2873BCB59878}"/>
                  </a:ext>
                </a:extLst>
              </p:cNvPr>
              <p:cNvPicPr/>
              <p:nvPr/>
            </p:nvPicPr>
            <p:blipFill>
              <a:blip r:embed="rId3"/>
              <a:stretch>
                <a:fillRect/>
              </a:stretch>
            </p:blipFill>
            <p:spPr>
              <a:xfrm>
                <a:off x="6188400" y="22320"/>
                <a:ext cx="2082600" cy="451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linds(horizontal)">
                                      <p:cBhvr>
                                        <p:cTn id="14" dur="500"/>
                                        <p:tgtEl>
                                          <p:spTgt spid="6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blinds(horizontal)">
                                      <p:cBhvr>
                                        <p:cTn id="24" dur="500"/>
                                        <p:tgtEl>
                                          <p:spTgt spid="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edge">
                                      <p:cBhvr>
                                        <p:cTn id="29" dur="500"/>
                                        <p:tgtEl>
                                          <p:spTgt spid="12"/>
                                        </p:tgtEl>
                                      </p:cBhvr>
                                    </p:animEffect>
                                  </p:childTnLst>
                                </p:cTn>
                              </p:par>
                            </p:childTnLst>
                          </p:cTn>
                        </p:par>
                        <p:par>
                          <p:cTn id="30" fill="hold" nodeType="afterGroup">
                            <p:stCondLst>
                              <p:cond delay="500"/>
                            </p:stCondLst>
                            <p:childTnLst>
                              <p:par>
                                <p:cTn id="31" presetID="3" presetClass="entr" presetSubtype="1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blinds(horizontal)">
                                      <p:cBhvr>
                                        <p:cTn id="38" dur="500"/>
                                        <p:tgtEl>
                                          <p:spTgt spid="41"/>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linds(horizontal)">
                                      <p:cBhvr>
                                        <p:cTn id="42" dur="500"/>
                                        <p:tgtEl>
                                          <p:spTgt spid="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blinds(horizontal)">
                                      <p:cBhvr>
                                        <p:cTn id="47" dur="500"/>
                                        <p:tgtEl>
                                          <p:spTgt spid="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par>
                                <p:cTn id="64" presetID="3" presetClass="entr" presetSubtype="10"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linds(horizontal)">
                                      <p:cBhvr>
                                        <p:cTn id="66" dur="500"/>
                                        <p:tgtEl>
                                          <p:spTgt spid="47"/>
                                        </p:tgtEl>
                                      </p:cBhvr>
                                    </p:animEffect>
                                  </p:childTnLst>
                                </p:cTn>
                              </p:par>
                              <p:par>
                                <p:cTn id="67" presetID="3" presetClass="entr" presetSubtype="1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blinds(horizontal)">
                                      <p:cBhvr>
                                        <p:cTn id="69" dur="500"/>
                                        <p:tgtEl>
                                          <p:spTgt spid="4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blinds(horizontal)">
                                      <p:cBhvr>
                                        <p:cTn id="74" dur="500"/>
                                        <p:tgtEl>
                                          <p:spTgt spid="7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blinds(horizontal)">
                                      <p:cBhvr>
                                        <p:cTn id="77" dur="500"/>
                                        <p:tgtEl>
                                          <p:spTgt spid="7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blinds(horizontal)">
                                      <p:cBhvr>
                                        <p:cTn id="80" dur="500"/>
                                        <p:tgtEl>
                                          <p:spTgt spid="6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blinds(horizontal)">
                                      <p:cBhvr>
                                        <p:cTn id="83" dur="500"/>
                                        <p:tgtEl>
                                          <p:spTgt spid="68"/>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blinds(horizontal)">
                                      <p:cBhvr>
                                        <p:cTn id="86" dur="500"/>
                                        <p:tgtEl>
                                          <p:spTgt spid="39"/>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blinds(horizontal)">
                                      <p:cBhvr>
                                        <p:cTn id="89" dur="500"/>
                                        <p:tgtEl>
                                          <p:spTgt spid="4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blinds(horizontal)">
                                      <p:cBhvr>
                                        <p:cTn id="92" dur="500"/>
                                        <p:tgtEl>
                                          <p:spTgt spid="37"/>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blinds(horizontal)">
                                      <p:cBhvr>
                                        <p:cTn id="95" dur="500"/>
                                        <p:tgtEl>
                                          <p:spTgt spid="3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blinds(horizontal)">
                                      <p:cBhvr>
                                        <p:cTn id="100" dur="500"/>
                                        <p:tgtEl>
                                          <p:spTgt spid="67"/>
                                        </p:tgtEl>
                                      </p:cBhvr>
                                    </p:animEffect>
                                  </p:childTnLst>
                                </p:cTn>
                              </p:par>
                              <p:par>
                                <p:cTn id="101" presetID="3" presetClass="entr" presetSubtype="1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blinds(horizontal)">
                                      <p:cBhvr>
                                        <p:cTn id="103" dur="500"/>
                                        <p:tgtEl>
                                          <p:spTgt spid="51"/>
                                        </p:tgtEl>
                                      </p:cBhvr>
                                    </p:animEffect>
                                  </p:childTnLst>
                                </p:cTn>
                              </p:par>
                              <p:par>
                                <p:cTn id="104" presetID="3" presetClass="entr" presetSubtype="1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blinds(horizontal)">
                                      <p:cBhvr>
                                        <p:cTn id="106" dur="500"/>
                                        <p:tgtEl>
                                          <p:spTgt spid="4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blinds(horizontal)">
                                      <p:cBhvr>
                                        <p:cTn id="111" dur="500"/>
                                        <p:tgtEl>
                                          <p:spTgt spid="49"/>
                                        </p:tgtEl>
                                      </p:cBhvr>
                                    </p:animEffect>
                                  </p:childTnLst>
                                </p:cTn>
                              </p:par>
                              <p:par>
                                <p:cTn id="112" presetID="3" presetClass="entr" presetSubtype="10" fill="hold" nodeType="with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blinds(horizontal)">
                                      <p:cBhvr>
                                        <p:cTn id="114" dur="500"/>
                                        <p:tgtEl>
                                          <p:spTgt spid="5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blinds(horizontal)">
                                      <p:cBhvr>
                                        <p:cTn id="1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68" grpId="0" animBg="1"/>
      <p:bldP spid="69" grpId="0" animBg="1"/>
      <p:bldP spid="70" grpId="0" animBg="1"/>
      <p:bldP spid="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txBox="1">
            <a:spLocks/>
          </p:cNvSpPr>
          <p:nvPr/>
        </p:nvSpPr>
        <p:spPr bwMode="auto">
          <a:xfrm>
            <a:off x="12700" y="231775"/>
            <a:ext cx="9144000" cy="9144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90000"/>
              </a:lnSpc>
              <a:spcBef>
                <a:spcPct val="0"/>
              </a:spcBef>
              <a:buFontTx/>
              <a:buNone/>
            </a:pPr>
            <a:r>
              <a:rPr lang="en-US" altLang="en-US" sz="1600" b="1">
                <a:solidFill>
                  <a:srgbClr val="0033CC"/>
                </a:solidFill>
                <a:cs typeface="Arial" panose="020B0604020202020204" pitchFamily="34" charset="0"/>
              </a:rPr>
              <a:t>Problem 4. </a:t>
            </a:r>
            <a:r>
              <a:rPr lang="en-US" altLang="en-US" sz="1900">
                <a:cs typeface="Arial" panose="020B0604020202020204" pitchFamily="34" charset="0"/>
              </a:rPr>
              <a:t>A hexagonal prism of side of base 25 mm and length of axis 70 mm is resting on HP on one of its rectangular faces. Draw its projections when its axis is inclined to VP at 45</a:t>
            </a:r>
            <a:r>
              <a:rPr lang="en-US" altLang="en-US" sz="1900" baseline="30000">
                <a:cs typeface="Arial" panose="020B0604020202020204" pitchFamily="34" charset="0"/>
              </a:rPr>
              <a:t>o</a:t>
            </a:r>
            <a:r>
              <a:rPr lang="en-US" altLang="en-US" sz="2000"/>
              <a:t>.</a:t>
            </a:r>
          </a:p>
        </p:txBody>
      </p:sp>
      <p:sp>
        <p:nvSpPr>
          <p:cNvPr id="3" name="TextBox 2"/>
          <p:cNvSpPr txBox="1"/>
          <p:nvPr/>
        </p:nvSpPr>
        <p:spPr>
          <a:xfrm>
            <a:off x="152400" y="5380038"/>
            <a:ext cx="5257800" cy="1200150"/>
          </a:xfrm>
          <a:prstGeom prst="rect">
            <a:avLst/>
          </a:prstGeom>
          <a:noFill/>
        </p:spPr>
        <p:txBody>
          <a:bodyPr>
            <a:spAutoFit/>
          </a:bodyPr>
          <a:lstStyle/>
          <a:p>
            <a:pPr fontAlgn="auto">
              <a:spcBef>
                <a:spcPts val="0"/>
              </a:spcBef>
              <a:spcAft>
                <a:spcPts val="0"/>
              </a:spcAft>
              <a:defRPr/>
            </a:pPr>
            <a:r>
              <a:rPr lang="en-US" dirty="0">
                <a:latin typeface="+mn-lt"/>
              </a:rPr>
              <a:t>Assume the prism is </a:t>
            </a:r>
            <a:r>
              <a:rPr lang="en-US" b="1" dirty="0">
                <a:latin typeface="+mn-lt"/>
              </a:rPr>
              <a:t>resting on VP on its base </a:t>
            </a:r>
            <a:r>
              <a:rPr lang="en-US" dirty="0">
                <a:latin typeface="+mn-lt"/>
              </a:rPr>
              <a:t>and its axis is perpendicular to VP</a:t>
            </a:r>
          </a:p>
          <a:p>
            <a:pPr marL="342900" indent="-342900" fontAlgn="auto">
              <a:spcBef>
                <a:spcPts val="0"/>
              </a:spcBef>
              <a:spcAft>
                <a:spcPts val="0"/>
              </a:spcAft>
              <a:buFontTx/>
              <a:buAutoNum type="arabicPeriod"/>
              <a:defRPr/>
            </a:pPr>
            <a:r>
              <a:rPr lang="en-US" dirty="0">
                <a:latin typeface="+mn-lt"/>
              </a:rPr>
              <a:t>True hexagonal face can be visible in front view.</a:t>
            </a:r>
          </a:p>
          <a:p>
            <a:pPr marL="342900" indent="-342900" fontAlgn="auto">
              <a:spcBef>
                <a:spcPts val="0"/>
              </a:spcBef>
              <a:spcAft>
                <a:spcPts val="0"/>
              </a:spcAft>
              <a:buFontTx/>
              <a:buAutoNum type="arabicPeriod"/>
              <a:defRPr/>
            </a:pPr>
            <a:r>
              <a:rPr lang="en-US" dirty="0">
                <a:latin typeface="+mn-lt"/>
              </a:rPr>
              <a:t>Decide orientation of hexagonal face</a:t>
            </a:r>
          </a:p>
        </p:txBody>
      </p:sp>
      <p:sp>
        <p:nvSpPr>
          <p:cNvPr id="4" name="Hexagon 3"/>
          <p:cNvSpPr/>
          <p:nvPr/>
        </p:nvSpPr>
        <p:spPr>
          <a:xfrm>
            <a:off x="1524000" y="1979613"/>
            <a:ext cx="1295400" cy="1144587"/>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 name="Straight Connector 4"/>
          <p:cNvCxnSpPr/>
          <p:nvPr/>
        </p:nvCxnSpPr>
        <p:spPr>
          <a:xfrm>
            <a:off x="914400" y="3124200"/>
            <a:ext cx="7543800" cy="0"/>
          </a:xfrm>
          <a:prstGeom prst="line">
            <a:avLst/>
          </a:prstGeom>
        </p:spPr>
        <p:style>
          <a:lnRef idx="1">
            <a:schemeClr val="dk1"/>
          </a:lnRef>
          <a:fillRef idx="0">
            <a:schemeClr val="dk1"/>
          </a:fillRef>
          <a:effectRef idx="0">
            <a:schemeClr val="dk1"/>
          </a:effectRef>
          <a:fontRef idx="minor">
            <a:schemeClr val="tx1"/>
          </a:fontRef>
        </p:style>
      </p:cxnSp>
      <p:sp>
        <p:nvSpPr>
          <p:cNvPr id="6" name="TextBox 8"/>
          <p:cNvSpPr txBox="1">
            <a:spLocks noChangeArrowheads="1"/>
          </p:cNvSpPr>
          <p:nvPr/>
        </p:nvSpPr>
        <p:spPr bwMode="auto">
          <a:xfrm>
            <a:off x="609600" y="28956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X</a:t>
            </a:r>
          </a:p>
        </p:txBody>
      </p:sp>
      <p:sp>
        <p:nvSpPr>
          <p:cNvPr id="7" name="TextBox 9"/>
          <p:cNvSpPr txBox="1">
            <a:spLocks noChangeArrowheads="1"/>
          </p:cNvSpPr>
          <p:nvPr/>
        </p:nvSpPr>
        <p:spPr bwMode="auto">
          <a:xfrm>
            <a:off x="8458200" y="2895600"/>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Y</a:t>
            </a:r>
          </a:p>
        </p:txBody>
      </p:sp>
      <p:grpSp>
        <p:nvGrpSpPr>
          <p:cNvPr id="8" name="Group 64"/>
          <p:cNvGrpSpPr>
            <a:grpSpLocks/>
          </p:cNvGrpSpPr>
          <p:nvPr/>
        </p:nvGrpSpPr>
        <p:grpSpPr bwMode="auto">
          <a:xfrm>
            <a:off x="1524000" y="2544763"/>
            <a:ext cx="1295400" cy="2743200"/>
            <a:chOff x="1524000" y="2545080"/>
            <a:chExt cx="1295400" cy="2743200"/>
          </a:xfrm>
        </p:grpSpPr>
        <p:cxnSp>
          <p:nvCxnSpPr>
            <p:cNvPr id="9" name="Straight Connector 8"/>
            <p:cNvCxnSpPr/>
            <p:nvPr/>
          </p:nvCxnSpPr>
          <p:spPr>
            <a:xfrm flipV="1">
              <a:off x="2171700" y="2545080"/>
              <a:ext cx="0" cy="274320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35932" name="Group 27"/>
            <p:cNvGrpSpPr>
              <a:grpSpLocks/>
            </p:cNvGrpSpPr>
            <p:nvPr/>
          </p:nvGrpSpPr>
          <p:grpSpPr bwMode="auto">
            <a:xfrm>
              <a:off x="1524000" y="3124200"/>
              <a:ext cx="1295400" cy="1981200"/>
              <a:chOff x="1524000" y="3124200"/>
              <a:chExt cx="1295400" cy="1981200"/>
            </a:xfrm>
          </p:grpSpPr>
          <p:sp>
            <p:nvSpPr>
              <p:cNvPr id="11" name="Rectangle 10"/>
              <p:cNvSpPr/>
              <p:nvPr/>
            </p:nvSpPr>
            <p:spPr>
              <a:xfrm>
                <a:off x="1524000" y="3124517"/>
                <a:ext cx="12954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2" name="Straight Connector 11"/>
              <p:cNvCxnSpPr>
                <a:stCxn id="4" idx="2"/>
              </p:cNvCxnSpPr>
              <p:nvPr/>
            </p:nvCxnSpPr>
            <p:spPr>
              <a:xfrm>
                <a:off x="1809750" y="3124517"/>
                <a:ext cx="0" cy="1981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36825" y="3124517"/>
                <a:ext cx="0" cy="198120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4" name="Group 37"/>
          <p:cNvGrpSpPr>
            <a:grpSpLocks/>
          </p:cNvGrpSpPr>
          <p:nvPr/>
        </p:nvGrpSpPr>
        <p:grpSpPr bwMode="auto">
          <a:xfrm>
            <a:off x="1828800" y="1535113"/>
            <a:ext cx="685800" cy="369887"/>
            <a:chOff x="1828800" y="1459468"/>
            <a:chExt cx="685800" cy="369332"/>
          </a:xfrm>
        </p:grpSpPr>
        <p:grpSp>
          <p:nvGrpSpPr>
            <p:cNvPr id="35926" name="Group 35"/>
            <p:cNvGrpSpPr>
              <a:grpSpLocks/>
            </p:cNvGrpSpPr>
            <p:nvPr/>
          </p:nvGrpSpPr>
          <p:grpSpPr bwMode="auto">
            <a:xfrm>
              <a:off x="1828800" y="1600200"/>
              <a:ext cx="685800" cy="228600"/>
              <a:chOff x="1828800" y="1600200"/>
              <a:chExt cx="685800" cy="228600"/>
            </a:xfrm>
          </p:grpSpPr>
          <p:cxnSp>
            <p:nvCxnSpPr>
              <p:cNvPr id="17" name="Straight Arrow Connector 16"/>
              <p:cNvCxnSpPr/>
              <p:nvPr/>
            </p:nvCxnSpPr>
            <p:spPr>
              <a:xfrm>
                <a:off x="1828800" y="1752714"/>
                <a:ext cx="6858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828800" y="1600543"/>
                <a:ext cx="0" cy="22825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514600" y="1600543"/>
                <a:ext cx="0" cy="228257"/>
              </a:xfrm>
              <a:prstGeom prst="line">
                <a:avLst/>
              </a:prstGeom>
            </p:spPr>
            <p:style>
              <a:lnRef idx="1">
                <a:schemeClr val="dk1"/>
              </a:lnRef>
              <a:fillRef idx="0">
                <a:schemeClr val="dk1"/>
              </a:fillRef>
              <a:effectRef idx="0">
                <a:schemeClr val="dk1"/>
              </a:effectRef>
              <a:fontRef idx="minor">
                <a:schemeClr val="tx1"/>
              </a:fontRef>
            </p:style>
          </p:cxnSp>
        </p:grpSp>
        <p:sp>
          <p:nvSpPr>
            <p:cNvPr id="35927" name="TextBox 36"/>
            <p:cNvSpPr txBox="1">
              <a:spLocks noChangeArrowheads="1"/>
            </p:cNvSpPr>
            <p:nvPr/>
          </p:nvSpPr>
          <p:spPr bwMode="auto">
            <a:xfrm>
              <a:off x="1981200" y="1459468"/>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25</a:t>
              </a:r>
            </a:p>
          </p:txBody>
        </p:sp>
      </p:grpSp>
      <p:grpSp>
        <p:nvGrpSpPr>
          <p:cNvPr id="20" name="Group 46"/>
          <p:cNvGrpSpPr>
            <a:grpSpLocks/>
          </p:cNvGrpSpPr>
          <p:nvPr/>
        </p:nvGrpSpPr>
        <p:grpSpPr bwMode="auto">
          <a:xfrm>
            <a:off x="1143000" y="1563688"/>
            <a:ext cx="2057400" cy="1625600"/>
            <a:chOff x="1143000" y="1563469"/>
            <a:chExt cx="2057376" cy="1625642"/>
          </a:xfrm>
        </p:grpSpPr>
        <p:sp>
          <p:nvSpPr>
            <p:cNvPr id="35920" name="TextBox 38"/>
            <p:cNvSpPr txBox="1">
              <a:spLocks noChangeArrowheads="1"/>
            </p:cNvSpPr>
            <p:nvPr/>
          </p:nvSpPr>
          <p:spPr bwMode="auto">
            <a:xfrm>
              <a:off x="1710267" y="2542780"/>
              <a:ext cx="47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a:p>
              <a:pPr eaLnBrk="1" hangingPunct="1">
                <a:spcBef>
                  <a:spcPct val="0"/>
                </a:spcBef>
                <a:buFontTx/>
                <a:buNone/>
              </a:pPr>
              <a:r>
                <a:rPr lang="en-US" altLang="en-US" sz="1800">
                  <a:latin typeface="Calibri" panose="020F0502020204030204" pitchFamily="34" charset="0"/>
                  <a:cs typeface="Arial" panose="020B0604020202020204" pitchFamily="34" charset="0"/>
                </a:rPr>
                <a:t>a1’</a:t>
              </a:r>
            </a:p>
          </p:txBody>
        </p:sp>
        <p:sp>
          <p:nvSpPr>
            <p:cNvPr id="35921" name="TextBox 40"/>
            <p:cNvSpPr txBox="1">
              <a:spLocks noChangeArrowheads="1"/>
            </p:cNvSpPr>
            <p:nvPr/>
          </p:nvSpPr>
          <p:spPr bwMode="auto">
            <a:xfrm>
              <a:off x="2221089" y="2542780"/>
              <a:ext cx="4812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p>
            <a:p>
              <a:pPr eaLnBrk="1" hangingPunct="1">
                <a:spcBef>
                  <a:spcPct val="0"/>
                </a:spcBef>
                <a:buFontTx/>
                <a:buNone/>
              </a:pPr>
              <a:r>
                <a:rPr lang="en-US" altLang="en-US" sz="1800">
                  <a:latin typeface="Calibri" panose="020F0502020204030204" pitchFamily="34" charset="0"/>
                  <a:cs typeface="Arial" panose="020B0604020202020204" pitchFamily="34" charset="0"/>
                </a:rPr>
                <a:t>b1’</a:t>
              </a:r>
            </a:p>
          </p:txBody>
        </p:sp>
        <p:sp>
          <p:nvSpPr>
            <p:cNvPr id="35922" name="TextBox 41"/>
            <p:cNvSpPr txBox="1">
              <a:spLocks noChangeArrowheads="1"/>
            </p:cNvSpPr>
            <p:nvPr/>
          </p:nvSpPr>
          <p:spPr bwMode="auto">
            <a:xfrm>
              <a:off x="2743200" y="2209800"/>
              <a:ext cx="457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a:p>
              <a:pPr eaLnBrk="1" hangingPunct="1">
                <a:spcBef>
                  <a:spcPct val="0"/>
                </a:spcBef>
                <a:buFontTx/>
                <a:buNone/>
              </a:pPr>
              <a:r>
                <a:rPr lang="en-US" altLang="en-US" sz="1800">
                  <a:latin typeface="Calibri" panose="020F0502020204030204" pitchFamily="34" charset="0"/>
                  <a:cs typeface="Arial" panose="020B0604020202020204" pitchFamily="34" charset="0"/>
                </a:rPr>
                <a:t>c1’</a:t>
              </a:r>
            </a:p>
          </p:txBody>
        </p:sp>
        <p:sp>
          <p:nvSpPr>
            <p:cNvPr id="35923" name="TextBox 42"/>
            <p:cNvSpPr txBox="1">
              <a:spLocks noChangeArrowheads="1"/>
            </p:cNvSpPr>
            <p:nvPr/>
          </p:nvSpPr>
          <p:spPr bwMode="auto">
            <a:xfrm>
              <a:off x="2524378" y="1563469"/>
              <a:ext cx="4812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p>
            <a:p>
              <a:pPr eaLnBrk="1" hangingPunct="1">
                <a:spcBef>
                  <a:spcPct val="0"/>
                </a:spcBef>
                <a:buFontTx/>
                <a:buNone/>
              </a:pPr>
              <a:r>
                <a:rPr lang="en-US" altLang="en-US" sz="1800">
                  <a:latin typeface="Calibri" panose="020F0502020204030204" pitchFamily="34" charset="0"/>
                  <a:cs typeface="Arial" panose="020B0604020202020204" pitchFamily="34" charset="0"/>
                </a:rPr>
                <a:t>d1’</a:t>
              </a:r>
            </a:p>
          </p:txBody>
        </p:sp>
        <p:sp>
          <p:nvSpPr>
            <p:cNvPr id="35924" name="TextBox 43"/>
            <p:cNvSpPr txBox="1">
              <a:spLocks noChangeArrowheads="1"/>
            </p:cNvSpPr>
            <p:nvPr/>
          </p:nvSpPr>
          <p:spPr bwMode="auto">
            <a:xfrm>
              <a:off x="1447800" y="1563469"/>
              <a:ext cx="4748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a:t>
              </a:r>
            </a:p>
            <a:p>
              <a:pPr eaLnBrk="1" hangingPunct="1">
                <a:spcBef>
                  <a:spcPct val="0"/>
                </a:spcBef>
                <a:buFontTx/>
                <a:buNone/>
              </a:pPr>
              <a:r>
                <a:rPr lang="en-US" altLang="en-US" sz="1800">
                  <a:latin typeface="Calibri" panose="020F0502020204030204" pitchFamily="34" charset="0"/>
                  <a:cs typeface="Arial" panose="020B0604020202020204" pitchFamily="34" charset="0"/>
                </a:rPr>
                <a:t>e1’</a:t>
              </a:r>
            </a:p>
          </p:txBody>
        </p:sp>
        <p:sp>
          <p:nvSpPr>
            <p:cNvPr id="35925" name="TextBox 44"/>
            <p:cNvSpPr txBox="1">
              <a:spLocks noChangeArrowheads="1"/>
            </p:cNvSpPr>
            <p:nvPr/>
          </p:nvSpPr>
          <p:spPr bwMode="auto">
            <a:xfrm>
              <a:off x="1143000" y="2249269"/>
              <a:ext cx="4299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p>
            <a:p>
              <a:pPr eaLnBrk="1" hangingPunct="1">
                <a:spcBef>
                  <a:spcPct val="0"/>
                </a:spcBef>
                <a:buFontTx/>
                <a:buNone/>
              </a:pPr>
              <a:r>
                <a:rPr lang="en-US" altLang="en-US" sz="1800">
                  <a:latin typeface="Calibri" panose="020F0502020204030204" pitchFamily="34" charset="0"/>
                  <a:cs typeface="Arial" panose="020B0604020202020204" pitchFamily="34" charset="0"/>
                </a:rPr>
                <a:t>f1’</a:t>
              </a:r>
            </a:p>
          </p:txBody>
        </p:sp>
      </p:grpSp>
      <p:grpSp>
        <p:nvGrpSpPr>
          <p:cNvPr id="27" name="Group 51"/>
          <p:cNvGrpSpPr>
            <a:grpSpLocks/>
          </p:cNvGrpSpPr>
          <p:nvPr/>
        </p:nvGrpSpPr>
        <p:grpSpPr bwMode="auto">
          <a:xfrm>
            <a:off x="1219200" y="3059113"/>
            <a:ext cx="1981200" cy="711200"/>
            <a:chOff x="1219200" y="3059668"/>
            <a:chExt cx="1981200" cy="710863"/>
          </a:xfrm>
        </p:grpSpPr>
        <p:sp>
          <p:nvSpPr>
            <p:cNvPr id="35916" name="TextBox 47"/>
            <p:cNvSpPr txBox="1">
              <a:spLocks noChangeArrowheads="1"/>
            </p:cNvSpPr>
            <p:nvPr/>
          </p:nvSpPr>
          <p:spPr bwMode="auto">
            <a:xfrm>
              <a:off x="1219200" y="3135868"/>
              <a:ext cx="372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f1</a:t>
              </a:r>
            </a:p>
          </p:txBody>
        </p:sp>
        <p:sp>
          <p:nvSpPr>
            <p:cNvPr id="35917" name="TextBox 48"/>
            <p:cNvSpPr txBox="1">
              <a:spLocks noChangeArrowheads="1"/>
            </p:cNvSpPr>
            <p:nvPr/>
          </p:nvSpPr>
          <p:spPr bwMode="auto">
            <a:xfrm>
              <a:off x="1752600" y="3124200"/>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a1</a:t>
              </a:r>
            </a:p>
            <a:p>
              <a:pPr eaLnBrk="1" hangingPunct="1">
                <a:spcBef>
                  <a:spcPct val="0"/>
                </a:spcBef>
                <a:buFontTx/>
                <a:buNone/>
              </a:pPr>
              <a:r>
                <a:rPr lang="en-US" altLang="en-US" sz="1800">
                  <a:latin typeface="Calibri" panose="020F0502020204030204" pitchFamily="34" charset="0"/>
                  <a:cs typeface="Arial" panose="020B0604020202020204" pitchFamily="34" charset="0"/>
                </a:rPr>
                <a:t>e1</a:t>
              </a:r>
            </a:p>
          </p:txBody>
        </p:sp>
        <p:sp>
          <p:nvSpPr>
            <p:cNvPr id="35918" name="TextBox 49"/>
            <p:cNvSpPr txBox="1">
              <a:spLocks noChangeArrowheads="1"/>
            </p:cNvSpPr>
            <p:nvPr/>
          </p:nvSpPr>
          <p:spPr bwMode="auto">
            <a:xfrm>
              <a:off x="2218582" y="3124200"/>
              <a:ext cx="423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b1</a:t>
              </a:r>
            </a:p>
            <a:p>
              <a:pPr eaLnBrk="1" hangingPunct="1">
                <a:spcBef>
                  <a:spcPct val="0"/>
                </a:spcBef>
                <a:buFontTx/>
                <a:buNone/>
              </a:pPr>
              <a:r>
                <a:rPr lang="en-US" altLang="en-US" sz="1800">
                  <a:latin typeface="Calibri" panose="020F0502020204030204" pitchFamily="34" charset="0"/>
                  <a:cs typeface="Arial" panose="020B0604020202020204" pitchFamily="34" charset="0"/>
                </a:rPr>
                <a:t>d1</a:t>
              </a:r>
            </a:p>
          </p:txBody>
        </p:sp>
        <p:sp>
          <p:nvSpPr>
            <p:cNvPr id="35919" name="TextBox 50"/>
            <p:cNvSpPr txBox="1">
              <a:spLocks noChangeArrowheads="1"/>
            </p:cNvSpPr>
            <p:nvPr/>
          </p:nvSpPr>
          <p:spPr bwMode="auto">
            <a:xfrm>
              <a:off x="2800932" y="3059668"/>
              <a:ext cx="399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c1</a:t>
              </a:r>
            </a:p>
          </p:txBody>
        </p:sp>
      </p:grpSp>
      <p:grpSp>
        <p:nvGrpSpPr>
          <p:cNvPr id="32" name="Group 56"/>
          <p:cNvGrpSpPr>
            <a:grpSpLocks/>
          </p:cNvGrpSpPr>
          <p:nvPr/>
        </p:nvGrpSpPr>
        <p:grpSpPr bwMode="auto">
          <a:xfrm>
            <a:off x="1295400" y="4800600"/>
            <a:ext cx="1787525" cy="646113"/>
            <a:chOff x="1295400" y="4800600"/>
            <a:chExt cx="1787982" cy="646331"/>
          </a:xfrm>
        </p:grpSpPr>
        <p:sp>
          <p:nvSpPr>
            <p:cNvPr id="35912" name="TextBox 52"/>
            <p:cNvSpPr txBox="1">
              <a:spLocks noChangeArrowheads="1"/>
            </p:cNvSpPr>
            <p:nvPr/>
          </p:nvSpPr>
          <p:spPr bwMode="auto">
            <a:xfrm>
              <a:off x="1295400" y="5029200"/>
              <a:ext cx="2551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p>
          </p:txBody>
        </p:sp>
        <p:sp>
          <p:nvSpPr>
            <p:cNvPr id="35913" name="TextBox 53"/>
            <p:cNvSpPr txBox="1">
              <a:spLocks noChangeArrowheads="1"/>
            </p:cNvSpPr>
            <p:nvPr/>
          </p:nvSpPr>
          <p:spPr bwMode="auto">
            <a:xfrm>
              <a:off x="1752600" y="4800600"/>
              <a:ext cx="3000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a:p>
              <a:pPr eaLnBrk="1" hangingPunct="1">
                <a:spcBef>
                  <a:spcPct val="0"/>
                </a:spcBef>
                <a:buFontTx/>
                <a:buNone/>
              </a:pPr>
              <a:r>
                <a:rPr lang="en-US" altLang="en-US" sz="1800">
                  <a:latin typeface="Calibri" panose="020F0502020204030204" pitchFamily="34" charset="0"/>
                  <a:cs typeface="Arial" panose="020B0604020202020204" pitchFamily="34" charset="0"/>
                </a:rPr>
                <a:t>e</a:t>
              </a:r>
            </a:p>
          </p:txBody>
        </p:sp>
        <p:sp>
          <p:nvSpPr>
            <p:cNvPr id="35914" name="TextBox 54"/>
            <p:cNvSpPr txBox="1">
              <a:spLocks noChangeArrowheads="1"/>
            </p:cNvSpPr>
            <p:nvPr/>
          </p:nvSpPr>
          <p:spPr bwMode="auto">
            <a:xfrm>
              <a:off x="2286000" y="4800600"/>
              <a:ext cx="3064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p>
            <a:p>
              <a:pPr eaLnBrk="1" hangingPunct="1">
                <a:spcBef>
                  <a:spcPct val="0"/>
                </a:spcBef>
                <a:buFontTx/>
                <a:buNone/>
              </a:pPr>
              <a:r>
                <a:rPr lang="en-US" altLang="en-US" sz="1800">
                  <a:latin typeface="Calibri" panose="020F0502020204030204" pitchFamily="34" charset="0"/>
                  <a:cs typeface="Arial" panose="020B0604020202020204" pitchFamily="34" charset="0"/>
                </a:rPr>
                <a:t>d</a:t>
              </a:r>
            </a:p>
          </p:txBody>
        </p:sp>
        <p:sp>
          <p:nvSpPr>
            <p:cNvPr id="35915" name="TextBox 55"/>
            <p:cNvSpPr txBox="1">
              <a:spLocks noChangeArrowheads="1"/>
            </p:cNvSpPr>
            <p:nvPr/>
          </p:nvSpPr>
          <p:spPr bwMode="auto">
            <a:xfrm>
              <a:off x="2800932" y="4964668"/>
              <a:ext cx="282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p:txBody>
        </p:sp>
      </p:grpSp>
      <p:grpSp>
        <p:nvGrpSpPr>
          <p:cNvPr id="37" name="Group 63"/>
          <p:cNvGrpSpPr>
            <a:grpSpLocks/>
          </p:cNvGrpSpPr>
          <p:nvPr/>
        </p:nvGrpSpPr>
        <p:grpSpPr bwMode="auto">
          <a:xfrm>
            <a:off x="914400" y="3124200"/>
            <a:ext cx="560388" cy="1981200"/>
            <a:chOff x="914401" y="3124200"/>
            <a:chExt cx="559997" cy="1981200"/>
          </a:xfrm>
        </p:grpSpPr>
        <p:cxnSp>
          <p:nvCxnSpPr>
            <p:cNvPr id="38" name="Straight Arrow Connector 37"/>
            <p:cNvCxnSpPr/>
            <p:nvPr/>
          </p:nvCxnSpPr>
          <p:spPr>
            <a:xfrm>
              <a:off x="1218988" y="3124200"/>
              <a:ext cx="0" cy="19700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flipV="1">
              <a:off x="990548" y="5105400"/>
              <a:ext cx="483850" cy="0"/>
            </a:xfrm>
            <a:prstGeom prst="line">
              <a:avLst/>
            </a:prstGeom>
          </p:spPr>
          <p:style>
            <a:lnRef idx="1">
              <a:schemeClr val="dk1"/>
            </a:lnRef>
            <a:fillRef idx="0">
              <a:schemeClr val="dk1"/>
            </a:fillRef>
            <a:effectRef idx="0">
              <a:schemeClr val="dk1"/>
            </a:effectRef>
            <a:fontRef idx="minor">
              <a:schemeClr val="tx1"/>
            </a:fontRef>
          </p:style>
        </p:cxnSp>
        <p:sp>
          <p:nvSpPr>
            <p:cNvPr id="35911" name="TextBox 62"/>
            <p:cNvSpPr txBox="1">
              <a:spLocks noChangeArrowheads="1"/>
            </p:cNvSpPr>
            <p:nvPr/>
          </p:nvSpPr>
          <p:spPr bwMode="auto">
            <a:xfrm rot="-5400000">
              <a:off x="889715" y="4025582"/>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70</a:t>
              </a:r>
            </a:p>
          </p:txBody>
        </p:sp>
      </p:grpSp>
      <p:grpSp>
        <p:nvGrpSpPr>
          <p:cNvPr id="41" name="Group 68"/>
          <p:cNvGrpSpPr>
            <a:grpSpLocks/>
          </p:cNvGrpSpPr>
          <p:nvPr/>
        </p:nvGrpSpPr>
        <p:grpSpPr bwMode="auto">
          <a:xfrm>
            <a:off x="1524000" y="1981200"/>
            <a:ext cx="1295400" cy="1154113"/>
            <a:chOff x="1524000" y="1981200"/>
            <a:chExt cx="1295400" cy="1154289"/>
          </a:xfrm>
        </p:grpSpPr>
        <p:cxnSp>
          <p:nvCxnSpPr>
            <p:cNvPr id="42" name="Straight Connector 41"/>
            <p:cNvCxnSpPr>
              <a:stCxn id="4" idx="2"/>
            </p:cNvCxnSpPr>
            <p:nvPr/>
          </p:nvCxnSpPr>
          <p:spPr>
            <a:xfrm>
              <a:off x="1524000" y="2552787"/>
              <a:ext cx="0" cy="57158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4" idx="2"/>
            </p:cNvCxnSpPr>
            <p:nvPr/>
          </p:nvCxnSpPr>
          <p:spPr>
            <a:xfrm>
              <a:off x="2819400" y="2552787"/>
              <a:ext cx="0" cy="57158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828800" y="1981200"/>
              <a:ext cx="0" cy="114317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2536825" y="1992315"/>
              <a:ext cx="0" cy="1143174"/>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69"/>
          <p:cNvGrpSpPr/>
          <p:nvPr/>
        </p:nvGrpSpPr>
        <p:grpSpPr>
          <a:xfrm>
            <a:off x="5562600" y="2819400"/>
            <a:ext cx="1295400" cy="2743200"/>
            <a:chOff x="1524000" y="2545080"/>
            <a:chExt cx="1295400" cy="2743200"/>
          </a:xfrm>
          <a:scene3d>
            <a:camera prst="orthographicFront">
              <a:rot lat="0" lon="0" rev="2700000"/>
            </a:camera>
            <a:lightRig rig="threePt" dir="t"/>
          </a:scene3d>
        </p:grpSpPr>
        <p:cxnSp>
          <p:nvCxnSpPr>
            <p:cNvPr id="47" name="Straight Connector 46"/>
            <p:cNvCxnSpPr/>
            <p:nvPr/>
          </p:nvCxnSpPr>
          <p:spPr>
            <a:xfrm flipV="1">
              <a:off x="2171700" y="2545080"/>
              <a:ext cx="0" cy="2743200"/>
            </a:xfrm>
            <a:prstGeom prst="line">
              <a:avLst/>
            </a:prstGeom>
            <a:ln w="12700">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48" name="Group 27"/>
            <p:cNvGrpSpPr/>
            <p:nvPr/>
          </p:nvGrpSpPr>
          <p:grpSpPr>
            <a:xfrm>
              <a:off x="1524000" y="3124200"/>
              <a:ext cx="1295400" cy="1981200"/>
              <a:chOff x="1524000" y="3124200"/>
              <a:chExt cx="1295400" cy="1981200"/>
            </a:xfrm>
          </p:grpSpPr>
          <p:sp>
            <p:nvSpPr>
              <p:cNvPr id="49" name="Rectangle 48"/>
              <p:cNvSpPr/>
              <p:nvPr/>
            </p:nvSpPr>
            <p:spPr>
              <a:xfrm>
                <a:off x="1524000" y="3124200"/>
                <a:ext cx="1295400" cy="1981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0" name="Straight Connector 49"/>
              <p:cNvCxnSpPr/>
              <p:nvPr/>
            </p:nvCxnSpPr>
            <p:spPr>
              <a:xfrm>
                <a:off x="1810096" y="3124200"/>
                <a:ext cx="0" cy="198120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537178" y="3124200"/>
                <a:ext cx="0" cy="1981200"/>
              </a:xfrm>
              <a:prstGeom prst="line">
                <a:avLst/>
              </a:prstGeom>
              <a:ln w="38100"/>
            </p:spPr>
            <p:style>
              <a:lnRef idx="1">
                <a:schemeClr val="dk1"/>
              </a:lnRef>
              <a:fillRef idx="0">
                <a:schemeClr val="dk1"/>
              </a:fillRef>
              <a:effectRef idx="0">
                <a:schemeClr val="dk1"/>
              </a:effectRef>
              <a:fontRef idx="minor">
                <a:schemeClr val="tx1"/>
              </a:fontRef>
            </p:style>
          </p:cxnSp>
        </p:grpSp>
      </p:grpSp>
      <p:grpSp>
        <p:nvGrpSpPr>
          <p:cNvPr id="52" name="Group 77"/>
          <p:cNvGrpSpPr>
            <a:grpSpLocks/>
          </p:cNvGrpSpPr>
          <p:nvPr/>
        </p:nvGrpSpPr>
        <p:grpSpPr bwMode="auto">
          <a:xfrm>
            <a:off x="5019675" y="2809875"/>
            <a:ext cx="2257425" cy="1828800"/>
            <a:chOff x="5019591" y="2809791"/>
            <a:chExt cx="2257113" cy="1828800"/>
          </a:xfrm>
        </p:grpSpPr>
        <p:sp>
          <p:nvSpPr>
            <p:cNvPr id="53" name="Arc 52"/>
            <p:cNvSpPr/>
            <p:nvPr/>
          </p:nvSpPr>
          <p:spPr>
            <a:xfrm rot="3067120">
              <a:off x="5019465" y="2809917"/>
              <a:ext cx="1828800" cy="1828547"/>
            </a:xfrm>
            <a:prstGeom prst="arc">
              <a:avLst/>
            </a:prstGeom>
            <a:ln>
              <a:headEnd type="arrow"/>
              <a:tailEnd type="arrow"/>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p>
          </p:txBody>
        </p:sp>
        <p:sp>
          <p:nvSpPr>
            <p:cNvPr id="35904" name="TextBox 76"/>
            <p:cNvSpPr txBox="1">
              <a:spLocks noChangeArrowheads="1"/>
            </p:cNvSpPr>
            <p:nvPr/>
          </p:nvSpPr>
          <p:spPr bwMode="auto">
            <a:xfrm>
              <a:off x="6858000" y="3429000"/>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45</a:t>
              </a:r>
            </a:p>
          </p:txBody>
        </p:sp>
      </p:grpSp>
      <p:grpSp>
        <p:nvGrpSpPr>
          <p:cNvPr id="55" name="Group 78"/>
          <p:cNvGrpSpPr/>
          <p:nvPr/>
        </p:nvGrpSpPr>
        <p:grpSpPr>
          <a:xfrm>
            <a:off x="4876800" y="3581400"/>
            <a:ext cx="1676400" cy="646331"/>
            <a:chOff x="1447800" y="2983468"/>
            <a:chExt cx="1676400" cy="646331"/>
          </a:xfrm>
          <a:scene3d>
            <a:camera prst="orthographicFront">
              <a:rot lat="0" lon="0" rev="2700000"/>
            </a:camera>
            <a:lightRig rig="threePt" dir="t"/>
          </a:scene3d>
        </p:grpSpPr>
        <p:sp>
          <p:nvSpPr>
            <p:cNvPr id="56" name="TextBox 55"/>
            <p:cNvSpPr txBox="1"/>
            <p:nvPr/>
          </p:nvSpPr>
          <p:spPr>
            <a:xfrm>
              <a:off x="1447800" y="2995136"/>
              <a:ext cx="372218" cy="369332"/>
            </a:xfrm>
            <a:prstGeom prst="rect">
              <a:avLst/>
            </a:prstGeom>
            <a:noFill/>
          </p:spPr>
          <p:txBody>
            <a:bodyPr wrap="none">
              <a:spAutoFit/>
            </a:bodyPr>
            <a:lstStyle/>
            <a:p>
              <a:pPr fontAlgn="auto">
                <a:spcBef>
                  <a:spcPts val="0"/>
                </a:spcBef>
                <a:spcAft>
                  <a:spcPts val="0"/>
                </a:spcAft>
                <a:defRPr/>
              </a:pPr>
              <a:r>
                <a:rPr lang="en-US" dirty="0">
                  <a:latin typeface="+mn-lt"/>
                </a:rPr>
                <a:t>f1</a:t>
              </a:r>
            </a:p>
          </p:txBody>
        </p:sp>
        <p:sp>
          <p:nvSpPr>
            <p:cNvPr id="57" name="TextBox 56"/>
            <p:cNvSpPr txBox="1"/>
            <p:nvPr/>
          </p:nvSpPr>
          <p:spPr>
            <a:xfrm>
              <a:off x="1981200" y="2983468"/>
              <a:ext cx="417102" cy="646331"/>
            </a:xfrm>
            <a:prstGeom prst="rect">
              <a:avLst/>
            </a:prstGeom>
            <a:noFill/>
          </p:spPr>
          <p:txBody>
            <a:bodyPr wrap="none">
              <a:spAutoFit/>
            </a:bodyPr>
            <a:lstStyle/>
            <a:p>
              <a:pPr fontAlgn="auto">
                <a:spcBef>
                  <a:spcPts val="0"/>
                </a:spcBef>
                <a:spcAft>
                  <a:spcPts val="0"/>
                </a:spcAft>
                <a:defRPr/>
              </a:pPr>
              <a:r>
                <a:rPr lang="en-US" dirty="0">
                  <a:latin typeface="+mn-lt"/>
                </a:rPr>
                <a:t>a1</a:t>
              </a:r>
            </a:p>
            <a:p>
              <a:pPr fontAlgn="auto">
                <a:spcBef>
                  <a:spcPts val="0"/>
                </a:spcBef>
                <a:spcAft>
                  <a:spcPts val="0"/>
                </a:spcAft>
                <a:defRPr/>
              </a:pPr>
              <a:r>
                <a:rPr lang="en-US" dirty="0">
                  <a:latin typeface="+mn-lt"/>
                </a:rPr>
                <a:t>e1</a:t>
              </a:r>
            </a:p>
          </p:txBody>
        </p:sp>
        <p:sp>
          <p:nvSpPr>
            <p:cNvPr id="58" name="TextBox 57"/>
            <p:cNvSpPr txBox="1"/>
            <p:nvPr/>
          </p:nvSpPr>
          <p:spPr>
            <a:xfrm>
              <a:off x="2395886" y="2983468"/>
              <a:ext cx="423514" cy="646331"/>
            </a:xfrm>
            <a:prstGeom prst="rect">
              <a:avLst/>
            </a:prstGeom>
            <a:noFill/>
          </p:spPr>
          <p:txBody>
            <a:bodyPr wrap="none">
              <a:spAutoFit/>
            </a:bodyPr>
            <a:lstStyle/>
            <a:p>
              <a:pPr fontAlgn="auto">
                <a:spcBef>
                  <a:spcPts val="0"/>
                </a:spcBef>
                <a:spcAft>
                  <a:spcPts val="0"/>
                </a:spcAft>
                <a:defRPr/>
              </a:pPr>
              <a:r>
                <a:rPr lang="en-US" dirty="0">
                  <a:latin typeface="+mn-lt"/>
                </a:rPr>
                <a:t>b1</a:t>
              </a:r>
            </a:p>
            <a:p>
              <a:pPr fontAlgn="auto">
                <a:spcBef>
                  <a:spcPts val="0"/>
                </a:spcBef>
                <a:spcAft>
                  <a:spcPts val="0"/>
                </a:spcAft>
                <a:defRPr/>
              </a:pPr>
              <a:r>
                <a:rPr lang="en-US" dirty="0">
                  <a:latin typeface="+mn-lt"/>
                </a:rPr>
                <a:t>d1</a:t>
              </a:r>
            </a:p>
          </p:txBody>
        </p:sp>
        <p:sp>
          <p:nvSpPr>
            <p:cNvPr id="59" name="TextBox 58"/>
            <p:cNvSpPr txBox="1"/>
            <p:nvPr/>
          </p:nvSpPr>
          <p:spPr>
            <a:xfrm>
              <a:off x="2724732" y="2983468"/>
              <a:ext cx="399468" cy="369332"/>
            </a:xfrm>
            <a:prstGeom prst="rect">
              <a:avLst/>
            </a:prstGeom>
            <a:noFill/>
          </p:spPr>
          <p:txBody>
            <a:bodyPr wrap="none">
              <a:spAutoFit/>
            </a:bodyPr>
            <a:lstStyle/>
            <a:p>
              <a:pPr fontAlgn="auto">
                <a:spcBef>
                  <a:spcPts val="0"/>
                </a:spcBef>
                <a:spcAft>
                  <a:spcPts val="0"/>
                </a:spcAft>
                <a:defRPr/>
              </a:pPr>
              <a:r>
                <a:rPr lang="en-US" dirty="0">
                  <a:latin typeface="+mn-lt"/>
                </a:rPr>
                <a:t>c1</a:t>
              </a:r>
            </a:p>
          </p:txBody>
        </p:sp>
      </p:grpSp>
      <p:grpSp>
        <p:nvGrpSpPr>
          <p:cNvPr id="60" name="Group 83"/>
          <p:cNvGrpSpPr/>
          <p:nvPr/>
        </p:nvGrpSpPr>
        <p:grpSpPr>
          <a:xfrm>
            <a:off x="6136818" y="4687669"/>
            <a:ext cx="1787982" cy="646331"/>
            <a:chOff x="1295400" y="4800600"/>
            <a:chExt cx="1787982" cy="646331"/>
          </a:xfrm>
          <a:scene3d>
            <a:camera prst="orthographicFront">
              <a:rot lat="0" lon="0" rev="2700000"/>
            </a:camera>
            <a:lightRig rig="threePt" dir="t"/>
          </a:scene3d>
        </p:grpSpPr>
        <p:sp>
          <p:nvSpPr>
            <p:cNvPr id="61" name="TextBox 60"/>
            <p:cNvSpPr txBox="1"/>
            <p:nvPr/>
          </p:nvSpPr>
          <p:spPr>
            <a:xfrm>
              <a:off x="1295400" y="5029200"/>
              <a:ext cx="255198" cy="369332"/>
            </a:xfrm>
            <a:prstGeom prst="rect">
              <a:avLst/>
            </a:prstGeom>
            <a:noFill/>
          </p:spPr>
          <p:txBody>
            <a:bodyPr wrap="none">
              <a:spAutoFit/>
            </a:bodyPr>
            <a:lstStyle/>
            <a:p>
              <a:pPr fontAlgn="auto">
                <a:spcBef>
                  <a:spcPts val="0"/>
                </a:spcBef>
                <a:spcAft>
                  <a:spcPts val="0"/>
                </a:spcAft>
                <a:defRPr/>
              </a:pPr>
              <a:r>
                <a:rPr lang="en-US" dirty="0">
                  <a:latin typeface="+mn-lt"/>
                </a:rPr>
                <a:t>f</a:t>
              </a:r>
            </a:p>
          </p:txBody>
        </p:sp>
        <p:sp>
          <p:nvSpPr>
            <p:cNvPr id="62" name="TextBox 61"/>
            <p:cNvSpPr txBox="1"/>
            <p:nvPr/>
          </p:nvSpPr>
          <p:spPr>
            <a:xfrm>
              <a:off x="1752600" y="4800600"/>
              <a:ext cx="300082" cy="646331"/>
            </a:xfrm>
            <a:prstGeom prst="rect">
              <a:avLst/>
            </a:prstGeom>
            <a:noFill/>
          </p:spPr>
          <p:txBody>
            <a:bodyPr wrap="none">
              <a:spAutoFit/>
            </a:bodyPr>
            <a:lstStyle/>
            <a:p>
              <a:pPr fontAlgn="auto">
                <a:spcBef>
                  <a:spcPts val="0"/>
                </a:spcBef>
                <a:spcAft>
                  <a:spcPts val="0"/>
                </a:spcAft>
                <a:defRPr/>
              </a:pPr>
              <a:r>
                <a:rPr lang="en-US" dirty="0">
                  <a:latin typeface="+mn-lt"/>
                </a:rPr>
                <a:t>a</a:t>
              </a:r>
            </a:p>
            <a:p>
              <a:pPr fontAlgn="auto">
                <a:spcBef>
                  <a:spcPts val="0"/>
                </a:spcBef>
                <a:spcAft>
                  <a:spcPts val="0"/>
                </a:spcAft>
                <a:defRPr/>
              </a:pPr>
              <a:r>
                <a:rPr lang="en-US" dirty="0">
                  <a:latin typeface="+mn-lt"/>
                </a:rPr>
                <a:t>e</a:t>
              </a:r>
            </a:p>
          </p:txBody>
        </p:sp>
        <p:sp>
          <p:nvSpPr>
            <p:cNvPr id="63" name="TextBox 62"/>
            <p:cNvSpPr txBox="1"/>
            <p:nvPr/>
          </p:nvSpPr>
          <p:spPr>
            <a:xfrm>
              <a:off x="2286000" y="4800600"/>
              <a:ext cx="306494" cy="646331"/>
            </a:xfrm>
            <a:prstGeom prst="rect">
              <a:avLst/>
            </a:prstGeom>
            <a:noFill/>
          </p:spPr>
          <p:txBody>
            <a:bodyPr wrap="none">
              <a:spAutoFit/>
            </a:bodyPr>
            <a:lstStyle/>
            <a:p>
              <a:pPr fontAlgn="auto">
                <a:spcBef>
                  <a:spcPts val="0"/>
                </a:spcBef>
                <a:spcAft>
                  <a:spcPts val="0"/>
                </a:spcAft>
                <a:defRPr/>
              </a:pPr>
              <a:r>
                <a:rPr lang="en-US" dirty="0">
                  <a:latin typeface="+mn-lt"/>
                </a:rPr>
                <a:t>b</a:t>
              </a:r>
            </a:p>
            <a:p>
              <a:pPr fontAlgn="auto">
                <a:spcBef>
                  <a:spcPts val="0"/>
                </a:spcBef>
                <a:spcAft>
                  <a:spcPts val="0"/>
                </a:spcAft>
                <a:defRPr/>
              </a:pPr>
              <a:r>
                <a:rPr lang="en-US" dirty="0">
                  <a:latin typeface="+mn-lt"/>
                </a:rPr>
                <a:t>d</a:t>
              </a:r>
            </a:p>
          </p:txBody>
        </p:sp>
        <p:sp>
          <p:nvSpPr>
            <p:cNvPr id="64" name="TextBox 63"/>
            <p:cNvSpPr txBox="1"/>
            <p:nvPr/>
          </p:nvSpPr>
          <p:spPr>
            <a:xfrm>
              <a:off x="2800932" y="4964668"/>
              <a:ext cx="282450" cy="369332"/>
            </a:xfrm>
            <a:prstGeom prst="rect">
              <a:avLst/>
            </a:prstGeom>
            <a:noFill/>
          </p:spPr>
          <p:txBody>
            <a:bodyPr wrap="none">
              <a:spAutoFit/>
            </a:bodyPr>
            <a:lstStyle/>
            <a:p>
              <a:pPr fontAlgn="auto">
                <a:spcBef>
                  <a:spcPts val="0"/>
                </a:spcBef>
                <a:spcAft>
                  <a:spcPts val="0"/>
                </a:spcAft>
                <a:defRPr/>
              </a:pPr>
              <a:r>
                <a:rPr lang="en-US" dirty="0">
                  <a:latin typeface="+mn-lt"/>
                </a:rPr>
                <a:t>c</a:t>
              </a:r>
            </a:p>
          </p:txBody>
        </p:sp>
      </p:grpSp>
      <p:grpSp>
        <p:nvGrpSpPr>
          <p:cNvPr id="65" name="Group 155"/>
          <p:cNvGrpSpPr>
            <a:grpSpLocks/>
          </p:cNvGrpSpPr>
          <p:nvPr/>
        </p:nvGrpSpPr>
        <p:grpSpPr bwMode="auto">
          <a:xfrm>
            <a:off x="1524000" y="1981200"/>
            <a:ext cx="6126163" cy="566738"/>
            <a:chOff x="1524000" y="1981200"/>
            <a:chExt cx="6126480" cy="567267"/>
          </a:xfrm>
        </p:grpSpPr>
        <p:cxnSp>
          <p:nvCxnSpPr>
            <p:cNvPr id="66" name="Straight Connector 65"/>
            <p:cNvCxnSpPr/>
            <p:nvPr/>
          </p:nvCxnSpPr>
          <p:spPr>
            <a:xfrm flipH="1">
              <a:off x="1524000" y="2548467"/>
              <a:ext cx="6126480"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524177" y="1981200"/>
              <a:ext cx="4867527" cy="0"/>
            </a:xfrm>
            <a:prstGeom prst="line">
              <a:avLst/>
            </a:prstGeom>
          </p:spPr>
          <p:style>
            <a:lnRef idx="1">
              <a:schemeClr val="dk1"/>
            </a:lnRef>
            <a:fillRef idx="0">
              <a:schemeClr val="dk1"/>
            </a:fillRef>
            <a:effectRef idx="0">
              <a:schemeClr val="dk1"/>
            </a:effectRef>
            <a:fontRef idx="minor">
              <a:schemeClr val="tx1"/>
            </a:fontRef>
          </p:style>
        </p:cxnSp>
      </p:grpSp>
      <p:cxnSp>
        <p:nvCxnSpPr>
          <p:cNvPr id="68" name="Straight Arrow Connector 67"/>
          <p:cNvCxnSpPr/>
          <p:nvPr/>
        </p:nvCxnSpPr>
        <p:spPr>
          <a:xfrm flipV="1">
            <a:off x="6629400" y="5867400"/>
            <a:ext cx="0" cy="609600"/>
          </a:xfrm>
          <a:prstGeom prst="straightConnector1">
            <a:avLst/>
          </a:prstGeom>
          <a:ln w="69850">
            <a:tailEnd type="arrow"/>
          </a:ln>
        </p:spPr>
        <p:style>
          <a:lnRef idx="1">
            <a:schemeClr val="dk1"/>
          </a:lnRef>
          <a:fillRef idx="0">
            <a:schemeClr val="dk1"/>
          </a:fillRef>
          <a:effectRef idx="0">
            <a:schemeClr val="dk1"/>
          </a:effectRef>
          <a:fontRef idx="minor">
            <a:schemeClr val="tx1"/>
          </a:fontRef>
        </p:style>
      </p:cxnSp>
      <p:grpSp>
        <p:nvGrpSpPr>
          <p:cNvPr id="69" name="Group 156"/>
          <p:cNvGrpSpPr>
            <a:grpSpLocks/>
          </p:cNvGrpSpPr>
          <p:nvPr/>
        </p:nvGrpSpPr>
        <p:grpSpPr bwMode="auto">
          <a:xfrm>
            <a:off x="5187950" y="1655763"/>
            <a:ext cx="2333625" cy="3830637"/>
            <a:chOff x="5188743" y="1655653"/>
            <a:chExt cx="2333012" cy="3830131"/>
          </a:xfrm>
        </p:grpSpPr>
        <p:cxnSp>
          <p:nvCxnSpPr>
            <p:cNvPr id="70" name="Straight Connector 69"/>
            <p:cNvCxnSpPr/>
            <p:nvPr/>
          </p:nvCxnSpPr>
          <p:spPr>
            <a:xfrm flipV="1">
              <a:off x="6102903" y="2561995"/>
              <a:ext cx="0" cy="609519"/>
            </a:xfrm>
            <a:prstGeom prst="line">
              <a:avLst/>
            </a:prstGeom>
          </p:spPr>
          <p:style>
            <a:lnRef idx="1">
              <a:schemeClr val="dk1"/>
            </a:lnRef>
            <a:fillRef idx="0">
              <a:schemeClr val="dk1"/>
            </a:fillRef>
            <a:effectRef idx="0">
              <a:schemeClr val="dk1"/>
            </a:effectRef>
            <a:fontRef idx="minor">
              <a:schemeClr val="tx1"/>
            </a:fontRef>
          </p:style>
        </p:cxnSp>
        <p:grpSp>
          <p:nvGrpSpPr>
            <p:cNvPr id="35890" name="Group 132"/>
            <p:cNvGrpSpPr>
              <a:grpSpLocks/>
            </p:cNvGrpSpPr>
            <p:nvPr/>
          </p:nvGrpSpPr>
          <p:grpSpPr bwMode="auto">
            <a:xfrm>
              <a:off x="5188743" y="1655653"/>
              <a:ext cx="2333012" cy="3830131"/>
              <a:chOff x="5188743" y="1655653"/>
              <a:chExt cx="2333012" cy="3830131"/>
            </a:xfrm>
          </p:grpSpPr>
          <p:grpSp>
            <p:nvGrpSpPr>
              <p:cNvPr id="35891" name="Group 129"/>
              <p:cNvGrpSpPr>
                <a:grpSpLocks/>
              </p:cNvGrpSpPr>
              <p:nvPr/>
            </p:nvGrpSpPr>
            <p:grpSpPr bwMode="auto">
              <a:xfrm>
                <a:off x="5188743" y="1655653"/>
                <a:ext cx="2333012" cy="3830131"/>
                <a:chOff x="5188743" y="1655653"/>
                <a:chExt cx="2333012" cy="3830131"/>
              </a:xfrm>
            </p:grpSpPr>
            <p:cxnSp>
              <p:nvCxnSpPr>
                <p:cNvPr id="74" name="Straight Connector 73"/>
                <p:cNvCxnSpPr/>
                <p:nvPr/>
              </p:nvCxnSpPr>
              <p:spPr>
                <a:xfrm flipV="1">
                  <a:off x="5188743" y="2488980"/>
                  <a:ext cx="0" cy="1599989"/>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V="1">
                  <a:off x="6571093" y="2514377"/>
                  <a:ext cx="0" cy="297140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V="1">
                  <a:off x="7521755" y="2514377"/>
                  <a:ext cx="0" cy="205712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V="1">
                  <a:off x="7307499" y="1714382"/>
                  <a:ext cx="0" cy="3047597"/>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V="1">
                  <a:off x="6788523" y="1695335"/>
                  <a:ext cx="38090" cy="358092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V="1">
                  <a:off x="5910866" y="1693748"/>
                  <a:ext cx="0" cy="1676179"/>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V="1">
                  <a:off x="5401412" y="1655653"/>
                  <a:ext cx="0" cy="2228556"/>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flipV="1">
                  <a:off x="5639475" y="2514377"/>
                  <a:ext cx="0" cy="1066659"/>
                </a:xfrm>
                <a:prstGeom prst="line">
                  <a:avLst/>
                </a:prstGeom>
              </p:spPr>
              <p:style>
                <a:lnRef idx="1">
                  <a:schemeClr val="dk1"/>
                </a:lnRef>
                <a:fillRef idx="0">
                  <a:schemeClr val="dk1"/>
                </a:fillRef>
                <a:effectRef idx="0">
                  <a:schemeClr val="dk1"/>
                </a:effectRef>
                <a:fontRef idx="minor">
                  <a:schemeClr val="tx1"/>
                </a:fontRef>
              </p:style>
            </p:cxnSp>
          </p:grpSp>
          <p:cxnSp>
            <p:nvCxnSpPr>
              <p:cNvPr id="73" name="Straight Connector 72"/>
              <p:cNvCxnSpPr/>
              <p:nvPr/>
            </p:nvCxnSpPr>
            <p:spPr>
              <a:xfrm flipV="1">
                <a:off x="7055153" y="2514377"/>
                <a:ext cx="0" cy="2514268"/>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2" name="Group 141"/>
          <p:cNvGrpSpPr>
            <a:grpSpLocks/>
          </p:cNvGrpSpPr>
          <p:nvPr/>
        </p:nvGrpSpPr>
        <p:grpSpPr bwMode="auto">
          <a:xfrm>
            <a:off x="5181600" y="1981200"/>
            <a:ext cx="2395538" cy="1143000"/>
            <a:chOff x="5181600" y="1981200"/>
            <a:chExt cx="2396067" cy="1143000"/>
          </a:xfrm>
        </p:grpSpPr>
        <p:grpSp>
          <p:nvGrpSpPr>
            <p:cNvPr id="35877" name="Group 138"/>
            <p:cNvGrpSpPr>
              <a:grpSpLocks/>
            </p:cNvGrpSpPr>
            <p:nvPr/>
          </p:nvGrpSpPr>
          <p:grpSpPr bwMode="auto">
            <a:xfrm>
              <a:off x="5181600" y="1981200"/>
              <a:ext cx="2373489" cy="1143000"/>
              <a:chOff x="5181600" y="1981200"/>
              <a:chExt cx="2373489" cy="1143000"/>
            </a:xfrm>
          </p:grpSpPr>
          <p:grpSp>
            <p:nvGrpSpPr>
              <p:cNvPr id="35879" name="Group 125"/>
              <p:cNvGrpSpPr>
                <a:grpSpLocks/>
              </p:cNvGrpSpPr>
              <p:nvPr/>
            </p:nvGrpSpPr>
            <p:grpSpPr bwMode="auto">
              <a:xfrm>
                <a:off x="5181600" y="1981200"/>
                <a:ext cx="2373489" cy="1143000"/>
                <a:chOff x="5181600" y="1981200"/>
                <a:chExt cx="2373489" cy="1143000"/>
              </a:xfrm>
            </p:grpSpPr>
            <p:sp>
              <p:nvSpPr>
                <p:cNvPr id="87" name="Hexagon 86"/>
                <p:cNvSpPr/>
                <p:nvPr/>
              </p:nvSpPr>
              <p:spPr>
                <a:xfrm>
                  <a:off x="6564618" y="1981200"/>
                  <a:ext cx="990819" cy="1143000"/>
                </a:xfrm>
                <a:prstGeom prst="hexag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5882" name="Group 117"/>
                <p:cNvGrpSpPr>
                  <a:grpSpLocks/>
                </p:cNvGrpSpPr>
                <p:nvPr/>
              </p:nvGrpSpPr>
              <p:grpSpPr bwMode="auto">
                <a:xfrm>
                  <a:off x="5181600" y="1981200"/>
                  <a:ext cx="1630539" cy="1143000"/>
                  <a:chOff x="5181600" y="1981200"/>
                  <a:chExt cx="1630539" cy="1143000"/>
                </a:xfrm>
              </p:grpSpPr>
              <p:cxnSp>
                <p:nvCxnSpPr>
                  <p:cNvPr id="92" name="Straight Connector 91"/>
                  <p:cNvCxnSpPr/>
                  <p:nvPr/>
                </p:nvCxnSpPr>
                <p:spPr>
                  <a:xfrm flipH="1">
                    <a:off x="5181600" y="1981200"/>
                    <a:ext cx="228650" cy="533400"/>
                  </a:xfrm>
                  <a:prstGeom prst="line">
                    <a:avLst/>
                  </a:prstGeom>
                  <a:ln w="38100"/>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5181600" y="2514600"/>
                    <a:ext cx="228650" cy="609600"/>
                  </a:xfrm>
                  <a:prstGeom prst="line">
                    <a:avLst/>
                  </a:prstGeom>
                  <a:ln w="38100"/>
                </p:spPr>
                <p:style>
                  <a:lnRef idx="1">
                    <a:schemeClr val="dk1"/>
                  </a:lnRef>
                  <a:fillRef idx="0">
                    <a:schemeClr val="dk1"/>
                  </a:fillRef>
                  <a:effectRef idx="0">
                    <a:schemeClr val="dk1"/>
                  </a:effectRef>
                  <a:fontRef idx="minor">
                    <a:schemeClr val="tx1"/>
                  </a:fontRef>
                </p:style>
              </p:cxnSp>
              <p:cxnSp>
                <p:nvCxnSpPr>
                  <p:cNvPr id="94" name="Straight Connector 93"/>
                  <p:cNvCxnSpPr>
                    <a:endCxn id="87" idx="2"/>
                  </p:cNvCxnSpPr>
                  <p:nvPr/>
                </p:nvCxnSpPr>
                <p:spPr>
                  <a:xfrm>
                    <a:off x="5410250" y="3124200"/>
                    <a:ext cx="1402073"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89" name="Straight Connector 88"/>
                <p:cNvCxnSpPr>
                  <a:endCxn id="87" idx="2"/>
                </p:cNvCxnSpPr>
                <p:nvPr/>
              </p:nvCxnSpPr>
              <p:spPr>
                <a:xfrm>
                  <a:off x="5410250" y="1981200"/>
                  <a:ext cx="14020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5943768" y="1981200"/>
                  <a:ext cx="152434" cy="533400"/>
                </a:xfrm>
                <a:prstGeom prst="line">
                  <a:avLst/>
                </a:prstGeom>
                <a:ln w="254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5943768" y="2514600"/>
                  <a:ext cx="152434" cy="6096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flipH="1">
                <a:off x="5203830" y="2536825"/>
                <a:ext cx="1371903"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84" name="Straight Connector 83"/>
            <p:cNvCxnSpPr/>
            <p:nvPr/>
          </p:nvCxnSpPr>
          <p:spPr>
            <a:xfrm>
              <a:off x="6586848" y="2563813"/>
              <a:ext cx="990819" cy="0"/>
            </a:xfrm>
            <a:prstGeom prst="line">
              <a:avLst/>
            </a:prstGeom>
            <a:ln w="25400">
              <a:prstDash val="dash"/>
            </a:ln>
          </p:spPr>
          <p:style>
            <a:lnRef idx="1">
              <a:schemeClr val="dk1"/>
            </a:lnRef>
            <a:fillRef idx="0">
              <a:schemeClr val="dk1"/>
            </a:fillRef>
            <a:effectRef idx="0">
              <a:schemeClr val="dk1"/>
            </a:effectRef>
            <a:fontRef idx="minor">
              <a:schemeClr val="tx1"/>
            </a:fontRef>
          </p:style>
        </p:cxnSp>
      </p:grpSp>
      <p:grpSp>
        <p:nvGrpSpPr>
          <p:cNvPr id="95" name="Group 147"/>
          <p:cNvGrpSpPr>
            <a:grpSpLocks/>
          </p:cNvGrpSpPr>
          <p:nvPr/>
        </p:nvGrpSpPr>
        <p:grpSpPr bwMode="auto">
          <a:xfrm>
            <a:off x="6380163" y="1676400"/>
            <a:ext cx="1427162" cy="1524000"/>
            <a:chOff x="6380383" y="1676400"/>
            <a:chExt cx="1427375" cy="1524000"/>
          </a:xfrm>
        </p:grpSpPr>
        <p:sp>
          <p:nvSpPr>
            <p:cNvPr id="35871" name="TextBox 126"/>
            <p:cNvSpPr txBox="1">
              <a:spLocks noChangeArrowheads="1"/>
            </p:cNvSpPr>
            <p:nvPr/>
          </p:nvSpPr>
          <p:spPr bwMode="auto">
            <a:xfrm>
              <a:off x="6380383" y="2221468"/>
              <a:ext cx="325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a:t>
              </a:r>
            </a:p>
          </p:txBody>
        </p:sp>
        <p:sp>
          <p:nvSpPr>
            <p:cNvPr id="35872" name="TextBox 142"/>
            <p:cNvSpPr txBox="1">
              <a:spLocks noChangeArrowheads="1"/>
            </p:cNvSpPr>
            <p:nvPr/>
          </p:nvSpPr>
          <p:spPr bwMode="auto">
            <a:xfrm>
              <a:off x="6608983" y="1676400"/>
              <a:ext cx="3577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a:t>
              </a:r>
            </a:p>
          </p:txBody>
        </p:sp>
        <p:sp>
          <p:nvSpPr>
            <p:cNvPr id="35873" name="TextBox 143"/>
            <p:cNvSpPr txBox="1">
              <a:spLocks noChangeArrowheads="1"/>
            </p:cNvSpPr>
            <p:nvPr/>
          </p:nvSpPr>
          <p:spPr bwMode="auto">
            <a:xfrm>
              <a:off x="7218583" y="1676400"/>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p>
          </p:txBody>
        </p:sp>
        <p:sp>
          <p:nvSpPr>
            <p:cNvPr id="35874" name="TextBox 144"/>
            <p:cNvSpPr txBox="1">
              <a:spLocks noChangeArrowheads="1"/>
            </p:cNvSpPr>
            <p:nvPr/>
          </p:nvSpPr>
          <p:spPr bwMode="auto">
            <a:xfrm>
              <a:off x="7467600" y="2209800"/>
              <a:ext cx="340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p:txBody>
        </p:sp>
        <p:sp>
          <p:nvSpPr>
            <p:cNvPr id="35875" name="TextBox 145"/>
            <p:cNvSpPr txBox="1">
              <a:spLocks noChangeArrowheads="1"/>
            </p:cNvSpPr>
            <p:nvPr/>
          </p:nvSpPr>
          <p:spPr bwMode="auto">
            <a:xfrm>
              <a:off x="6477000" y="2819400"/>
              <a:ext cx="352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p:txBody>
        </p:sp>
        <p:sp>
          <p:nvSpPr>
            <p:cNvPr id="35876" name="TextBox 146"/>
            <p:cNvSpPr txBox="1">
              <a:spLocks noChangeArrowheads="1"/>
            </p:cNvSpPr>
            <p:nvPr/>
          </p:nvSpPr>
          <p:spPr bwMode="auto">
            <a:xfrm>
              <a:off x="7315200" y="28310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p>
          </p:txBody>
        </p:sp>
      </p:grpSp>
      <p:grpSp>
        <p:nvGrpSpPr>
          <p:cNvPr id="102" name="Group 148"/>
          <p:cNvGrpSpPr>
            <a:grpSpLocks/>
          </p:cNvGrpSpPr>
          <p:nvPr/>
        </p:nvGrpSpPr>
        <p:grpSpPr bwMode="auto">
          <a:xfrm>
            <a:off x="4876800" y="1676400"/>
            <a:ext cx="1620838" cy="1524000"/>
            <a:chOff x="6304183" y="1676400"/>
            <a:chExt cx="1620593" cy="1524000"/>
          </a:xfrm>
        </p:grpSpPr>
        <p:sp>
          <p:nvSpPr>
            <p:cNvPr id="35865" name="TextBox 149"/>
            <p:cNvSpPr txBox="1">
              <a:spLocks noChangeArrowheads="1"/>
            </p:cNvSpPr>
            <p:nvPr/>
          </p:nvSpPr>
          <p:spPr bwMode="auto">
            <a:xfrm>
              <a:off x="6304183" y="2221468"/>
              <a:ext cx="429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f1’</a:t>
              </a:r>
            </a:p>
          </p:txBody>
        </p:sp>
        <p:sp>
          <p:nvSpPr>
            <p:cNvPr id="35866" name="TextBox 150"/>
            <p:cNvSpPr txBox="1">
              <a:spLocks noChangeArrowheads="1"/>
            </p:cNvSpPr>
            <p:nvPr/>
          </p:nvSpPr>
          <p:spPr bwMode="auto">
            <a:xfrm>
              <a:off x="6608983" y="1676400"/>
              <a:ext cx="4748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e1’</a:t>
              </a:r>
            </a:p>
          </p:txBody>
        </p:sp>
        <p:sp>
          <p:nvSpPr>
            <p:cNvPr id="35867" name="TextBox 151"/>
            <p:cNvSpPr txBox="1">
              <a:spLocks noChangeArrowheads="1"/>
            </p:cNvSpPr>
            <p:nvPr/>
          </p:nvSpPr>
          <p:spPr bwMode="auto">
            <a:xfrm>
              <a:off x="7218583" y="1676400"/>
              <a:ext cx="481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d1’</a:t>
              </a:r>
            </a:p>
          </p:txBody>
        </p:sp>
        <p:sp>
          <p:nvSpPr>
            <p:cNvPr id="35868" name="TextBox 152"/>
            <p:cNvSpPr txBox="1">
              <a:spLocks noChangeArrowheads="1"/>
            </p:cNvSpPr>
            <p:nvPr/>
          </p:nvSpPr>
          <p:spPr bwMode="auto">
            <a:xfrm>
              <a:off x="7467600" y="2209800"/>
              <a:ext cx="457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c1’</a:t>
              </a:r>
            </a:p>
          </p:txBody>
        </p:sp>
        <p:sp>
          <p:nvSpPr>
            <p:cNvPr id="35869" name="TextBox 153"/>
            <p:cNvSpPr txBox="1">
              <a:spLocks noChangeArrowheads="1"/>
            </p:cNvSpPr>
            <p:nvPr/>
          </p:nvSpPr>
          <p:spPr bwMode="auto">
            <a:xfrm>
              <a:off x="6477000" y="2819400"/>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a1’</a:t>
              </a:r>
            </a:p>
          </p:txBody>
        </p:sp>
        <p:sp>
          <p:nvSpPr>
            <p:cNvPr id="35870" name="TextBox 154"/>
            <p:cNvSpPr txBox="1">
              <a:spLocks noChangeArrowheads="1"/>
            </p:cNvSpPr>
            <p:nvPr/>
          </p:nvSpPr>
          <p:spPr bwMode="auto">
            <a:xfrm>
              <a:off x="7315200" y="2831068"/>
              <a:ext cx="481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edge">
                                      <p:cBhvr>
                                        <p:cTn id="19" dur="10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par>
                          <p:cTn id="24" fill="hold" nodeType="afterGroup">
                            <p:stCondLst>
                              <p:cond delay="1500"/>
                            </p:stCondLst>
                            <p:childTnLst>
                              <p:par>
                                <p:cTn id="25" presetID="3" presetClass="entr" presetSubtype="1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up)">
                                      <p:cBhvr>
                                        <p:cTn id="32" dur="500"/>
                                        <p:tgtEl>
                                          <p:spTgt spid="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par>
                                <p:cTn id="43" presetID="22" presetClass="entr" presetSubtype="1"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par>
                                <p:cTn id="46" presetID="22" presetClass="entr" presetSubtype="1"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500"/>
                                        <p:tgtEl>
                                          <p:spTgt spid="3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blinds(horizontal)">
                                      <p:cBhvr>
                                        <p:cTn id="53" dur="500"/>
                                        <p:tgtEl>
                                          <p:spTgt spid="52"/>
                                        </p:tgtEl>
                                      </p:cBhvr>
                                    </p:animEffect>
                                  </p:childTnLst>
                                </p:cTn>
                              </p:par>
                            </p:childTnLst>
                          </p:cTn>
                        </p:par>
                        <p:par>
                          <p:cTn id="54" fill="hold" nodeType="afterGroup">
                            <p:stCondLst>
                              <p:cond delay="500"/>
                            </p:stCondLst>
                            <p:childTnLst>
                              <p:par>
                                <p:cTn id="55" presetID="22" presetClass="entr" presetSubtype="1" fill="hold"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2000"/>
                                        <p:tgtEl>
                                          <p:spTgt spid="46"/>
                                        </p:tgtEl>
                                      </p:cBhvr>
                                    </p:animEffect>
                                  </p:childTnLst>
                                </p:cTn>
                              </p:par>
                            </p:childTnLst>
                          </p:cTn>
                        </p:par>
                        <p:par>
                          <p:cTn id="58" fill="hold" nodeType="afterGroup">
                            <p:stCondLst>
                              <p:cond delay="2500"/>
                            </p:stCondLst>
                            <p:childTnLst>
                              <p:par>
                                <p:cTn id="59" presetID="22" presetClass="entr" presetSubtype="1" fill="hold"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up)">
                                      <p:cBhvr>
                                        <p:cTn id="61" dur="500"/>
                                        <p:tgtEl>
                                          <p:spTgt spid="55"/>
                                        </p:tgtEl>
                                      </p:cBhvr>
                                    </p:animEffect>
                                  </p:childTnLst>
                                </p:cTn>
                              </p:par>
                            </p:childTnLst>
                          </p:cTn>
                        </p:par>
                        <p:par>
                          <p:cTn id="62" fill="hold" nodeType="afterGroup">
                            <p:stCondLst>
                              <p:cond delay="3000"/>
                            </p:stCondLst>
                            <p:childTnLst>
                              <p:par>
                                <p:cTn id="63" presetID="22" presetClass="entr" presetSubtype="1" fill="hold" nodeType="after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up)">
                                      <p:cBhvr>
                                        <p:cTn id="65" dur="500"/>
                                        <p:tgtEl>
                                          <p:spTgt spid="6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linds(horizontal)">
                                      <p:cBhvr>
                                        <p:cTn id="70" dur="500"/>
                                        <p:tgtEl>
                                          <p:spTgt spid="6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down)">
                                      <p:cBhvr>
                                        <p:cTn id="75" dur="500"/>
                                        <p:tgtEl>
                                          <p:spTgt spid="69"/>
                                        </p:tgtEl>
                                      </p:cBhvr>
                                    </p:animEffect>
                                  </p:childTnLst>
                                </p:cTn>
                              </p:par>
                              <p:par>
                                <p:cTn id="76" presetID="22" presetClass="entr" presetSubtype="8"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wipe(left)">
                                      <p:cBhvr>
                                        <p:cTn id="78" dur="500"/>
                                        <p:tgtEl>
                                          <p:spTgt spid="6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blinds(horizontal)">
                                      <p:cBhvr>
                                        <p:cTn id="83" dur="500"/>
                                        <p:tgtEl>
                                          <p:spTgt spid="95"/>
                                        </p:tgtEl>
                                      </p:cBhvr>
                                    </p:animEffect>
                                  </p:childTnLst>
                                </p:cTn>
                              </p:par>
                              <p:par>
                                <p:cTn id="84" presetID="3" presetClass="entr" presetSubtype="10" fill="hold" nodeType="withEffect">
                                  <p:stCondLst>
                                    <p:cond delay="0"/>
                                  </p:stCondLst>
                                  <p:childTnLst>
                                    <p:set>
                                      <p:cBhvr>
                                        <p:cTn id="85" dur="1" fill="hold">
                                          <p:stCondLst>
                                            <p:cond delay="0"/>
                                          </p:stCondLst>
                                        </p:cTn>
                                        <p:tgtEl>
                                          <p:spTgt spid="102"/>
                                        </p:tgtEl>
                                        <p:attrNameLst>
                                          <p:attrName>style.visibility</p:attrName>
                                        </p:attrNameLst>
                                      </p:cBhvr>
                                      <p:to>
                                        <p:strVal val="visible"/>
                                      </p:to>
                                    </p:set>
                                    <p:animEffect transition="in" filter="blinds(horizontal)">
                                      <p:cBhvr>
                                        <p:cTn id="86" dur="500"/>
                                        <p:tgtEl>
                                          <p:spTgt spid="10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nodeType="click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down)">
                                      <p:cBhvr>
                                        <p:cTn id="9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4114800"/>
            <a:ext cx="731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27" name="Text Box 3"/>
          <p:cNvSpPr txBox="1">
            <a:spLocks noChangeArrowheads="1"/>
          </p:cNvSpPr>
          <p:nvPr/>
        </p:nvSpPr>
        <p:spPr bwMode="auto">
          <a:xfrm>
            <a:off x="0" y="3733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a:t>
            </a:r>
          </a:p>
        </p:txBody>
      </p:sp>
      <p:sp>
        <p:nvSpPr>
          <p:cNvPr id="26628" name="Text Box 4"/>
          <p:cNvSpPr txBox="1">
            <a:spLocks noChangeArrowheads="1"/>
          </p:cNvSpPr>
          <p:nvPr/>
        </p:nvSpPr>
        <p:spPr bwMode="auto">
          <a:xfrm>
            <a:off x="7543800" y="35814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Y</a:t>
            </a:r>
          </a:p>
        </p:txBody>
      </p:sp>
      <p:sp>
        <p:nvSpPr>
          <p:cNvPr id="26629" name="Line 5"/>
          <p:cNvSpPr>
            <a:spLocks noChangeShapeType="1"/>
          </p:cNvSpPr>
          <p:nvPr/>
        </p:nvSpPr>
        <p:spPr bwMode="auto">
          <a:xfrm flipH="1">
            <a:off x="990600" y="4591050"/>
            <a:ext cx="1143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0" name="Line 6"/>
          <p:cNvSpPr>
            <a:spLocks noChangeShapeType="1"/>
          </p:cNvSpPr>
          <p:nvPr/>
        </p:nvSpPr>
        <p:spPr bwMode="auto">
          <a:xfrm>
            <a:off x="990600" y="4572000"/>
            <a:ext cx="1143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1" name="Text Box 7"/>
          <p:cNvSpPr txBox="1">
            <a:spLocks noChangeArrowheads="1"/>
          </p:cNvSpPr>
          <p:nvPr/>
        </p:nvSpPr>
        <p:spPr bwMode="auto">
          <a:xfrm>
            <a:off x="685800" y="4343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a:t>
            </a:r>
          </a:p>
        </p:txBody>
      </p:sp>
      <p:sp>
        <p:nvSpPr>
          <p:cNvPr id="26632" name="Text Box 8"/>
          <p:cNvSpPr txBox="1">
            <a:spLocks noChangeArrowheads="1"/>
          </p:cNvSpPr>
          <p:nvPr/>
        </p:nvSpPr>
        <p:spPr bwMode="auto">
          <a:xfrm>
            <a:off x="685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a:t>
            </a:r>
          </a:p>
        </p:txBody>
      </p:sp>
      <p:sp>
        <p:nvSpPr>
          <p:cNvPr id="26633" name="Text Box 9"/>
          <p:cNvSpPr txBox="1">
            <a:spLocks noChangeArrowheads="1"/>
          </p:cNvSpPr>
          <p:nvPr/>
        </p:nvSpPr>
        <p:spPr bwMode="auto">
          <a:xfrm>
            <a:off x="2095500" y="535305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c</a:t>
            </a:r>
          </a:p>
        </p:txBody>
      </p:sp>
      <p:sp>
        <p:nvSpPr>
          <p:cNvPr id="26634" name="Text Box 10"/>
          <p:cNvSpPr txBox="1">
            <a:spLocks noChangeArrowheads="1"/>
          </p:cNvSpPr>
          <p:nvPr/>
        </p:nvSpPr>
        <p:spPr bwMode="auto">
          <a:xfrm>
            <a:off x="2076450" y="434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d</a:t>
            </a:r>
          </a:p>
        </p:txBody>
      </p:sp>
      <p:sp>
        <p:nvSpPr>
          <p:cNvPr id="26635" name="Text Box 11"/>
          <p:cNvSpPr txBox="1">
            <a:spLocks noChangeArrowheads="1"/>
          </p:cNvSpPr>
          <p:nvPr/>
        </p:nvSpPr>
        <p:spPr bwMode="auto">
          <a:xfrm>
            <a:off x="1409700" y="5048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o</a:t>
            </a:r>
          </a:p>
        </p:txBody>
      </p:sp>
      <p:sp>
        <p:nvSpPr>
          <p:cNvPr id="26636" name="Line 12"/>
          <p:cNvSpPr>
            <a:spLocks noChangeShapeType="1"/>
          </p:cNvSpPr>
          <p:nvPr/>
        </p:nvSpPr>
        <p:spPr bwMode="auto">
          <a:xfrm flipV="1">
            <a:off x="990600" y="4114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7" name="Line 13"/>
          <p:cNvSpPr>
            <a:spLocks noChangeShapeType="1"/>
          </p:cNvSpPr>
          <p:nvPr/>
        </p:nvSpPr>
        <p:spPr bwMode="auto">
          <a:xfrm flipV="1">
            <a:off x="213360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8" name="Line 14"/>
          <p:cNvSpPr>
            <a:spLocks noChangeShapeType="1"/>
          </p:cNvSpPr>
          <p:nvPr/>
        </p:nvSpPr>
        <p:spPr bwMode="auto">
          <a:xfrm flipH="1" flipV="1">
            <a:off x="1581150" y="2209800"/>
            <a:ext cx="0" cy="19812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39" name="Line 15"/>
          <p:cNvSpPr>
            <a:spLocks noChangeShapeType="1"/>
          </p:cNvSpPr>
          <p:nvPr/>
        </p:nvSpPr>
        <p:spPr bwMode="auto">
          <a:xfrm flipH="1">
            <a:off x="990600" y="2438400"/>
            <a:ext cx="6096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40" name="Line 16"/>
          <p:cNvSpPr>
            <a:spLocks noChangeShapeType="1"/>
          </p:cNvSpPr>
          <p:nvPr/>
        </p:nvSpPr>
        <p:spPr bwMode="auto">
          <a:xfrm>
            <a:off x="1562100" y="2476500"/>
            <a:ext cx="6096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41" name="Line 17"/>
          <p:cNvSpPr>
            <a:spLocks noChangeShapeType="1"/>
          </p:cNvSpPr>
          <p:nvPr/>
        </p:nvSpPr>
        <p:spPr bwMode="auto">
          <a:xfrm>
            <a:off x="990600" y="459105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42" name="Line 18"/>
          <p:cNvSpPr>
            <a:spLocks noChangeShapeType="1"/>
          </p:cNvSpPr>
          <p:nvPr/>
        </p:nvSpPr>
        <p:spPr bwMode="auto">
          <a:xfrm>
            <a:off x="990600" y="56578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43" name="Line 19"/>
          <p:cNvSpPr>
            <a:spLocks noChangeShapeType="1"/>
          </p:cNvSpPr>
          <p:nvPr/>
        </p:nvSpPr>
        <p:spPr bwMode="auto">
          <a:xfrm>
            <a:off x="990600" y="45910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44" name="Line 20"/>
          <p:cNvSpPr>
            <a:spLocks noChangeShapeType="1"/>
          </p:cNvSpPr>
          <p:nvPr/>
        </p:nvSpPr>
        <p:spPr bwMode="auto">
          <a:xfrm>
            <a:off x="2133600" y="459105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45" name="Text Box 21"/>
          <p:cNvSpPr txBox="1">
            <a:spLocks noChangeArrowheads="1"/>
          </p:cNvSpPr>
          <p:nvPr/>
        </p:nvSpPr>
        <p:spPr bwMode="auto">
          <a:xfrm>
            <a:off x="1543050" y="22098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o’</a:t>
            </a:r>
          </a:p>
        </p:txBody>
      </p:sp>
      <p:sp>
        <p:nvSpPr>
          <p:cNvPr id="26646" name="Text Box 22"/>
          <p:cNvSpPr txBox="1">
            <a:spLocks noChangeArrowheads="1"/>
          </p:cNvSpPr>
          <p:nvPr/>
        </p:nvSpPr>
        <p:spPr bwMode="auto">
          <a:xfrm>
            <a:off x="2228850" y="37338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d’</a:t>
            </a:r>
          </a:p>
        </p:txBody>
      </p:sp>
      <p:sp>
        <p:nvSpPr>
          <p:cNvPr id="26647" name="Text Box 23"/>
          <p:cNvSpPr txBox="1">
            <a:spLocks noChangeArrowheads="1"/>
          </p:cNvSpPr>
          <p:nvPr/>
        </p:nvSpPr>
        <p:spPr bwMode="auto">
          <a:xfrm>
            <a:off x="2057400" y="37338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c’</a:t>
            </a:r>
          </a:p>
        </p:txBody>
      </p:sp>
      <p:sp>
        <p:nvSpPr>
          <p:cNvPr id="26648" name="Text Box 24"/>
          <p:cNvSpPr txBox="1">
            <a:spLocks noChangeArrowheads="1"/>
          </p:cNvSpPr>
          <p:nvPr/>
        </p:nvSpPr>
        <p:spPr bwMode="auto">
          <a:xfrm>
            <a:off x="723900" y="37338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a:t>
            </a:r>
          </a:p>
        </p:txBody>
      </p:sp>
      <p:sp>
        <p:nvSpPr>
          <p:cNvPr id="26649" name="Text Box 25"/>
          <p:cNvSpPr txBox="1">
            <a:spLocks noChangeArrowheads="1"/>
          </p:cNvSpPr>
          <p:nvPr/>
        </p:nvSpPr>
        <p:spPr bwMode="auto">
          <a:xfrm>
            <a:off x="495300" y="371475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a:t>
            </a:r>
          </a:p>
        </p:txBody>
      </p:sp>
      <p:grpSp>
        <p:nvGrpSpPr>
          <p:cNvPr id="26650" name="Group 26"/>
          <p:cNvGrpSpPr>
            <a:grpSpLocks/>
          </p:cNvGrpSpPr>
          <p:nvPr/>
        </p:nvGrpSpPr>
        <p:grpSpPr bwMode="auto">
          <a:xfrm>
            <a:off x="2895600" y="2800350"/>
            <a:ext cx="2057400" cy="2171700"/>
            <a:chOff x="1824" y="1572"/>
            <a:chExt cx="1296" cy="1368"/>
          </a:xfrm>
        </p:grpSpPr>
        <p:grpSp>
          <p:nvGrpSpPr>
            <p:cNvPr id="36976" name="Group 27"/>
            <p:cNvGrpSpPr>
              <a:grpSpLocks/>
            </p:cNvGrpSpPr>
            <p:nvPr/>
          </p:nvGrpSpPr>
          <p:grpSpPr bwMode="auto">
            <a:xfrm rot="6624581">
              <a:off x="1812" y="1632"/>
              <a:ext cx="1368" cy="1248"/>
              <a:chOff x="408" y="1296"/>
              <a:chExt cx="1368" cy="1248"/>
            </a:xfrm>
          </p:grpSpPr>
          <p:sp>
            <p:nvSpPr>
              <p:cNvPr id="36978" name="Line 28"/>
              <p:cNvSpPr>
                <a:spLocks noChangeShapeType="1"/>
              </p:cNvSpPr>
              <p:nvPr/>
            </p:nvSpPr>
            <p:spPr bwMode="auto">
              <a:xfrm flipH="1" flipV="1">
                <a:off x="1092" y="1296"/>
                <a:ext cx="0" cy="124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79" name="Line 29"/>
              <p:cNvSpPr>
                <a:spLocks noChangeShapeType="1"/>
              </p:cNvSpPr>
              <p:nvPr/>
            </p:nvSpPr>
            <p:spPr bwMode="auto">
              <a:xfrm flipH="1">
                <a:off x="720" y="1440"/>
                <a:ext cx="384"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80" name="Line 30"/>
              <p:cNvSpPr>
                <a:spLocks noChangeShapeType="1"/>
              </p:cNvSpPr>
              <p:nvPr/>
            </p:nvSpPr>
            <p:spPr bwMode="auto">
              <a:xfrm>
                <a:off x="1080" y="1464"/>
                <a:ext cx="384"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81" name="Text Box 31"/>
              <p:cNvSpPr txBox="1">
                <a:spLocks noChangeArrowheads="1"/>
              </p:cNvSpPr>
              <p:nvPr/>
            </p:nvSpPr>
            <p:spPr bwMode="auto">
              <a:xfrm>
                <a:off x="1068" y="129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o’</a:t>
                </a:r>
              </a:p>
            </p:txBody>
          </p:sp>
          <p:sp>
            <p:nvSpPr>
              <p:cNvPr id="36982" name="Text Box 32"/>
              <p:cNvSpPr txBox="1">
                <a:spLocks noChangeArrowheads="1"/>
              </p:cNvSpPr>
              <p:nvPr/>
            </p:nvSpPr>
            <p:spPr bwMode="auto">
              <a:xfrm>
                <a:off x="1500" y="225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d’</a:t>
                </a:r>
              </a:p>
            </p:txBody>
          </p:sp>
          <p:sp>
            <p:nvSpPr>
              <p:cNvPr id="36983" name="Text Box 33"/>
              <p:cNvSpPr txBox="1">
                <a:spLocks noChangeArrowheads="1"/>
              </p:cNvSpPr>
              <p:nvPr/>
            </p:nvSpPr>
            <p:spPr bwMode="auto">
              <a:xfrm>
                <a:off x="1392" y="2256"/>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c’</a:t>
                </a:r>
              </a:p>
            </p:txBody>
          </p:sp>
          <p:sp>
            <p:nvSpPr>
              <p:cNvPr id="36984" name="Text Box 34"/>
              <p:cNvSpPr txBox="1">
                <a:spLocks noChangeArrowheads="1"/>
              </p:cNvSpPr>
              <p:nvPr/>
            </p:nvSpPr>
            <p:spPr bwMode="auto">
              <a:xfrm>
                <a:off x="552" y="225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a:t>
                </a:r>
              </a:p>
            </p:txBody>
          </p:sp>
          <p:sp>
            <p:nvSpPr>
              <p:cNvPr id="36985" name="Text Box 35"/>
              <p:cNvSpPr txBox="1">
                <a:spLocks noChangeArrowheads="1"/>
              </p:cNvSpPr>
              <p:nvPr/>
            </p:nvSpPr>
            <p:spPr bwMode="auto">
              <a:xfrm>
                <a:off x="408" y="2244"/>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a:t>
                </a:r>
              </a:p>
            </p:txBody>
          </p:sp>
        </p:grpSp>
        <p:sp>
          <p:nvSpPr>
            <p:cNvPr id="36977" name="Line 36"/>
            <p:cNvSpPr>
              <a:spLocks noChangeShapeType="1"/>
            </p:cNvSpPr>
            <p:nvPr/>
          </p:nvSpPr>
          <p:spPr bwMode="auto">
            <a:xfrm flipH="1">
              <a:off x="1824"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6661" name="Line 37"/>
          <p:cNvSpPr>
            <a:spLocks noChangeShapeType="1"/>
          </p:cNvSpPr>
          <p:nvPr/>
        </p:nvSpPr>
        <p:spPr bwMode="auto">
          <a:xfrm>
            <a:off x="2895600" y="4038600"/>
            <a:ext cx="0" cy="167640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2" name="Line 38"/>
          <p:cNvSpPr>
            <a:spLocks noChangeShapeType="1"/>
          </p:cNvSpPr>
          <p:nvPr/>
        </p:nvSpPr>
        <p:spPr bwMode="auto">
          <a:xfrm>
            <a:off x="3352800" y="2971800"/>
            <a:ext cx="0" cy="274320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3" name="Line 39"/>
          <p:cNvSpPr>
            <a:spLocks noChangeShapeType="1"/>
          </p:cNvSpPr>
          <p:nvPr/>
        </p:nvSpPr>
        <p:spPr bwMode="auto">
          <a:xfrm>
            <a:off x="2209800" y="4572000"/>
            <a:ext cx="1447800"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4" name="Line 40"/>
          <p:cNvSpPr>
            <a:spLocks noChangeShapeType="1"/>
          </p:cNvSpPr>
          <p:nvPr/>
        </p:nvSpPr>
        <p:spPr bwMode="auto">
          <a:xfrm>
            <a:off x="2209800" y="5638800"/>
            <a:ext cx="1447800"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5" name="Line 41"/>
          <p:cNvSpPr>
            <a:spLocks noChangeShapeType="1"/>
          </p:cNvSpPr>
          <p:nvPr/>
        </p:nvSpPr>
        <p:spPr bwMode="auto">
          <a:xfrm>
            <a:off x="1514475" y="5124450"/>
            <a:ext cx="3352800"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6" name="Line 42"/>
          <p:cNvSpPr>
            <a:spLocks noChangeShapeType="1"/>
          </p:cNvSpPr>
          <p:nvPr/>
        </p:nvSpPr>
        <p:spPr bwMode="auto">
          <a:xfrm>
            <a:off x="4648200" y="3962400"/>
            <a:ext cx="0" cy="160020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7" name="Line 43"/>
          <p:cNvSpPr>
            <a:spLocks noChangeShapeType="1"/>
          </p:cNvSpPr>
          <p:nvPr/>
        </p:nvSpPr>
        <p:spPr bwMode="auto">
          <a:xfrm>
            <a:off x="2895600" y="4572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8" name="Line 44"/>
          <p:cNvSpPr>
            <a:spLocks noChangeShapeType="1"/>
          </p:cNvSpPr>
          <p:nvPr/>
        </p:nvSpPr>
        <p:spPr bwMode="auto">
          <a:xfrm>
            <a:off x="2895600" y="56388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69" name="Line 45"/>
          <p:cNvSpPr>
            <a:spLocks noChangeShapeType="1"/>
          </p:cNvSpPr>
          <p:nvPr/>
        </p:nvSpPr>
        <p:spPr bwMode="auto">
          <a:xfrm>
            <a:off x="2895600" y="45720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70" name="Line 46"/>
          <p:cNvSpPr>
            <a:spLocks noChangeShapeType="1"/>
          </p:cNvSpPr>
          <p:nvPr/>
        </p:nvSpPr>
        <p:spPr bwMode="auto">
          <a:xfrm>
            <a:off x="3352800" y="4572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71" name="Line 47"/>
          <p:cNvSpPr>
            <a:spLocks noChangeShapeType="1"/>
          </p:cNvSpPr>
          <p:nvPr/>
        </p:nvSpPr>
        <p:spPr bwMode="auto">
          <a:xfrm rot="166886">
            <a:off x="3352800" y="4581525"/>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72" name="Line 48"/>
          <p:cNvSpPr>
            <a:spLocks noChangeShapeType="1"/>
          </p:cNvSpPr>
          <p:nvPr/>
        </p:nvSpPr>
        <p:spPr bwMode="auto">
          <a:xfrm rot="115835" flipV="1">
            <a:off x="3362325" y="512445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73" name="Line 49"/>
          <p:cNvSpPr>
            <a:spLocks noChangeShapeType="1"/>
          </p:cNvSpPr>
          <p:nvPr/>
        </p:nvSpPr>
        <p:spPr bwMode="auto">
          <a:xfrm rot="-100386">
            <a:off x="2895600" y="4572000"/>
            <a:ext cx="1752600" cy="60960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74" name="Line 50"/>
          <p:cNvSpPr>
            <a:spLocks noChangeShapeType="1"/>
          </p:cNvSpPr>
          <p:nvPr/>
        </p:nvSpPr>
        <p:spPr bwMode="auto">
          <a:xfrm rot="21583876" flipV="1">
            <a:off x="2895600" y="5153025"/>
            <a:ext cx="1752600" cy="45720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75" name="Text Box 51"/>
          <p:cNvSpPr txBox="1">
            <a:spLocks noChangeArrowheads="1"/>
          </p:cNvSpPr>
          <p:nvPr/>
        </p:nvSpPr>
        <p:spPr bwMode="auto">
          <a:xfrm>
            <a:off x="4610100" y="49530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o</a:t>
            </a:r>
            <a:r>
              <a:rPr lang="en-US" altLang="en-US" sz="1800" baseline="-25000">
                <a:latin typeface="Times New Roman" panose="02020603050405020304" pitchFamily="18" charset="0"/>
              </a:rPr>
              <a:t>1</a:t>
            </a:r>
          </a:p>
        </p:txBody>
      </p:sp>
      <p:sp>
        <p:nvSpPr>
          <p:cNvPr id="26676" name="Text Box 52"/>
          <p:cNvSpPr txBox="1">
            <a:spLocks noChangeArrowheads="1"/>
          </p:cNvSpPr>
          <p:nvPr/>
        </p:nvSpPr>
        <p:spPr bwMode="auto">
          <a:xfrm>
            <a:off x="2609850" y="4371975"/>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d</a:t>
            </a:r>
            <a:r>
              <a:rPr lang="en-US" altLang="en-US" sz="1800" baseline="-25000">
                <a:latin typeface="Times New Roman" panose="02020603050405020304" pitchFamily="18" charset="0"/>
              </a:rPr>
              <a:t>1</a:t>
            </a:r>
          </a:p>
        </p:txBody>
      </p:sp>
      <p:sp>
        <p:nvSpPr>
          <p:cNvPr id="26677" name="Text Box 53"/>
          <p:cNvSpPr txBox="1">
            <a:spLocks noChangeArrowheads="1"/>
          </p:cNvSpPr>
          <p:nvPr/>
        </p:nvSpPr>
        <p:spPr bwMode="auto">
          <a:xfrm>
            <a:off x="3295650" y="5511800"/>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b</a:t>
            </a:r>
            <a:r>
              <a:rPr lang="en-US" altLang="en-US" sz="2400" baseline="-25000">
                <a:latin typeface="Times New Roman" panose="02020603050405020304" pitchFamily="18" charset="0"/>
              </a:rPr>
              <a:t>1</a:t>
            </a:r>
          </a:p>
        </p:txBody>
      </p:sp>
      <p:sp>
        <p:nvSpPr>
          <p:cNvPr id="26678" name="Text Box 54"/>
          <p:cNvSpPr txBox="1">
            <a:spLocks noChangeArrowheads="1"/>
          </p:cNvSpPr>
          <p:nvPr/>
        </p:nvSpPr>
        <p:spPr bwMode="auto">
          <a:xfrm>
            <a:off x="2609850" y="5483225"/>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c</a:t>
            </a:r>
            <a:r>
              <a:rPr lang="en-US" altLang="en-US" sz="1800" baseline="-25000">
                <a:latin typeface="Times New Roman" panose="02020603050405020304" pitchFamily="18" charset="0"/>
              </a:rPr>
              <a:t>1</a:t>
            </a:r>
          </a:p>
        </p:txBody>
      </p:sp>
      <p:sp>
        <p:nvSpPr>
          <p:cNvPr id="26679" name="Text Box 55"/>
          <p:cNvSpPr txBox="1">
            <a:spLocks noChangeArrowheads="1"/>
          </p:cNvSpPr>
          <p:nvPr/>
        </p:nvSpPr>
        <p:spPr bwMode="auto">
          <a:xfrm>
            <a:off x="3200400" y="42672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a</a:t>
            </a:r>
            <a:r>
              <a:rPr lang="en-US" altLang="en-US" sz="1800" baseline="-25000">
                <a:latin typeface="Times New Roman" panose="02020603050405020304" pitchFamily="18" charset="0"/>
              </a:rPr>
              <a:t>1</a:t>
            </a:r>
          </a:p>
        </p:txBody>
      </p:sp>
      <p:sp>
        <p:nvSpPr>
          <p:cNvPr id="26680" name="Line 56"/>
          <p:cNvSpPr>
            <a:spLocks noChangeShapeType="1"/>
          </p:cNvSpPr>
          <p:nvPr/>
        </p:nvSpPr>
        <p:spPr bwMode="auto">
          <a:xfrm flipV="1">
            <a:off x="5229225" y="2819400"/>
            <a:ext cx="0" cy="2133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81" name="Line 57"/>
          <p:cNvSpPr>
            <a:spLocks noChangeShapeType="1"/>
          </p:cNvSpPr>
          <p:nvPr/>
        </p:nvSpPr>
        <p:spPr bwMode="auto">
          <a:xfrm flipV="1">
            <a:off x="5595938" y="2743200"/>
            <a:ext cx="0" cy="1905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82" name="Line 58"/>
          <p:cNvSpPr>
            <a:spLocks noChangeShapeType="1"/>
          </p:cNvSpPr>
          <p:nvPr/>
        </p:nvSpPr>
        <p:spPr bwMode="auto">
          <a:xfrm flipV="1">
            <a:off x="5886450" y="2743200"/>
            <a:ext cx="0" cy="3124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83" name="Line 59"/>
          <p:cNvSpPr>
            <a:spLocks noChangeShapeType="1"/>
          </p:cNvSpPr>
          <p:nvPr/>
        </p:nvSpPr>
        <p:spPr bwMode="auto">
          <a:xfrm flipV="1">
            <a:off x="6262688" y="2819400"/>
            <a:ext cx="0" cy="2743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84" name="Line 60"/>
          <p:cNvSpPr>
            <a:spLocks noChangeShapeType="1"/>
          </p:cNvSpPr>
          <p:nvPr/>
        </p:nvSpPr>
        <p:spPr bwMode="auto">
          <a:xfrm>
            <a:off x="3276600" y="2971800"/>
            <a:ext cx="31242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85" name="Oval 61"/>
          <p:cNvSpPr>
            <a:spLocks noChangeArrowheads="1"/>
          </p:cNvSpPr>
          <p:nvPr/>
        </p:nvSpPr>
        <p:spPr bwMode="auto">
          <a:xfrm>
            <a:off x="5181600" y="40862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86" name="Oval 62"/>
          <p:cNvSpPr>
            <a:spLocks noChangeArrowheads="1"/>
          </p:cNvSpPr>
          <p:nvPr/>
        </p:nvSpPr>
        <p:spPr bwMode="auto">
          <a:xfrm>
            <a:off x="5853113" y="40719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87" name="Oval 63"/>
          <p:cNvSpPr>
            <a:spLocks noChangeArrowheads="1"/>
          </p:cNvSpPr>
          <p:nvPr/>
        </p:nvSpPr>
        <p:spPr bwMode="auto">
          <a:xfrm>
            <a:off x="5567363" y="29622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88" name="Oval 64"/>
          <p:cNvSpPr>
            <a:spLocks noChangeArrowheads="1"/>
          </p:cNvSpPr>
          <p:nvPr/>
        </p:nvSpPr>
        <p:spPr bwMode="auto">
          <a:xfrm>
            <a:off x="6934200" y="40814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89" name="Oval 65"/>
          <p:cNvSpPr>
            <a:spLocks noChangeArrowheads="1"/>
          </p:cNvSpPr>
          <p:nvPr/>
        </p:nvSpPr>
        <p:spPr bwMode="auto">
          <a:xfrm>
            <a:off x="6219825" y="29432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90" name="Line 66"/>
          <p:cNvSpPr>
            <a:spLocks noChangeShapeType="1"/>
          </p:cNvSpPr>
          <p:nvPr/>
        </p:nvSpPr>
        <p:spPr bwMode="auto">
          <a:xfrm flipV="1">
            <a:off x="6981825" y="3810000"/>
            <a:ext cx="0" cy="762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91" name="Line 67"/>
          <p:cNvSpPr>
            <a:spLocks noChangeShapeType="1"/>
          </p:cNvSpPr>
          <p:nvPr/>
        </p:nvSpPr>
        <p:spPr bwMode="auto">
          <a:xfrm>
            <a:off x="6248400" y="29718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92" name="Line 68"/>
          <p:cNvSpPr>
            <a:spLocks noChangeShapeType="1"/>
          </p:cNvSpPr>
          <p:nvPr/>
        </p:nvSpPr>
        <p:spPr bwMode="auto">
          <a:xfrm flipH="1">
            <a:off x="5181600" y="2971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93" name="Line 69"/>
          <p:cNvSpPr>
            <a:spLocks noChangeShapeType="1"/>
          </p:cNvSpPr>
          <p:nvPr/>
        </p:nvSpPr>
        <p:spPr bwMode="auto">
          <a:xfrm>
            <a:off x="5638800" y="2971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94" name="Line 70"/>
          <p:cNvSpPr>
            <a:spLocks noChangeShapeType="1"/>
          </p:cNvSpPr>
          <p:nvPr/>
        </p:nvSpPr>
        <p:spPr bwMode="auto">
          <a:xfrm flipH="1">
            <a:off x="5943600" y="29718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95" name="Line 71"/>
          <p:cNvSpPr>
            <a:spLocks noChangeShapeType="1"/>
          </p:cNvSpPr>
          <p:nvPr/>
        </p:nvSpPr>
        <p:spPr bwMode="auto">
          <a:xfrm>
            <a:off x="5638800" y="2971800"/>
            <a:ext cx="1371600" cy="1143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696" name="Text Box 72"/>
          <p:cNvSpPr txBox="1">
            <a:spLocks noChangeArrowheads="1"/>
          </p:cNvSpPr>
          <p:nvPr/>
        </p:nvSpPr>
        <p:spPr bwMode="auto">
          <a:xfrm>
            <a:off x="5334000" y="2667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a’</a:t>
            </a:r>
            <a:r>
              <a:rPr lang="en-US" altLang="en-US" sz="2400" baseline="-25000">
                <a:latin typeface="Times New Roman" panose="02020603050405020304" pitchFamily="18" charset="0"/>
              </a:rPr>
              <a:t>1</a:t>
            </a:r>
          </a:p>
        </p:txBody>
      </p:sp>
      <p:sp>
        <p:nvSpPr>
          <p:cNvPr id="26697" name="Text Box 73"/>
          <p:cNvSpPr txBox="1">
            <a:spLocks noChangeArrowheads="1"/>
          </p:cNvSpPr>
          <p:nvPr/>
        </p:nvSpPr>
        <p:spPr bwMode="auto">
          <a:xfrm>
            <a:off x="4953000" y="38242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d’</a:t>
            </a:r>
            <a:r>
              <a:rPr lang="en-US" altLang="en-US" sz="2400" baseline="-25000">
                <a:latin typeface="Times New Roman" panose="02020603050405020304" pitchFamily="18" charset="0"/>
              </a:rPr>
              <a:t>1</a:t>
            </a:r>
          </a:p>
        </p:txBody>
      </p:sp>
      <p:sp>
        <p:nvSpPr>
          <p:cNvPr id="26698" name="Text Box 74"/>
          <p:cNvSpPr txBox="1">
            <a:spLocks noChangeArrowheads="1"/>
          </p:cNvSpPr>
          <p:nvPr/>
        </p:nvSpPr>
        <p:spPr bwMode="auto">
          <a:xfrm>
            <a:off x="6019800" y="3810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c’</a:t>
            </a:r>
            <a:r>
              <a:rPr lang="en-US" altLang="en-US" sz="2400" baseline="-25000">
                <a:latin typeface="Times New Roman" panose="02020603050405020304" pitchFamily="18" charset="0"/>
              </a:rPr>
              <a:t>1</a:t>
            </a:r>
          </a:p>
        </p:txBody>
      </p:sp>
      <p:sp>
        <p:nvSpPr>
          <p:cNvPr id="26699" name="Text Box 75"/>
          <p:cNvSpPr txBox="1">
            <a:spLocks noChangeArrowheads="1"/>
          </p:cNvSpPr>
          <p:nvPr/>
        </p:nvSpPr>
        <p:spPr bwMode="auto">
          <a:xfrm>
            <a:off x="6096000" y="25908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b’</a:t>
            </a:r>
            <a:r>
              <a:rPr lang="en-US" altLang="en-US" sz="2400" baseline="-25000">
                <a:latin typeface="Times New Roman" panose="02020603050405020304" pitchFamily="18" charset="0"/>
              </a:rPr>
              <a:t>1</a:t>
            </a:r>
          </a:p>
        </p:txBody>
      </p:sp>
      <p:sp>
        <p:nvSpPr>
          <p:cNvPr id="26700" name="Text Box 76"/>
          <p:cNvSpPr txBox="1">
            <a:spLocks noChangeArrowheads="1"/>
          </p:cNvSpPr>
          <p:nvPr/>
        </p:nvSpPr>
        <p:spPr bwMode="auto">
          <a:xfrm>
            <a:off x="6934200" y="37338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o’</a:t>
            </a:r>
            <a:r>
              <a:rPr lang="en-US" altLang="en-US" sz="2400" baseline="-25000">
                <a:latin typeface="Times New Roman" panose="02020603050405020304" pitchFamily="18" charset="0"/>
              </a:rPr>
              <a:t>1</a:t>
            </a:r>
          </a:p>
        </p:txBody>
      </p:sp>
      <p:grpSp>
        <p:nvGrpSpPr>
          <p:cNvPr id="26701" name="Group 77"/>
          <p:cNvGrpSpPr>
            <a:grpSpLocks/>
          </p:cNvGrpSpPr>
          <p:nvPr/>
        </p:nvGrpSpPr>
        <p:grpSpPr bwMode="auto">
          <a:xfrm>
            <a:off x="5105400" y="4114800"/>
            <a:ext cx="2374900" cy="1506538"/>
            <a:chOff x="3216" y="2400"/>
            <a:chExt cx="1496" cy="949"/>
          </a:xfrm>
        </p:grpSpPr>
        <p:grpSp>
          <p:nvGrpSpPr>
            <p:cNvPr id="36961" name="Group 78"/>
            <p:cNvGrpSpPr>
              <a:grpSpLocks/>
            </p:cNvGrpSpPr>
            <p:nvPr/>
          </p:nvGrpSpPr>
          <p:grpSpPr bwMode="auto">
            <a:xfrm rot="-2233345">
              <a:off x="3216" y="2400"/>
              <a:ext cx="1496" cy="949"/>
              <a:chOff x="1740" y="2658"/>
              <a:chExt cx="1496" cy="949"/>
            </a:xfrm>
          </p:grpSpPr>
          <p:sp>
            <p:nvSpPr>
              <p:cNvPr id="36963" name="Line 79"/>
              <p:cNvSpPr>
                <a:spLocks noChangeShapeType="1"/>
              </p:cNvSpPr>
              <p:nvPr/>
            </p:nvSpPr>
            <p:spPr bwMode="auto">
              <a:xfrm>
                <a:off x="1776" y="3144"/>
                <a:ext cx="1392"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4" name="Line 80"/>
              <p:cNvSpPr>
                <a:spLocks noChangeShapeType="1"/>
              </p:cNvSpPr>
              <p:nvPr/>
            </p:nvSpPr>
            <p:spPr bwMode="auto">
              <a:xfrm>
                <a:off x="1920" y="278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5" name="Line 81"/>
              <p:cNvSpPr>
                <a:spLocks noChangeShapeType="1"/>
              </p:cNvSpPr>
              <p:nvPr/>
            </p:nvSpPr>
            <p:spPr bwMode="auto">
              <a:xfrm>
                <a:off x="1920" y="345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6" name="Line 82"/>
              <p:cNvSpPr>
                <a:spLocks noChangeShapeType="1"/>
              </p:cNvSpPr>
              <p:nvPr/>
            </p:nvSpPr>
            <p:spPr bwMode="auto">
              <a:xfrm>
                <a:off x="1920" y="278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7" name="Line 83"/>
              <p:cNvSpPr>
                <a:spLocks noChangeShapeType="1"/>
              </p:cNvSpPr>
              <p:nvPr/>
            </p:nvSpPr>
            <p:spPr bwMode="auto">
              <a:xfrm>
                <a:off x="2208" y="278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8" name="Line 84"/>
              <p:cNvSpPr>
                <a:spLocks noChangeShapeType="1"/>
              </p:cNvSpPr>
              <p:nvPr/>
            </p:nvSpPr>
            <p:spPr bwMode="auto">
              <a:xfrm rot="166886">
                <a:off x="2208" y="2790"/>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9" name="Line 85"/>
              <p:cNvSpPr>
                <a:spLocks noChangeShapeType="1"/>
              </p:cNvSpPr>
              <p:nvPr/>
            </p:nvSpPr>
            <p:spPr bwMode="auto">
              <a:xfrm rot="115835" flipV="1">
                <a:off x="2214" y="3132"/>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70" name="Line 86"/>
              <p:cNvSpPr>
                <a:spLocks noChangeShapeType="1"/>
              </p:cNvSpPr>
              <p:nvPr/>
            </p:nvSpPr>
            <p:spPr bwMode="auto">
              <a:xfrm rot="-100386">
                <a:off x="1920" y="2784"/>
                <a:ext cx="1104" cy="384"/>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71" name="Line 87"/>
              <p:cNvSpPr>
                <a:spLocks noChangeShapeType="1"/>
              </p:cNvSpPr>
              <p:nvPr/>
            </p:nvSpPr>
            <p:spPr bwMode="auto">
              <a:xfrm rot="21583876" flipV="1">
                <a:off x="1920" y="3150"/>
                <a:ext cx="1104" cy="288"/>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72" name="Text Box 88"/>
              <p:cNvSpPr txBox="1">
                <a:spLocks noChangeArrowheads="1"/>
              </p:cNvSpPr>
              <p:nvPr/>
            </p:nvSpPr>
            <p:spPr bwMode="auto">
              <a:xfrm>
                <a:off x="3000" y="302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o</a:t>
                </a:r>
                <a:r>
                  <a:rPr lang="en-US" altLang="en-US" sz="1800" baseline="-25000">
                    <a:latin typeface="Times New Roman" panose="02020603050405020304" pitchFamily="18" charset="0"/>
                  </a:rPr>
                  <a:t>1</a:t>
                </a:r>
              </a:p>
            </p:txBody>
          </p:sp>
          <p:sp>
            <p:nvSpPr>
              <p:cNvPr id="36973" name="Text Box 89"/>
              <p:cNvSpPr txBox="1">
                <a:spLocks noChangeArrowheads="1"/>
              </p:cNvSpPr>
              <p:nvPr/>
            </p:nvSpPr>
            <p:spPr bwMode="auto">
              <a:xfrm>
                <a:off x="1740" y="2658"/>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d</a:t>
                </a:r>
                <a:r>
                  <a:rPr lang="en-US" altLang="en-US" sz="1800" baseline="-25000">
                    <a:latin typeface="Times New Roman" panose="02020603050405020304" pitchFamily="18" charset="0"/>
                  </a:rPr>
                  <a:t>1</a:t>
                </a:r>
              </a:p>
            </p:txBody>
          </p:sp>
          <p:sp>
            <p:nvSpPr>
              <p:cNvPr id="36974" name="Text Box 90"/>
              <p:cNvSpPr txBox="1">
                <a:spLocks noChangeArrowheads="1"/>
              </p:cNvSpPr>
              <p:nvPr/>
            </p:nvSpPr>
            <p:spPr bwMode="auto">
              <a:xfrm>
                <a:off x="2172" y="3376"/>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b</a:t>
                </a:r>
                <a:r>
                  <a:rPr lang="en-US" altLang="en-US" sz="2400" baseline="-25000">
                    <a:latin typeface="Times New Roman" panose="02020603050405020304" pitchFamily="18" charset="0"/>
                  </a:rPr>
                  <a:t>1</a:t>
                </a:r>
              </a:p>
            </p:txBody>
          </p:sp>
          <p:sp>
            <p:nvSpPr>
              <p:cNvPr id="36975" name="Text Box 91"/>
              <p:cNvSpPr txBox="1">
                <a:spLocks noChangeArrowheads="1"/>
              </p:cNvSpPr>
              <p:nvPr/>
            </p:nvSpPr>
            <p:spPr bwMode="auto">
              <a:xfrm>
                <a:off x="1740" y="3358"/>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c</a:t>
                </a:r>
                <a:r>
                  <a:rPr lang="en-US" altLang="en-US" sz="1800" baseline="-25000">
                    <a:latin typeface="Times New Roman" panose="02020603050405020304" pitchFamily="18" charset="0"/>
                  </a:rPr>
                  <a:t>1</a:t>
                </a:r>
              </a:p>
            </p:txBody>
          </p:sp>
        </p:grpSp>
        <p:sp>
          <p:nvSpPr>
            <p:cNvPr id="36962" name="Text Box 92"/>
            <p:cNvSpPr txBox="1">
              <a:spLocks noChangeArrowheads="1"/>
            </p:cNvSpPr>
            <p:nvPr/>
          </p:nvSpPr>
          <p:spPr bwMode="auto">
            <a:xfrm>
              <a:off x="3381" y="2565"/>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a</a:t>
              </a:r>
              <a:r>
                <a:rPr lang="en-US" altLang="en-US" sz="1800" baseline="-25000">
                  <a:latin typeface="Times New Roman" panose="02020603050405020304" pitchFamily="18" charset="0"/>
                </a:rPr>
                <a:t>1</a:t>
              </a:r>
            </a:p>
          </p:txBody>
        </p:sp>
      </p:grpSp>
      <p:sp>
        <p:nvSpPr>
          <p:cNvPr id="26717" name="Line 93"/>
          <p:cNvSpPr>
            <a:spLocks noChangeShapeType="1"/>
          </p:cNvSpPr>
          <p:nvPr/>
        </p:nvSpPr>
        <p:spPr bwMode="auto">
          <a:xfrm>
            <a:off x="3429000" y="22860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718" name="Line 94"/>
          <p:cNvSpPr>
            <a:spLocks noChangeShapeType="1"/>
          </p:cNvSpPr>
          <p:nvPr/>
        </p:nvSpPr>
        <p:spPr bwMode="auto">
          <a:xfrm flipV="1">
            <a:off x="6096000" y="59436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6719" name="Group 95"/>
          <p:cNvGrpSpPr>
            <a:grpSpLocks/>
          </p:cNvGrpSpPr>
          <p:nvPr/>
        </p:nvGrpSpPr>
        <p:grpSpPr bwMode="auto">
          <a:xfrm rot="4419805">
            <a:off x="6881019" y="4548981"/>
            <a:ext cx="2374900" cy="1506538"/>
            <a:chOff x="3216" y="2400"/>
            <a:chExt cx="1496" cy="949"/>
          </a:xfrm>
        </p:grpSpPr>
        <p:grpSp>
          <p:nvGrpSpPr>
            <p:cNvPr id="36946" name="Group 96"/>
            <p:cNvGrpSpPr>
              <a:grpSpLocks/>
            </p:cNvGrpSpPr>
            <p:nvPr/>
          </p:nvGrpSpPr>
          <p:grpSpPr bwMode="auto">
            <a:xfrm rot="-2233345">
              <a:off x="3216" y="2400"/>
              <a:ext cx="1496" cy="949"/>
              <a:chOff x="1740" y="2658"/>
              <a:chExt cx="1496" cy="949"/>
            </a:xfrm>
          </p:grpSpPr>
          <p:sp>
            <p:nvSpPr>
              <p:cNvPr id="36948" name="Line 97"/>
              <p:cNvSpPr>
                <a:spLocks noChangeShapeType="1"/>
              </p:cNvSpPr>
              <p:nvPr/>
            </p:nvSpPr>
            <p:spPr bwMode="auto">
              <a:xfrm>
                <a:off x="1776" y="3144"/>
                <a:ext cx="1392"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49" name="Line 98"/>
              <p:cNvSpPr>
                <a:spLocks noChangeShapeType="1"/>
              </p:cNvSpPr>
              <p:nvPr/>
            </p:nvSpPr>
            <p:spPr bwMode="auto">
              <a:xfrm>
                <a:off x="1920" y="278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0" name="Line 99"/>
              <p:cNvSpPr>
                <a:spLocks noChangeShapeType="1"/>
              </p:cNvSpPr>
              <p:nvPr/>
            </p:nvSpPr>
            <p:spPr bwMode="auto">
              <a:xfrm>
                <a:off x="1920" y="345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1" name="Line 100"/>
              <p:cNvSpPr>
                <a:spLocks noChangeShapeType="1"/>
              </p:cNvSpPr>
              <p:nvPr/>
            </p:nvSpPr>
            <p:spPr bwMode="auto">
              <a:xfrm>
                <a:off x="1920" y="278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2" name="Line 101"/>
              <p:cNvSpPr>
                <a:spLocks noChangeShapeType="1"/>
              </p:cNvSpPr>
              <p:nvPr/>
            </p:nvSpPr>
            <p:spPr bwMode="auto">
              <a:xfrm>
                <a:off x="2208" y="278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3" name="Line 102"/>
              <p:cNvSpPr>
                <a:spLocks noChangeShapeType="1"/>
              </p:cNvSpPr>
              <p:nvPr/>
            </p:nvSpPr>
            <p:spPr bwMode="auto">
              <a:xfrm rot="166886">
                <a:off x="2208" y="2790"/>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4" name="Line 103"/>
              <p:cNvSpPr>
                <a:spLocks noChangeShapeType="1"/>
              </p:cNvSpPr>
              <p:nvPr/>
            </p:nvSpPr>
            <p:spPr bwMode="auto">
              <a:xfrm rot="115835" flipV="1">
                <a:off x="2214" y="3132"/>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5" name="Line 104"/>
              <p:cNvSpPr>
                <a:spLocks noChangeShapeType="1"/>
              </p:cNvSpPr>
              <p:nvPr/>
            </p:nvSpPr>
            <p:spPr bwMode="auto">
              <a:xfrm rot="-100386">
                <a:off x="1920" y="2784"/>
                <a:ext cx="1104" cy="384"/>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6" name="Line 105"/>
              <p:cNvSpPr>
                <a:spLocks noChangeShapeType="1"/>
              </p:cNvSpPr>
              <p:nvPr/>
            </p:nvSpPr>
            <p:spPr bwMode="auto">
              <a:xfrm rot="21583876" flipV="1">
                <a:off x="1920" y="3150"/>
                <a:ext cx="1104" cy="288"/>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7" name="Text Box 106"/>
              <p:cNvSpPr txBox="1">
                <a:spLocks noChangeArrowheads="1"/>
              </p:cNvSpPr>
              <p:nvPr/>
            </p:nvSpPr>
            <p:spPr bwMode="auto">
              <a:xfrm>
                <a:off x="3000" y="302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o</a:t>
                </a:r>
                <a:r>
                  <a:rPr lang="en-US" altLang="en-US" sz="1800" baseline="-25000">
                    <a:latin typeface="Times New Roman" panose="02020603050405020304" pitchFamily="18" charset="0"/>
                  </a:rPr>
                  <a:t>1</a:t>
                </a:r>
              </a:p>
            </p:txBody>
          </p:sp>
          <p:sp>
            <p:nvSpPr>
              <p:cNvPr id="36958" name="Text Box 107"/>
              <p:cNvSpPr txBox="1">
                <a:spLocks noChangeArrowheads="1"/>
              </p:cNvSpPr>
              <p:nvPr/>
            </p:nvSpPr>
            <p:spPr bwMode="auto">
              <a:xfrm>
                <a:off x="1740" y="2658"/>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d</a:t>
                </a:r>
                <a:r>
                  <a:rPr lang="en-US" altLang="en-US" sz="1800" baseline="-25000">
                    <a:latin typeface="Times New Roman" panose="02020603050405020304" pitchFamily="18" charset="0"/>
                  </a:rPr>
                  <a:t>1</a:t>
                </a:r>
              </a:p>
            </p:txBody>
          </p:sp>
          <p:sp>
            <p:nvSpPr>
              <p:cNvPr id="36959" name="Text Box 108"/>
              <p:cNvSpPr txBox="1">
                <a:spLocks noChangeArrowheads="1"/>
              </p:cNvSpPr>
              <p:nvPr/>
            </p:nvSpPr>
            <p:spPr bwMode="auto">
              <a:xfrm>
                <a:off x="2172" y="3376"/>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b</a:t>
                </a:r>
                <a:r>
                  <a:rPr lang="en-US" altLang="en-US" sz="2400" baseline="-25000">
                    <a:latin typeface="Times New Roman" panose="02020603050405020304" pitchFamily="18" charset="0"/>
                  </a:rPr>
                  <a:t>1</a:t>
                </a:r>
              </a:p>
            </p:txBody>
          </p:sp>
          <p:sp>
            <p:nvSpPr>
              <p:cNvPr id="36960" name="Text Box 109"/>
              <p:cNvSpPr txBox="1">
                <a:spLocks noChangeArrowheads="1"/>
              </p:cNvSpPr>
              <p:nvPr/>
            </p:nvSpPr>
            <p:spPr bwMode="auto">
              <a:xfrm>
                <a:off x="1740" y="3358"/>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c</a:t>
                </a:r>
                <a:r>
                  <a:rPr lang="en-US" altLang="en-US" sz="1800" baseline="-25000">
                    <a:latin typeface="Times New Roman" panose="02020603050405020304" pitchFamily="18" charset="0"/>
                  </a:rPr>
                  <a:t>1</a:t>
                </a:r>
              </a:p>
            </p:txBody>
          </p:sp>
        </p:grpSp>
        <p:sp>
          <p:nvSpPr>
            <p:cNvPr id="36947" name="Text Box 110"/>
            <p:cNvSpPr txBox="1">
              <a:spLocks noChangeArrowheads="1"/>
            </p:cNvSpPr>
            <p:nvPr/>
          </p:nvSpPr>
          <p:spPr bwMode="auto">
            <a:xfrm>
              <a:off x="3381" y="2565"/>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a</a:t>
              </a:r>
              <a:r>
                <a:rPr lang="en-US" altLang="en-US" sz="1800" baseline="-25000">
                  <a:latin typeface="Times New Roman" panose="02020603050405020304" pitchFamily="18" charset="0"/>
                </a:rPr>
                <a:t>1</a:t>
              </a:r>
            </a:p>
          </p:txBody>
        </p:sp>
      </p:grpSp>
      <p:sp>
        <p:nvSpPr>
          <p:cNvPr id="26735" name="Text Box 111"/>
          <p:cNvSpPr txBox="1">
            <a:spLocks noChangeArrowheads="1"/>
          </p:cNvSpPr>
          <p:nvPr/>
        </p:nvSpPr>
        <p:spPr bwMode="auto">
          <a:xfrm>
            <a:off x="6407150" y="5562600"/>
            <a:ext cx="755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00">
                <a:latin typeface="Times New Roman" panose="02020603050405020304" pitchFamily="18" charset="0"/>
              </a:rPr>
              <a:t>(APEX </a:t>
            </a:r>
          </a:p>
          <a:p>
            <a:pPr algn="ctr" eaLnBrk="1" hangingPunct="1">
              <a:spcBef>
                <a:spcPct val="0"/>
              </a:spcBef>
              <a:buFontTx/>
              <a:buNone/>
            </a:pPr>
            <a:r>
              <a:rPr lang="en-US" altLang="en-US" sz="1000">
                <a:latin typeface="Times New Roman" panose="02020603050405020304" pitchFamily="18" charset="0"/>
              </a:rPr>
              <a:t> NEARER </a:t>
            </a:r>
          </a:p>
          <a:p>
            <a:pPr algn="ctr" eaLnBrk="1" hangingPunct="1">
              <a:spcBef>
                <a:spcPct val="0"/>
              </a:spcBef>
              <a:buFontTx/>
              <a:buNone/>
            </a:pPr>
            <a:r>
              <a:rPr lang="en-US" altLang="en-US" sz="1000">
                <a:latin typeface="Times New Roman" panose="02020603050405020304" pitchFamily="18" charset="0"/>
              </a:rPr>
              <a:t>TO V.P)</a:t>
            </a:r>
            <a:r>
              <a:rPr lang="en-US" altLang="en-US" sz="1400">
                <a:latin typeface="Times New Roman" panose="02020603050405020304" pitchFamily="18" charset="0"/>
              </a:rPr>
              <a:t>.</a:t>
            </a:r>
          </a:p>
        </p:txBody>
      </p:sp>
      <p:sp>
        <p:nvSpPr>
          <p:cNvPr id="26736" name="Text Box 112"/>
          <p:cNvSpPr txBox="1">
            <a:spLocks noChangeArrowheads="1"/>
          </p:cNvSpPr>
          <p:nvPr/>
        </p:nvSpPr>
        <p:spPr bwMode="auto">
          <a:xfrm>
            <a:off x="7467600" y="5715000"/>
            <a:ext cx="8874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00">
                <a:latin typeface="Times New Roman" panose="02020603050405020304" pitchFamily="18" charset="0"/>
              </a:rPr>
              <a:t>(APEX  </a:t>
            </a:r>
          </a:p>
          <a:p>
            <a:pPr algn="ctr" eaLnBrk="1" hangingPunct="1">
              <a:spcBef>
                <a:spcPct val="0"/>
              </a:spcBef>
              <a:buFontTx/>
              <a:buNone/>
            </a:pPr>
            <a:r>
              <a:rPr lang="en-US" altLang="en-US" sz="1000">
                <a:latin typeface="Times New Roman" panose="02020603050405020304" pitchFamily="18" charset="0"/>
              </a:rPr>
              <a:t>AWAY </a:t>
            </a:r>
          </a:p>
          <a:p>
            <a:pPr algn="ctr" eaLnBrk="1" hangingPunct="1">
              <a:spcBef>
                <a:spcPct val="0"/>
              </a:spcBef>
              <a:buFontTx/>
              <a:buNone/>
            </a:pPr>
            <a:r>
              <a:rPr lang="en-US" altLang="en-US" sz="1000">
                <a:latin typeface="Times New Roman" panose="02020603050405020304" pitchFamily="18" charset="0"/>
              </a:rPr>
              <a:t>FROM V.P.)</a:t>
            </a:r>
            <a:r>
              <a:rPr lang="en-US" altLang="en-US" sz="1400">
                <a:latin typeface="Times New Roman" panose="02020603050405020304" pitchFamily="18" charset="0"/>
              </a:rPr>
              <a:t> </a:t>
            </a:r>
          </a:p>
        </p:txBody>
      </p:sp>
      <p:grpSp>
        <p:nvGrpSpPr>
          <p:cNvPr id="26737" name="Group 113"/>
          <p:cNvGrpSpPr>
            <a:grpSpLocks/>
          </p:cNvGrpSpPr>
          <p:nvPr/>
        </p:nvGrpSpPr>
        <p:grpSpPr bwMode="auto">
          <a:xfrm>
            <a:off x="76200" y="0"/>
            <a:ext cx="3657600" cy="2286000"/>
            <a:chOff x="-48" y="0"/>
            <a:chExt cx="2400" cy="1440"/>
          </a:xfrm>
        </p:grpSpPr>
        <p:sp>
          <p:nvSpPr>
            <p:cNvPr id="36944" name="Rectangle 114"/>
            <p:cNvSpPr>
              <a:spLocks noChangeArrowheads="1"/>
            </p:cNvSpPr>
            <p:nvPr/>
          </p:nvSpPr>
          <p:spPr bwMode="auto">
            <a:xfrm>
              <a:off x="-48" y="0"/>
              <a:ext cx="2400" cy="144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6945" name="Rectangle 115"/>
            <p:cNvSpPr>
              <a:spLocks noChangeArrowheads="1"/>
            </p:cNvSpPr>
            <p:nvPr/>
          </p:nvSpPr>
          <p:spPr bwMode="auto">
            <a:xfrm>
              <a:off x="56" y="0"/>
              <a:ext cx="225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1800" b="1" dirty="0">
                  <a:solidFill>
                    <a:schemeClr val="accent2"/>
                  </a:solidFill>
                </a:rPr>
                <a:t>Problem 5</a:t>
              </a:r>
              <a:r>
                <a:rPr lang="en-US" altLang="en-US" sz="1800" b="1" dirty="0"/>
                <a:t>.</a:t>
              </a:r>
              <a:r>
                <a:rPr lang="en-US" altLang="en-US" sz="1800" dirty="0"/>
                <a:t>  </a:t>
              </a:r>
              <a:r>
                <a:rPr lang="en-US" altLang="en-US" sz="1600" dirty="0"/>
                <a:t>A square pyramid, 40 mm base sides and axis 60 mm long, has a triangular face on the ground and the TV makes an angle of 45</a:t>
              </a:r>
              <a:r>
                <a:rPr lang="en-US" altLang="en-US" sz="1600" baseline="30000" dirty="0"/>
                <a:t>0</a:t>
              </a:r>
              <a:r>
                <a:rPr lang="en-US" altLang="en-US" sz="1600" dirty="0"/>
                <a:t> with the VP. Draw its projections. Take  apex </a:t>
              </a:r>
              <a:r>
                <a:rPr lang="en-US" altLang="en-US" sz="1600" dirty="0">
                  <a:solidFill>
                    <a:schemeClr val="tx2"/>
                  </a:solidFill>
                </a:rPr>
                <a:t>nearer to VP</a:t>
              </a:r>
              <a:endParaRPr lang="en-US" altLang="en-US" sz="1600" dirty="0">
                <a:solidFill>
                  <a:schemeClr val="tx2"/>
                </a:solidFill>
                <a:latin typeface="Times New Roman" panose="02020603050405020304" pitchFamily="18" charset="0"/>
              </a:endParaRPr>
            </a:p>
          </p:txBody>
        </p:sp>
      </p:grpSp>
      <p:grpSp>
        <p:nvGrpSpPr>
          <p:cNvPr id="26740" name="Group 116"/>
          <p:cNvGrpSpPr>
            <a:grpSpLocks/>
          </p:cNvGrpSpPr>
          <p:nvPr/>
        </p:nvGrpSpPr>
        <p:grpSpPr bwMode="auto">
          <a:xfrm>
            <a:off x="3733800" y="0"/>
            <a:ext cx="5410200" cy="2286000"/>
            <a:chOff x="2352" y="0"/>
            <a:chExt cx="3408" cy="1440"/>
          </a:xfrm>
        </p:grpSpPr>
        <p:sp>
          <p:nvSpPr>
            <p:cNvPr id="36942" name="Rectangle 117"/>
            <p:cNvSpPr>
              <a:spLocks noChangeArrowheads="1"/>
            </p:cNvSpPr>
            <p:nvPr/>
          </p:nvSpPr>
          <p:spPr bwMode="auto">
            <a:xfrm>
              <a:off x="2352" y="0"/>
              <a:ext cx="3408" cy="144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6943" name="Text Box 118"/>
            <p:cNvSpPr txBox="1">
              <a:spLocks noChangeArrowheads="1"/>
            </p:cNvSpPr>
            <p:nvPr/>
          </p:nvSpPr>
          <p:spPr bwMode="auto">
            <a:xfrm>
              <a:off x="2448" y="0"/>
              <a:ext cx="321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chemeClr val="accent2"/>
                  </a:solidFill>
                </a:rPr>
                <a:t>Solution Steps :</a:t>
              </a:r>
            </a:p>
            <a:p>
              <a:pPr eaLnBrk="1" hangingPunct="1"/>
              <a:r>
                <a:rPr lang="en-US" altLang="en-US" sz="1200"/>
                <a:t>Triangular face on Hp , means it is lying on Hp:</a:t>
              </a:r>
            </a:p>
            <a:p>
              <a:pPr eaLnBrk="1" hangingPunct="1"/>
              <a:r>
                <a:rPr lang="en-US" altLang="en-US" sz="1200"/>
                <a:t>1.Assume it standing on Hp.</a:t>
              </a:r>
            </a:p>
            <a:p>
              <a:pPr eaLnBrk="1" hangingPunct="1"/>
              <a:r>
                <a:rPr lang="en-US" altLang="en-US" sz="1200"/>
                <a:t>2.It’s Tv  will show True Shape of base( square)</a:t>
              </a:r>
            </a:p>
            <a:p>
              <a:pPr eaLnBrk="1" hangingPunct="1"/>
              <a:r>
                <a:rPr lang="en-US" altLang="en-US" sz="1200"/>
                <a:t>3.Draw square of 40mm sides with one side vertical Tv &amp;</a:t>
              </a:r>
            </a:p>
            <a:p>
              <a:pPr eaLnBrk="1" hangingPunct="1"/>
              <a:r>
                <a:rPr lang="en-US" altLang="en-US" sz="1200"/>
                <a:t>   taking 50 mm axis project Fv. ( a triangle)</a:t>
              </a:r>
            </a:p>
            <a:p>
              <a:pPr eaLnBrk="1" hangingPunct="1"/>
              <a:r>
                <a:rPr lang="en-US" altLang="en-US" sz="1200"/>
                <a:t>4.Name all points as shown in illustration.</a:t>
              </a:r>
            </a:p>
            <a:p>
              <a:pPr eaLnBrk="1" hangingPunct="1"/>
              <a:r>
                <a:rPr lang="en-US" altLang="en-US" sz="1200"/>
                <a:t>5.Draw 2</a:t>
              </a:r>
              <a:r>
                <a:rPr lang="en-US" altLang="en-US" sz="1200" baseline="30000"/>
                <a:t>nd</a:t>
              </a:r>
              <a:r>
                <a:rPr lang="en-US" altLang="en-US" sz="1200"/>
                <a:t> Fv in lying position I.e.o’c’d’ face on xy. And project it’s Tv.</a:t>
              </a:r>
            </a:p>
            <a:p>
              <a:pPr eaLnBrk="1" hangingPunct="1"/>
              <a:r>
                <a:rPr lang="en-US" altLang="en-US" sz="1200"/>
                <a:t>6.Make visible lines dark and hidden dotted, as per the procedure.</a:t>
              </a:r>
            </a:p>
            <a:p>
              <a:pPr eaLnBrk="1" hangingPunct="1"/>
              <a:r>
                <a:rPr lang="en-US" altLang="en-US" sz="1200"/>
                <a:t>7.Then construct remaining inclination with Vp</a:t>
              </a:r>
            </a:p>
            <a:p>
              <a:pPr eaLnBrk="1" hangingPunct="1"/>
              <a:r>
                <a:rPr lang="en-US" altLang="en-US" sz="1200"/>
                <a:t>   ( Vp containing axis ic the center line of 2</a:t>
              </a:r>
              <a:r>
                <a:rPr lang="en-US" altLang="en-US" sz="1200" baseline="30000"/>
                <a:t>nd</a:t>
              </a:r>
              <a:r>
                <a:rPr lang="en-US" altLang="en-US" sz="1200"/>
                <a:t> Tv.Make it 45</a:t>
              </a:r>
              <a:r>
                <a:rPr lang="en-US" altLang="en-US" sz="1200" baseline="30000"/>
                <a:t>0</a:t>
              </a:r>
              <a:r>
                <a:rPr lang="en-US" altLang="en-US" sz="1200"/>
                <a:t> to xy as</a:t>
              </a:r>
            </a:p>
            <a:p>
              <a:pPr eaLnBrk="1" hangingPunct="1"/>
              <a:r>
                <a:rPr lang="en-US" altLang="en-US" sz="1200"/>
                <a:t>   shown  take apex near to xy, as it is nearer to Vp) &amp; project final Fv.</a:t>
              </a:r>
            </a:p>
          </p:txBody>
        </p:sp>
      </p:grpSp>
      <p:grpSp>
        <p:nvGrpSpPr>
          <p:cNvPr id="26743" name="Group 119"/>
          <p:cNvGrpSpPr>
            <a:grpSpLocks/>
          </p:cNvGrpSpPr>
          <p:nvPr/>
        </p:nvGrpSpPr>
        <p:grpSpPr bwMode="auto">
          <a:xfrm>
            <a:off x="19050" y="5867400"/>
            <a:ext cx="5924550" cy="962025"/>
            <a:chOff x="60" y="3696"/>
            <a:chExt cx="3732" cy="606"/>
          </a:xfrm>
        </p:grpSpPr>
        <p:sp>
          <p:nvSpPr>
            <p:cNvPr id="36940" name="AutoShape 120"/>
            <p:cNvSpPr>
              <a:spLocks noChangeArrowheads="1"/>
            </p:cNvSpPr>
            <p:nvPr/>
          </p:nvSpPr>
          <p:spPr bwMode="auto">
            <a:xfrm>
              <a:off x="60" y="3726"/>
              <a:ext cx="3696" cy="576"/>
            </a:xfrm>
            <a:prstGeom prst="wedgeRoundRectCallout">
              <a:avLst>
                <a:gd name="adj1" fmla="val 19074"/>
                <a:gd name="adj2" fmla="val -76912"/>
                <a:gd name="adj3" fmla="val 16667"/>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36941" name="Text Box 121"/>
            <p:cNvSpPr txBox="1">
              <a:spLocks noChangeArrowheads="1"/>
            </p:cNvSpPr>
            <p:nvPr/>
          </p:nvSpPr>
          <p:spPr bwMode="auto">
            <a:xfrm>
              <a:off x="96" y="3696"/>
              <a:ext cx="3696"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b="1" i="1">
                  <a:solidFill>
                    <a:schemeClr val="accent2"/>
                  </a:solidFill>
                  <a:latin typeface="Times New Roman" panose="02020603050405020304" pitchFamily="18" charset="0"/>
                </a:rPr>
                <a:t>      </a:t>
              </a:r>
              <a:r>
                <a:rPr lang="en-US" altLang="en-US" sz="1600" b="1" i="1">
                  <a:solidFill>
                    <a:schemeClr val="accent2"/>
                  </a:solidFill>
                  <a:latin typeface="Times New Roman" panose="02020603050405020304" pitchFamily="18" charset="0"/>
                </a:rPr>
                <a:t>For dark and dotted lines</a:t>
              </a:r>
            </a:p>
            <a:p>
              <a:pPr eaLnBrk="1" hangingPunct="1"/>
              <a:r>
                <a:rPr lang="en-US" altLang="en-US" sz="1300" b="1">
                  <a:solidFill>
                    <a:srgbClr val="FF0000"/>
                  </a:solidFill>
                  <a:latin typeface="Times New Roman" panose="02020603050405020304" pitchFamily="18" charset="0"/>
                </a:rPr>
                <a:t>1.Draw proper outline of new view DARK. 2. Decide direction of an observer.</a:t>
              </a:r>
            </a:p>
            <a:p>
              <a:pPr eaLnBrk="1" hangingPunct="1"/>
              <a:r>
                <a:rPr lang="en-US" altLang="en-US" sz="1300" b="1">
                  <a:solidFill>
                    <a:srgbClr val="FF0000"/>
                  </a:solidFill>
                  <a:latin typeface="Times New Roman" panose="02020603050405020304" pitchFamily="18" charset="0"/>
                </a:rPr>
                <a:t>3. Select nearest point to observer and draw all lines starting from it-dark.</a:t>
              </a:r>
            </a:p>
            <a:p>
              <a:pPr eaLnBrk="1" hangingPunct="1"/>
              <a:r>
                <a:rPr lang="en-US" altLang="en-US" sz="1300" b="1">
                  <a:solidFill>
                    <a:srgbClr val="FF0000"/>
                  </a:solidFill>
                  <a:latin typeface="Times New Roman" panose="02020603050405020304" pitchFamily="18" charset="0"/>
                </a:rPr>
                <a:t>4. Select farthest point to observer and draw all lines (remaining)from it- dotted.</a:t>
              </a: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0ECE7BA-3CBF-4354-BC6F-3543C95C1228}"/>
                  </a:ext>
                </a:extLst>
              </p14:cNvPr>
              <p14:cNvContentPartPr/>
              <p14:nvPr/>
            </p14:nvContentPartPr>
            <p14:xfrm>
              <a:off x="1143000" y="0"/>
              <a:ext cx="616320" cy="711720"/>
            </p14:xfrm>
          </p:contentPart>
        </mc:Choice>
        <mc:Fallback xmlns="">
          <p:pic>
            <p:nvPicPr>
              <p:cNvPr id="2" name="Ink 1">
                <a:extLst>
                  <a:ext uri="{FF2B5EF4-FFF2-40B4-BE49-F238E27FC236}">
                    <a16:creationId xmlns:a16="http://schemas.microsoft.com/office/drawing/2014/main" id="{B0ECE7BA-3CBF-4354-BC6F-3543C95C1228}"/>
                  </a:ext>
                </a:extLst>
              </p:cNvPr>
              <p:cNvPicPr/>
              <p:nvPr/>
            </p:nvPicPr>
            <p:blipFill>
              <a:blip r:embed="rId4"/>
              <a:stretch>
                <a:fillRect/>
              </a:stretch>
            </p:blipFill>
            <p:spPr>
              <a:xfrm>
                <a:off x="1133640" y="-9360"/>
                <a:ext cx="635040" cy="73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7B9C1A6-1683-40FF-A4B1-841CF8304C79}"/>
                  </a:ext>
                </a:extLst>
              </p14:cNvPr>
              <p14:cNvContentPartPr/>
              <p14:nvPr/>
            </p14:nvContentPartPr>
            <p14:xfrm>
              <a:off x="870120" y="146160"/>
              <a:ext cx="844560" cy="590760"/>
            </p14:xfrm>
          </p:contentPart>
        </mc:Choice>
        <mc:Fallback xmlns="">
          <p:pic>
            <p:nvPicPr>
              <p:cNvPr id="3" name="Ink 2">
                <a:extLst>
                  <a:ext uri="{FF2B5EF4-FFF2-40B4-BE49-F238E27FC236}">
                    <a16:creationId xmlns:a16="http://schemas.microsoft.com/office/drawing/2014/main" id="{F7B9C1A6-1683-40FF-A4B1-841CF8304C79}"/>
                  </a:ext>
                </a:extLst>
              </p:cNvPr>
              <p:cNvPicPr/>
              <p:nvPr/>
            </p:nvPicPr>
            <p:blipFill>
              <a:blip r:embed="rId6"/>
              <a:stretch>
                <a:fillRect/>
              </a:stretch>
            </p:blipFill>
            <p:spPr>
              <a:xfrm>
                <a:off x="860760" y="136800"/>
                <a:ext cx="863280" cy="6094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26737"/>
                                        </p:tgtEl>
                                        <p:attrNameLst>
                                          <p:attrName>style.visibility</p:attrName>
                                        </p:attrNameLst>
                                      </p:cBhvr>
                                      <p:to>
                                        <p:strVal val="visible"/>
                                      </p:to>
                                    </p:set>
                                    <p:anim calcmode="lin" valueType="num">
                                      <p:cBhvr>
                                        <p:cTn id="7" dur="500" fill="hold"/>
                                        <p:tgtEl>
                                          <p:spTgt spid="26737"/>
                                        </p:tgtEl>
                                        <p:attrNameLst>
                                          <p:attrName>ppt_x</p:attrName>
                                        </p:attrNameLst>
                                      </p:cBhvr>
                                      <p:tavLst>
                                        <p:tav tm="0">
                                          <p:val>
                                            <p:strVal val="#ppt_x"/>
                                          </p:val>
                                        </p:tav>
                                        <p:tav tm="100000">
                                          <p:val>
                                            <p:strVal val="#ppt_x"/>
                                          </p:val>
                                        </p:tav>
                                      </p:tavLst>
                                    </p:anim>
                                    <p:anim calcmode="lin" valueType="num">
                                      <p:cBhvr>
                                        <p:cTn id="8" dur="500" fill="hold"/>
                                        <p:tgtEl>
                                          <p:spTgt spid="26737"/>
                                        </p:tgtEl>
                                        <p:attrNameLst>
                                          <p:attrName>ppt_y</p:attrName>
                                        </p:attrNameLst>
                                      </p:cBhvr>
                                      <p:tavLst>
                                        <p:tav tm="0">
                                          <p:val>
                                            <p:strVal val="#ppt_y+#ppt_h/2"/>
                                          </p:val>
                                        </p:tav>
                                        <p:tav tm="100000">
                                          <p:val>
                                            <p:strVal val="#ppt_y"/>
                                          </p:val>
                                        </p:tav>
                                      </p:tavLst>
                                    </p:anim>
                                    <p:anim calcmode="lin" valueType="num">
                                      <p:cBhvr>
                                        <p:cTn id="9" dur="500" fill="hold"/>
                                        <p:tgtEl>
                                          <p:spTgt spid="26737"/>
                                        </p:tgtEl>
                                        <p:attrNameLst>
                                          <p:attrName>ppt_w</p:attrName>
                                        </p:attrNameLst>
                                      </p:cBhvr>
                                      <p:tavLst>
                                        <p:tav tm="0">
                                          <p:val>
                                            <p:strVal val="#ppt_w"/>
                                          </p:val>
                                        </p:tav>
                                        <p:tav tm="100000">
                                          <p:val>
                                            <p:strVal val="#ppt_w"/>
                                          </p:val>
                                        </p:tav>
                                      </p:tavLst>
                                    </p:anim>
                                    <p:anim calcmode="lin" valueType="num">
                                      <p:cBhvr>
                                        <p:cTn id="10" dur="500" fill="hold"/>
                                        <p:tgtEl>
                                          <p:spTgt spid="2673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26740"/>
                                        </p:tgtEl>
                                        <p:attrNameLst>
                                          <p:attrName>style.visibility</p:attrName>
                                        </p:attrNameLst>
                                      </p:cBhvr>
                                      <p:to>
                                        <p:strVal val="visible"/>
                                      </p:to>
                                    </p:set>
                                    <p:anim calcmode="lin" valueType="num">
                                      <p:cBhvr>
                                        <p:cTn id="15" dur="500" fill="hold"/>
                                        <p:tgtEl>
                                          <p:spTgt spid="26740"/>
                                        </p:tgtEl>
                                        <p:attrNameLst>
                                          <p:attrName>ppt_x</p:attrName>
                                        </p:attrNameLst>
                                      </p:cBhvr>
                                      <p:tavLst>
                                        <p:tav tm="0">
                                          <p:val>
                                            <p:strVal val="#ppt_x"/>
                                          </p:val>
                                        </p:tav>
                                        <p:tav tm="100000">
                                          <p:val>
                                            <p:strVal val="#ppt_x"/>
                                          </p:val>
                                        </p:tav>
                                      </p:tavLst>
                                    </p:anim>
                                    <p:anim calcmode="lin" valueType="num">
                                      <p:cBhvr>
                                        <p:cTn id="16" dur="500" fill="hold"/>
                                        <p:tgtEl>
                                          <p:spTgt spid="26740"/>
                                        </p:tgtEl>
                                        <p:attrNameLst>
                                          <p:attrName>ppt_y</p:attrName>
                                        </p:attrNameLst>
                                      </p:cBhvr>
                                      <p:tavLst>
                                        <p:tav tm="0">
                                          <p:val>
                                            <p:strVal val="#ppt_y+#ppt_h/2"/>
                                          </p:val>
                                        </p:tav>
                                        <p:tav tm="100000">
                                          <p:val>
                                            <p:strVal val="#ppt_y"/>
                                          </p:val>
                                        </p:tav>
                                      </p:tavLst>
                                    </p:anim>
                                    <p:anim calcmode="lin" valueType="num">
                                      <p:cBhvr>
                                        <p:cTn id="17" dur="500" fill="hold"/>
                                        <p:tgtEl>
                                          <p:spTgt spid="26740"/>
                                        </p:tgtEl>
                                        <p:attrNameLst>
                                          <p:attrName>ppt_w</p:attrName>
                                        </p:attrNameLst>
                                      </p:cBhvr>
                                      <p:tavLst>
                                        <p:tav tm="0">
                                          <p:val>
                                            <p:strVal val="#ppt_w"/>
                                          </p:val>
                                        </p:tav>
                                        <p:tav tm="100000">
                                          <p:val>
                                            <p:strVal val="#ppt_w"/>
                                          </p:val>
                                        </p:tav>
                                      </p:tavLst>
                                    </p:anim>
                                    <p:anim calcmode="lin" valueType="num">
                                      <p:cBhvr>
                                        <p:cTn id="18" dur="500" fill="hold"/>
                                        <p:tgtEl>
                                          <p:spTgt spid="2674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26626"/>
                                        </p:tgtEl>
                                        <p:attrNameLst>
                                          <p:attrName>style.visibility</p:attrName>
                                        </p:attrNameLst>
                                      </p:cBhvr>
                                      <p:to>
                                        <p:strVal val="visible"/>
                                      </p:to>
                                    </p:set>
                                    <p:anim calcmode="lin" valueType="num">
                                      <p:cBhvr>
                                        <p:cTn id="23" dur="500" fill="hold"/>
                                        <p:tgtEl>
                                          <p:spTgt spid="26626"/>
                                        </p:tgtEl>
                                        <p:attrNameLst>
                                          <p:attrName>ppt_x</p:attrName>
                                        </p:attrNameLst>
                                      </p:cBhvr>
                                      <p:tavLst>
                                        <p:tav tm="0">
                                          <p:val>
                                            <p:strVal val="#ppt_x-#ppt_w/2"/>
                                          </p:val>
                                        </p:tav>
                                        <p:tav tm="100000">
                                          <p:val>
                                            <p:strVal val="#ppt_x"/>
                                          </p:val>
                                        </p:tav>
                                      </p:tavLst>
                                    </p:anim>
                                    <p:anim calcmode="lin" valueType="num">
                                      <p:cBhvr>
                                        <p:cTn id="24" dur="500" fill="hold"/>
                                        <p:tgtEl>
                                          <p:spTgt spid="26626"/>
                                        </p:tgtEl>
                                        <p:attrNameLst>
                                          <p:attrName>ppt_y</p:attrName>
                                        </p:attrNameLst>
                                      </p:cBhvr>
                                      <p:tavLst>
                                        <p:tav tm="0">
                                          <p:val>
                                            <p:strVal val="#ppt_y"/>
                                          </p:val>
                                        </p:tav>
                                        <p:tav tm="100000">
                                          <p:val>
                                            <p:strVal val="#ppt_y"/>
                                          </p:val>
                                        </p:tav>
                                      </p:tavLst>
                                    </p:anim>
                                    <p:anim calcmode="lin" valueType="num">
                                      <p:cBhvr>
                                        <p:cTn id="25" dur="500" fill="hold"/>
                                        <p:tgtEl>
                                          <p:spTgt spid="26626"/>
                                        </p:tgtEl>
                                        <p:attrNameLst>
                                          <p:attrName>ppt_w</p:attrName>
                                        </p:attrNameLst>
                                      </p:cBhvr>
                                      <p:tavLst>
                                        <p:tav tm="0">
                                          <p:val>
                                            <p:fltVal val="0"/>
                                          </p:val>
                                        </p:tav>
                                        <p:tav tm="100000">
                                          <p:val>
                                            <p:strVal val="#ppt_w"/>
                                          </p:val>
                                        </p:tav>
                                      </p:tavLst>
                                    </p:anim>
                                    <p:anim calcmode="lin" valueType="num">
                                      <p:cBhvr>
                                        <p:cTn id="26" dur="500" fill="hold"/>
                                        <p:tgtEl>
                                          <p:spTgt spid="2662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27"/>
                                        </p:tgtEl>
                                        <p:attrNameLst>
                                          <p:attrName>style.visibility</p:attrName>
                                        </p:attrNameLst>
                                      </p:cBhvr>
                                      <p:to>
                                        <p:strVal val="visible"/>
                                      </p:to>
                                    </p:set>
                                    <p:anim calcmode="lin" valueType="num">
                                      <p:cBhvr additive="base">
                                        <p:cTn id="31" dur="500" fill="hold"/>
                                        <p:tgtEl>
                                          <p:spTgt spid="26627"/>
                                        </p:tgtEl>
                                        <p:attrNameLst>
                                          <p:attrName>ppt_x</p:attrName>
                                        </p:attrNameLst>
                                      </p:cBhvr>
                                      <p:tavLst>
                                        <p:tav tm="0">
                                          <p:val>
                                            <p:strVal val="0-#ppt_w/2"/>
                                          </p:val>
                                        </p:tav>
                                        <p:tav tm="100000">
                                          <p:val>
                                            <p:strVal val="#ppt_x"/>
                                          </p:val>
                                        </p:tav>
                                      </p:tavLst>
                                    </p:anim>
                                    <p:anim calcmode="lin" valueType="num">
                                      <p:cBhvr additive="base">
                                        <p:cTn id="32"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6628"/>
                                        </p:tgtEl>
                                        <p:attrNameLst>
                                          <p:attrName>style.visibility</p:attrName>
                                        </p:attrNameLst>
                                      </p:cBhvr>
                                      <p:to>
                                        <p:strVal val="visible"/>
                                      </p:to>
                                    </p:set>
                                    <p:anim calcmode="lin" valueType="num">
                                      <p:cBhvr additive="base">
                                        <p:cTn id="37" dur="500" fill="hold"/>
                                        <p:tgtEl>
                                          <p:spTgt spid="26628"/>
                                        </p:tgtEl>
                                        <p:attrNameLst>
                                          <p:attrName>ppt_x</p:attrName>
                                        </p:attrNameLst>
                                      </p:cBhvr>
                                      <p:tavLst>
                                        <p:tav tm="0">
                                          <p:val>
                                            <p:strVal val="1+#ppt_w/2"/>
                                          </p:val>
                                        </p:tav>
                                        <p:tav tm="100000">
                                          <p:val>
                                            <p:strVal val="#ppt_x"/>
                                          </p:val>
                                        </p:tav>
                                      </p:tavLst>
                                    </p:anim>
                                    <p:anim calcmode="lin" valueType="num">
                                      <p:cBhvr additive="base">
                                        <p:cTn id="3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26641"/>
                                        </p:tgtEl>
                                        <p:attrNameLst>
                                          <p:attrName>style.visibility</p:attrName>
                                        </p:attrNameLst>
                                      </p:cBhvr>
                                      <p:to>
                                        <p:strVal val="visible"/>
                                      </p:to>
                                    </p:set>
                                    <p:anim calcmode="lin" valueType="num">
                                      <p:cBhvr>
                                        <p:cTn id="43" dur="500" fill="hold"/>
                                        <p:tgtEl>
                                          <p:spTgt spid="26641"/>
                                        </p:tgtEl>
                                        <p:attrNameLst>
                                          <p:attrName>ppt_w</p:attrName>
                                        </p:attrNameLst>
                                      </p:cBhvr>
                                      <p:tavLst>
                                        <p:tav tm="0">
                                          <p:val>
                                            <p:fltVal val="0"/>
                                          </p:val>
                                        </p:tav>
                                        <p:tav tm="100000">
                                          <p:val>
                                            <p:strVal val="#ppt_w"/>
                                          </p:val>
                                        </p:tav>
                                      </p:tavLst>
                                    </p:anim>
                                    <p:anim calcmode="lin" valueType="num">
                                      <p:cBhvr>
                                        <p:cTn id="44" dur="500" fill="hold"/>
                                        <p:tgtEl>
                                          <p:spTgt spid="2664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26642"/>
                                        </p:tgtEl>
                                        <p:attrNameLst>
                                          <p:attrName>style.visibility</p:attrName>
                                        </p:attrNameLst>
                                      </p:cBhvr>
                                      <p:to>
                                        <p:strVal val="visible"/>
                                      </p:to>
                                    </p:set>
                                    <p:anim calcmode="lin" valueType="num">
                                      <p:cBhvr>
                                        <p:cTn id="49" dur="500" fill="hold"/>
                                        <p:tgtEl>
                                          <p:spTgt spid="26642"/>
                                        </p:tgtEl>
                                        <p:attrNameLst>
                                          <p:attrName>ppt_w</p:attrName>
                                        </p:attrNameLst>
                                      </p:cBhvr>
                                      <p:tavLst>
                                        <p:tav tm="0">
                                          <p:val>
                                            <p:fltVal val="0"/>
                                          </p:val>
                                        </p:tav>
                                        <p:tav tm="100000">
                                          <p:val>
                                            <p:strVal val="#ppt_w"/>
                                          </p:val>
                                        </p:tav>
                                      </p:tavLst>
                                    </p:anim>
                                    <p:anim calcmode="lin" valueType="num">
                                      <p:cBhvr>
                                        <p:cTn id="50" dur="500" fill="hold"/>
                                        <p:tgtEl>
                                          <p:spTgt spid="2664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26644"/>
                                        </p:tgtEl>
                                        <p:attrNameLst>
                                          <p:attrName>style.visibility</p:attrName>
                                        </p:attrNameLst>
                                      </p:cBhvr>
                                      <p:to>
                                        <p:strVal val="visible"/>
                                      </p:to>
                                    </p:set>
                                    <p:anim calcmode="lin" valueType="num">
                                      <p:cBhvr>
                                        <p:cTn id="55" dur="500" fill="hold"/>
                                        <p:tgtEl>
                                          <p:spTgt spid="26644"/>
                                        </p:tgtEl>
                                        <p:attrNameLst>
                                          <p:attrName>ppt_w</p:attrName>
                                        </p:attrNameLst>
                                      </p:cBhvr>
                                      <p:tavLst>
                                        <p:tav tm="0">
                                          <p:val>
                                            <p:fltVal val="0"/>
                                          </p:val>
                                        </p:tav>
                                        <p:tav tm="100000">
                                          <p:val>
                                            <p:strVal val="#ppt_w"/>
                                          </p:val>
                                        </p:tav>
                                      </p:tavLst>
                                    </p:anim>
                                    <p:anim calcmode="lin" valueType="num">
                                      <p:cBhvr>
                                        <p:cTn id="56" dur="500" fill="hold"/>
                                        <p:tgtEl>
                                          <p:spTgt spid="2664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nodeType="clickEffect">
                                  <p:stCondLst>
                                    <p:cond delay="0"/>
                                  </p:stCondLst>
                                  <p:childTnLst>
                                    <p:set>
                                      <p:cBhvr>
                                        <p:cTn id="60" dur="1" fill="hold">
                                          <p:stCondLst>
                                            <p:cond delay="0"/>
                                          </p:stCondLst>
                                        </p:cTn>
                                        <p:tgtEl>
                                          <p:spTgt spid="26643"/>
                                        </p:tgtEl>
                                        <p:attrNameLst>
                                          <p:attrName>style.visibility</p:attrName>
                                        </p:attrNameLst>
                                      </p:cBhvr>
                                      <p:to>
                                        <p:strVal val="visible"/>
                                      </p:to>
                                    </p:set>
                                    <p:anim calcmode="lin" valueType="num">
                                      <p:cBhvr>
                                        <p:cTn id="61" dur="500" fill="hold"/>
                                        <p:tgtEl>
                                          <p:spTgt spid="26643"/>
                                        </p:tgtEl>
                                        <p:attrNameLst>
                                          <p:attrName>ppt_w</p:attrName>
                                        </p:attrNameLst>
                                      </p:cBhvr>
                                      <p:tavLst>
                                        <p:tav tm="0">
                                          <p:val>
                                            <p:fltVal val="0"/>
                                          </p:val>
                                        </p:tav>
                                        <p:tav tm="100000">
                                          <p:val>
                                            <p:strVal val="#ppt_w"/>
                                          </p:val>
                                        </p:tav>
                                      </p:tavLst>
                                    </p:anim>
                                    <p:anim calcmode="lin" valueType="num">
                                      <p:cBhvr>
                                        <p:cTn id="62" dur="500" fill="hold"/>
                                        <p:tgtEl>
                                          <p:spTgt spid="26643"/>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26629"/>
                                        </p:tgtEl>
                                        <p:attrNameLst>
                                          <p:attrName>style.visibility</p:attrName>
                                        </p:attrNameLst>
                                      </p:cBhvr>
                                      <p:to>
                                        <p:strVal val="visible"/>
                                      </p:to>
                                    </p:set>
                                    <p:anim calcmode="lin" valueType="num">
                                      <p:cBhvr>
                                        <p:cTn id="67" dur="500" fill="hold"/>
                                        <p:tgtEl>
                                          <p:spTgt spid="26629"/>
                                        </p:tgtEl>
                                        <p:attrNameLst>
                                          <p:attrName>ppt_w</p:attrName>
                                        </p:attrNameLst>
                                      </p:cBhvr>
                                      <p:tavLst>
                                        <p:tav tm="0">
                                          <p:val>
                                            <p:fltVal val="0"/>
                                          </p:val>
                                        </p:tav>
                                        <p:tav tm="100000">
                                          <p:val>
                                            <p:strVal val="#ppt_w"/>
                                          </p:val>
                                        </p:tav>
                                      </p:tavLst>
                                    </p:anim>
                                    <p:anim calcmode="lin" valueType="num">
                                      <p:cBhvr>
                                        <p:cTn id="68" dur="500" fill="hold"/>
                                        <p:tgtEl>
                                          <p:spTgt spid="26629"/>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16" fill="hold" nodeType="clickEffect">
                                  <p:stCondLst>
                                    <p:cond delay="0"/>
                                  </p:stCondLst>
                                  <p:childTnLst>
                                    <p:set>
                                      <p:cBhvr>
                                        <p:cTn id="72" dur="1" fill="hold">
                                          <p:stCondLst>
                                            <p:cond delay="0"/>
                                          </p:stCondLst>
                                        </p:cTn>
                                        <p:tgtEl>
                                          <p:spTgt spid="26630"/>
                                        </p:tgtEl>
                                        <p:attrNameLst>
                                          <p:attrName>style.visibility</p:attrName>
                                        </p:attrNameLst>
                                      </p:cBhvr>
                                      <p:to>
                                        <p:strVal val="visible"/>
                                      </p:to>
                                    </p:set>
                                    <p:anim calcmode="lin" valueType="num">
                                      <p:cBhvr>
                                        <p:cTn id="73" dur="500" fill="hold"/>
                                        <p:tgtEl>
                                          <p:spTgt spid="26630"/>
                                        </p:tgtEl>
                                        <p:attrNameLst>
                                          <p:attrName>ppt_w</p:attrName>
                                        </p:attrNameLst>
                                      </p:cBhvr>
                                      <p:tavLst>
                                        <p:tav tm="0">
                                          <p:val>
                                            <p:fltVal val="0"/>
                                          </p:val>
                                        </p:tav>
                                        <p:tav tm="100000">
                                          <p:val>
                                            <p:strVal val="#ppt_w"/>
                                          </p:val>
                                        </p:tav>
                                      </p:tavLst>
                                    </p:anim>
                                    <p:anim calcmode="lin" valueType="num">
                                      <p:cBhvr>
                                        <p:cTn id="74" dur="500" fill="hold"/>
                                        <p:tgtEl>
                                          <p:spTgt spid="26630"/>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26631"/>
                                        </p:tgtEl>
                                        <p:attrNameLst>
                                          <p:attrName>style.visibility</p:attrName>
                                        </p:attrNameLst>
                                      </p:cBhvr>
                                      <p:to>
                                        <p:strVal val="visible"/>
                                      </p:to>
                                    </p:set>
                                    <p:anim calcmode="lin" valueType="num">
                                      <p:cBhvr>
                                        <p:cTn id="79" dur="500" fill="hold"/>
                                        <p:tgtEl>
                                          <p:spTgt spid="26631"/>
                                        </p:tgtEl>
                                        <p:attrNameLst>
                                          <p:attrName>ppt_w</p:attrName>
                                        </p:attrNameLst>
                                      </p:cBhvr>
                                      <p:tavLst>
                                        <p:tav tm="0">
                                          <p:val>
                                            <p:fltVal val="0"/>
                                          </p:val>
                                        </p:tav>
                                        <p:tav tm="100000">
                                          <p:val>
                                            <p:strVal val="#ppt_w"/>
                                          </p:val>
                                        </p:tav>
                                      </p:tavLst>
                                    </p:anim>
                                    <p:anim calcmode="lin" valueType="num">
                                      <p:cBhvr>
                                        <p:cTn id="80" dur="500" fill="hold"/>
                                        <p:tgtEl>
                                          <p:spTgt spid="26631"/>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26632"/>
                                        </p:tgtEl>
                                        <p:attrNameLst>
                                          <p:attrName>style.visibility</p:attrName>
                                        </p:attrNameLst>
                                      </p:cBhvr>
                                      <p:to>
                                        <p:strVal val="visible"/>
                                      </p:to>
                                    </p:set>
                                    <p:anim calcmode="lin" valueType="num">
                                      <p:cBhvr>
                                        <p:cTn id="85" dur="500" fill="hold"/>
                                        <p:tgtEl>
                                          <p:spTgt spid="26632"/>
                                        </p:tgtEl>
                                        <p:attrNameLst>
                                          <p:attrName>ppt_w</p:attrName>
                                        </p:attrNameLst>
                                      </p:cBhvr>
                                      <p:tavLst>
                                        <p:tav tm="0">
                                          <p:val>
                                            <p:fltVal val="0"/>
                                          </p:val>
                                        </p:tav>
                                        <p:tav tm="100000">
                                          <p:val>
                                            <p:strVal val="#ppt_w"/>
                                          </p:val>
                                        </p:tav>
                                      </p:tavLst>
                                    </p:anim>
                                    <p:anim calcmode="lin" valueType="num">
                                      <p:cBhvr>
                                        <p:cTn id="86" dur="500" fill="hold"/>
                                        <p:tgtEl>
                                          <p:spTgt spid="26632"/>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0" fill="hold" grpId="0" nodeType="clickEffect">
                                  <p:stCondLst>
                                    <p:cond delay="0"/>
                                  </p:stCondLst>
                                  <p:childTnLst>
                                    <p:set>
                                      <p:cBhvr>
                                        <p:cTn id="90" dur="1" fill="hold">
                                          <p:stCondLst>
                                            <p:cond delay="0"/>
                                          </p:stCondLst>
                                        </p:cTn>
                                        <p:tgtEl>
                                          <p:spTgt spid="26633"/>
                                        </p:tgtEl>
                                        <p:attrNameLst>
                                          <p:attrName>style.visibility</p:attrName>
                                        </p:attrNameLst>
                                      </p:cBhvr>
                                      <p:to>
                                        <p:strVal val="visible"/>
                                      </p:to>
                                    </p:set>
                                    <p:anim calcmode="lin" valueType="num">
                                      <p:cBhvr>
                                        <p:cTn id="91" dur="500" fill="hold"/>
                                        <p:tgtEl>
                                          <p:spTgt spid="26633"/>
                                        </p:tgtEl>
                                        <p:attrNameLst>
                                          <p:attrName>ppt_w</p:attrName>
                                        </p:attrNameLst>
                                      </p:cBhvr>
                                      <p:tavLst>
                                        <p:tav tm="0">
                                          <p:val>
                                            <p:fltVal val="0"/>
                                          </p:val>
                                        </p:tav>
                                        <p:tav tm="100000">
                                          <p:val>
                                            <p:strVal val="#ppt_w"/>
                                          </p:val>
                                        </p:tav>
                                      </p:tavLst>
                                    </p:anim>
                                    <p:anim calcmode="lin" valueType="num">
                                      <p:cBhvr>
                                        <p:cTn id="92" dur="500" fill="hold"/>
                                        <p:tgtEl>
                                          <p:spTgt spid="26633"/>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26634"/>
                                        </p:tgtEl>
                                        <p:attrNameLst>
                                          <p:attrName>style.visibility</p:attrName>
                                        </p:attrNameLst>
                                      </p:cBhvr>
                                      <p:to>
                                        <p:strVal val="visible"/>
                                      </p:to>
                                    </p:set>
                                    <p:anim calcmode="lin" valueType="num">
                                      <p:cBhvr>
                                        <p:cTn id="97" dur="500" fill="hold"/>
                                        <p:tgtEl>
                                          <p:spTgt spid="26634"/>
                                        </p:tgtEl>
                                        <p:attrNameLst>
                                          <p:attrName>ppt_w</p:attrName>
                                        </p:attrNameLst>
                                      </p:cBhvr>
                                      <p:tavLst>
                                        <p:tav tm="0">
                                          <p:val>
                                            <p:fltVal val="0"/>
                                          </p:val>
                                        </p:tav>
                                        <p:tav tm="100000">
                                          <p:val>
                                            <p:strVal val="#ppt_w"/>
                                          </p:val>
                                        </p:tav>
                                      </p:tavLst>
                                    </p:anim>
                                    <p:anim calcmode="lin" valueType="num">
                                      <p:cBhvr>
                                        <p:cTn id="98" dur="500" fill="hold"/>
                                        <p:tgtEl>
                                          <p:spTgt spid="26634"/>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26635"/>
                                        </p:tgtEl>
                                        <p:attrNameLst>
                                          <p:attrName>style.visibility</p:attrName>
                                        </p:attrNameLst>
                                      </p:cBhvr>
                                      <p:to>
                                        <p:strVal val="visible"/>
                                      </p:to>
                                    </p:set>
                                    <p:anim calcmode="lin" valueType="num">
                                      <p:cBhvr>
                                        <p:cTn id="103" dur="500" fill="hold"/>
                                        <p:tgtEl>
                                          <p:spTgt spid="26635"/>
                                        </p:tgtEl>
                                        <p:attrNameLst>
                                          <p:attrName>ppt_w</p:attrName>
                                        </p:attrNameLst>
                                      </p:cBhvr>
                                      <p:tavLst>
                                        <p:tav tm="0">
                                          <p:val>
                                            <p:fltVal val="0"/>
                                          </p:val>
                                        </p:tav>
                                        <p:tav tm="100000">
                                          <p:val>
                                            <p:strVal val="#ppt_w"/>
                                          </p:val>
                                        </p:tav>
                                      </p:tavLst>
                                    </p:anim>
                                    <p:anim calcmode="lin" valueType="num">
                                      <p:cBhvr>
                                        <p:cTn id="104" dur="500" fill="hold"/>
                                        <p:tgtEl>
                                          <p:spTgt spid="26635"/>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4" fill="hold" nodeType="clickEffect">
                                  <p:stCondLst>
                                    <p:cond delay="0"/>
                                  </p:stCondLst>
                                  <p:childTnLst>
                                    <p:set>
                                      <p:cBhvr>
                                        <p:cTn id="108" dur="1" fill="hold">
                                          <p:stCondLst>
                                            <p:cond delay="0"/>
                                          </p:stCondLst>
                                        </p:cTn>
                                        <p:tgtEl>
                                          <p:spTgt spid="26636"/>
                                        </p:tgtEl>
                                        <p:attrNameLst>
                                          <p:attrName>style.visibility</p:attrName>
                                        </p:attrNameLst>
                                      </p:cBhvr>
                                      <p:to>
                                        <p:strVal val="visible"/>
                                      </p:to>
                                    </p:set>
                                    <p:anim calcmode="lin" valueType="num">
                                      <p:cBhvr>
                                        <p:cTn id="109" dur="500" fill="hold"/>
                                        <p:tgtEl>
                                          <p:spTgt spid="26636"/>
                                        </p:tgtEl>
                                        <p:attrNameLst>
                                          <p:attrName>ppt_x</p:attrName>
                                        </p:attrNameLst>
                                      </p:cBhvr>
                                      <p:tavLst>
                                        <p:tav tm="0">
                                          <p:val>
                                            <p:strVal val="#ppt_x"/>
                                          </p:val>
                                        </p:tav>
                                        <p:tav tm="100000">
                                          <p:val>
                                            <p:strVal val="#ppt_x"/>
                                          </p:val>
                                        </p:tav>
                                      </p:tavLst>
                                    </p:anim>
                                    <p:anim calcmode="lin" valueType="num">
                                      <p:cBhvr>
                                        <p:cTn id="110" dur="500" fill="hold"/>
                                        <p:tgtEl>
                                          <p:spTgt spid="26636"/>
                                        </p:tgtEl>
                                        <p:attrNameLst>
                                          <p:attrName>ppt_y</p:attrName>
                                        </p:attrNameLst>
                                      </p:cBhvr>
                                      <p:tavLst>
                                        <p:tav tm="0">
                                          <p:val>
                                            <p:strVal val="#ppt_y+#ppt_h/2"/>
                                          </p:val>
                                        </p:tav>
                                        <p:tav tm="100000">
                                          <p:val>
                                            <p:strVal val="#ppt_y"/>
                                          </p:val>
                                        </p:tav>
                                      </p:tavLst>
                                    </p:anim>
                                    <p:anim calcmode="lin" valueType="num">
                                      <p:cBhvr>
                                        <p:cTn id="111" dur="500" fill="hold"/>
                                        <p:tgtEl>
                                          <p:spTgt spid="26636"/>
                                        </p:tgtEl>
                                        <p:attrNameLst>
                                          <p:attrName>ppt_w</p:attrName>
                                        </p:attrNameLst>
                                      </p:cBhvr>
                                      <p:tavLst>
                                        <p:tav tm="0">
                                          <p:val>
                                            <p:strVal val="#ppt_w"/>
                                          </p:val>
                                        </p:tav>
                                        <p:tav tm="100000">
                                          <p:val>
                                            <p:strVal val="#ppt_w"/>
                                          </p:val>
                                        </p:tav>
                                      </p:tavLst>
                                    </p:anim>
                                    <p:anim calcmode="lin" valueType="num">
                                      <p:cBhvr>
                                        <p:cTn id="112" dur="500" fill="hold"/>
                                        <p:tgtEl>
                                          <p:spTgt spid="26636"/>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4" fill="hold" nodeType="clickEffect">
                                  <p:stCondLst>
                                    <p:cond delay="0"/>
                                  </p:stCondLst>
                                  <p:childTnLst>
                                    <p:set>
                                      <p:cBhvr>
                                        <p:cTn id="116" dur="1" fill="hold">
                                          <p:stCondLst>
                                            <p:cond delay="0"/>
                                          </p:stCondLst>
                                        </p:cTn>
                                        <p:tgtEl>
                                          <p:spTgt spid="26637"/>
                                        </p:tgtEl>
                                        <p:attrNameLst>
                                          <p:attrName>style.visibility</p:attrName>
                                        </p:attrNameLst>
                                      </p:cBhvr>
                                      <p:to>
                                        <p:strVal val="visible"/>
                                      </p:to>
                                    </p:set>
                                    <p:anim calcmode="lin" valueType="num">
                                      <p:cBhvr>
                                        <p:cTn id="117" dur="500" fill="hold"/>
                                        <p:tgtEl>
                                          <p:spTgt spid="26637"/>
                                        </p:tgtEl>
                                        <p:attrNameLst>
                                          <p:attrName>ppt_x</p:attrName>
                                        </p:attrNameLst>
                                      </p:cBhvr>
                                      <p:tavLst>
                                        <p:tav tm="0">
                                          <p:val>
                                            <p:strVal val="#ppt_x"/>
                                          </p:val>
                                        </p:tav>
                                        <p:tav tm="100000">
                                          <p:val>
                                            <p:strVal val="#ppt_x"/>
                                          </p:val>
                                        </p:tav>
                                      </p:tavLst>
                                    </p:anim>
                                    <p:anim calcmode="lin" valueType="num">
                                      <p:cBhvr>
                                        <p:cTn id="118" dur="500" fill="hold"/>
                                        <p:tgtEl>
                                          <p:spTgt spid="26637"/>
                                        </p:tgtEl>
                                        <p:attrNameLst>
                                          <p:attrName>ppt_y</p:attrName>
                                        </p:attrNameLst>
                                      </p:cBhvr>
                                      <p:tavLst>
                                        <p:tav tm="0">
                                          <p:val>
                                            <p:strVal val="#ppt_y+#ppt_h/2"/>
                                          </p:val>
                                        </p:tav>
                                        <p:tav tm="100000">
                                          <p:val>
                                            <p:strVal val="#ppt_y"/>
                                          </p:val>
                                        </p:tav>
                                      </p:tavLst>
                                    </p:anim>
                                    <p:anim calcmode="lin" valueType="num">
                                      <p:cBhvr>
                                        <p:cTn id="119" dur="500" fill="hold"/>
                                        <p:tgtEl>
                                          <p:spTgt spid="26637"/>
                                        </p:tgtEl>
                                        <p:attrNameLst>
                                          <p:attrName>ppt_w</p:attrName>
                                        </p:attrNameLst>
                                      </p:cBhvr>
                                      <p:tavLst>
                                        <p:tav tm="0">
                                          <p:val>
                                            <p:strVal val="#ppt_w"/>
                                          </p:val>
                                        </p:tav>
                                        <p:tav tm="100000">
                                          <p:val>
                                            <p:strVal val="#ppt_w"/>
                                          </p:val>
                                        </p:tav>
                                      </p:tavLst>
                                    </p:anim>
                                    <p:anim calcmode="lin" valueType="num">
                                      <p:cBhvr>
                                        <p:cTn id="120" dur="500" fill="hold"/>
                                        <p:tgtEl>
                                          <p:spTgt spid="26637"/>
                                        </p:tgtEl>
                                        <p:attrNameLst>
                                          <p:attrName>ppt_h</p:attrName>
                                        </p:attrNameLst>
                                      </p:cBhvr>
                                      <p:tavLst>
                                        <p:tav tm="0">
                                          <p:val>
                                            <p:fltVal val="0"/>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4" fill="hold" nodeType="clickEffect">
                                  <p:stCondLst>
                                    <p:cond delay="0"/>
                                  </p:stCondLst>
                                  <p:childTnLst>
                                    <p:set>
                                      <p:cBhvr>
                                        <p:cTn id="124" dur="1" fill="hold">
                                          <p:stCondLst>
                                            <p:cond delay="0"/>
                                          </p:stCondLst>
                                        </p:cTn>
                                        <p:tgtEl>
                                          <p:spTgt spid="26638"/>
                                        </p:tgtEl>
                                        <p:attrNameLst>
                                          <p:attrName>style.visibility</p:attrName>
                                        </p:attrNameLst>
                                      </p:cBhvr>
                                      <p:to>
                                        <p:strVal val="visible"/>
                                      </p:to>
                                    </p:set>
                                    <p:anim calcmode="lin" valueType="num">
                                      <p:cBhvr>
                                        <p:cTn id="125" dur="500" fill="hold"/>
                                        <p:tgtEl>
                                          <p:spTgt spid="26638"/>
                                        </p:tgtEl>
                                        <p:attrNameLst>
                                          <p:attrName>ppt_x</p:attrName>
                                        </p:attrNameLst>
                                      </p:cBhvr>
                                      <p:tavLst>
                                        <p:tav tm="0">
                                          <p:val>
                                            <p:strVal val="#ppt_x"/>
                                          </p:val>
                                        </p:tav>
                                        <p:tav tm="100000">
                                          <p:val>
                                            <p:strVal val="#ppt_x"/>
                                          </p:val>
                                        </p:tav>
                                      </p:tavLst>
                                    </p:anim>
                                    <p:anim calcmode="lin" valueType="num">
                                      <p:cBhvr>
                                        <p:cTn id="126" dur="500" fill="hold"/>
                                        <p:tgtEl>
                                          <p:spTgt spid="26638"/>
                                        </p:tgtEl>
                                        <p:attrNameLst>
                                          <p:attrName>ppt_y</p:attrName>
                                        </p:attrNameLst>
                                      </p:cBhvr>
                                      <p:tavLst>
                                        <p:tav tm="0">
                                          <p:val>
                                            <p:strVal val="#ppt_y+#ppt_h/2"/>
                                          </p:val>
                                        </p:tav>
                                        <p:tav tm="100000">
                                          <p:val>
                                            <p:strVal val="#ppt_y"/>
                                          </p:val>
                                        </p:tav>
                                      </p:tavLst>
                                    </p:anim>
                                    <p:anim calcmode="lin" valueType="num">
                                      <p:cBhvr>
                                        <p:cTn id="127" dur="500" fill="hold"/>
                                        <p:tgtEl>
                                          <p:spTgt spid="26638"/>
                                        </p:tgtEl>
                                        <p:attrNameLst>
                                          <p:attrName>ppt_w</p:attrName>
                                        </p:attrNameLst>
                                      </p:cBhvr>
                                      <p:tavLst>
                                        <p:tav tm="0">
                                          <p:val>
                                            <p:strVal val="#ppt_w"/>
                                          </p:val>
                                        </p:tav>
                                        <p:tav tm="100000">
                                          <p:val>
                                            <p:strVal val="#ppt_w"/>
                                          </p:val>
                                        </p:tav>
                                      </p:tavLst>
                                    </p:anim>
                                    <p:anim calcmode="lin" valueType="num">
                                      <p:cBhvr>
                                        <p:cTn id="128" dur="500" fill="hold"/>
                                        <p:tgtEl>
                                          <p:spTgt spid="26638"/>
                                        </p:tgtEl>
                                        <p:attrNameLst>
                                          <p:attrName>ppt_h</p:attrName>
                                        </p:attrNameLst>
                                      </p:cBhvr>
                                      <p:tavLst>
                                        <p:tav tm="0">
                                          <p:val>
                                            <p:fltVal val="0"/>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8" presetClass="entr" presetSubtype="3" fill="hold" nodeType="clickEffect">
                                  <p:stCondLst>
                                    <p:cond delay="0"/>
                                  </p:stCondLst>
                                  <p:childTnLst>
                                    <p:set>
                                      <p:cBhvr>
                                        <p:cTn id="132" dur="1" fill="hold">
                                          <p:stCondLst>
                                            <p:cond delay="0"/>
                                          </p:stCondLst>
                                        </p:cTn>
                                        <p:tgtEl>
                                          <p:spTgt spid="26639"/>
                                        </p:tgtEl>
                                        <p:attrNameLst>
                                          <p:attrName>style.visibility</p:attrName>
                                        </p:attrNameLst>
                                      </p:cBhvr>
                                      <p:to>
                                        <p:strVal val="visible"/>
                                      </p:to>
                                    </p:set>
                                    <p:animEffect transition="in" filter="strips(upRight)">
                                      <p:cBhvr>
                                        <p:cTn id="133" dur="500"/>
                                        <p:tgtEl>
                                          <p:spTgt spid="2663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9" fill="hold" nodeType="clickEffect">
                                  <p:stCondLst>
                                    <p:cond delay="0"/>
                                  </p:stCondLst>
                                  <p:childTnLst>
                                    <p:set>
                                      <p:cBhvr>
                                        <p:cTn id="137" dur="1" fill="hold">
                                          <p:stCondLst>
                                            <p:cond delay="0"/>
                                          </p:stCondLst>
                                        </p:cTn>
                                        <p:tgtEl>
                                          <p:spTgt spid="26640"/>
                                        </p:tgtEl>
                                        <p:attrNameLst>
                                          <p:attrName>style.visibility</p:attrName>
                                        </p:attrNameLst>
                                      </p:cBhvr>
                                      <p:to>
                                        <p:strVal val="visible"/>
                                      </p:to>
                                    </p:set>
                                    <p:animEffect transition="in" filter="strips(upLeft)">
                                      <p:cBhvr>
                                        <p:cTn id="138" dur="500"/>
                                        <p:tgtEl>
                                          <p:spTgt spid="2664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26649"/>
                                        </p:tgtEl>
                                        <p:attrNameLst>
                                          <p:attrName>style.visibility</p:attrName>
                                        </p:attrNameLst>
                                      </p:cBhvr>
                                      <p:to>
                                        <p:strVal val="visible"/>
                                      </p:to>
                                    </p:set>
                                    <p:anim calcmode="lin" valueType="num">
                                      <p:cBhvr additive="base">
                                        <p:cTn id="143" dur="500" fill="hold"/>
                                        <p:tgtEl>
                                          <p:spTgt spid="26649"/>
                                        </p:tgtEl>
                                        <p:attrNameLst>
                                          <p:attrName>ppt_x</p:attrName>
                                        </p:attrNameLst>
                                      </p:cBhvr>
                                      <p:tavLst>
                                        <p:tav tm="0">
                                          <p:val>
                                            <p:strVal val="#ppt_x"/>
                                          </p:val>
                                        </p:tav>
                                        <p:tav tm="100000">
                                          <p:val>
                                            <p:strVal val="#ppt_x"/>
                                          </p:val>
                                        </p:tav>
                                      </p:tavLst>
                                    </p:anim>
                                    <p:anim calcmode="lin" valueType="num">
                                      <p:cBhvr additive="base">
                                        <p:cTn id="144" dur="500" fill="hold"/>
                                        <p:tgtEl>
                                          <p:spTgt spid="26649"/>
                                        </p:tgtEl>
                                        <p:attrNameLst>
                                          <p:attrName>ppt_y</p:attrName>
                                        </p:attrNameLst>
                                      </p:cBhvr>
                                      <p:tavLst>
                                        <p:tav tm="0">
                                          <p:val>
                                            <p:strVal val="0-#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1" fill="hold" grpId="0" nodeType="clickEffect">
                                  <p:stCondLst>
                                    <p:cond delay="0"/>
                                  </p:stCondLst>
                                  <p:childTnLst>
                                    <p:set>
                                      <p:cBhvr>
                                        <p:cTn id="148" dur="1" fill="hold">
                                          <p:stCondLst>
                                            <p:cond delay="0"/>
                                          </p:stCondLst>
                                        </p:cTn>
                                        <p:tgtEl>
                                          <p:spTgt spid="26648"/>
                                        </p:tgtEl>
                                        <p:attrNameLst>
                                          <p:attrName>style.visibility</p:attrName>
                                        </p:attrNameLst>
                                      </p:cBhvr>
                                      <p:to>
                                        <p:strVal val="visible"/>
                                      </p:to>
                                    </p:set>
                                    <p:anim calcmode="lin" valueType="num">
                                      <p:cBhvr additive="base">
                                        <p:cTn id="149" dur="500" fill="hold"/>
                                        <p:tgtEl>
                                          <p:spTgt spid="26648"/>
                                        </p:tgtEl>
                                        <p:attrNameLst>
                                          <p:attrName>ppt_x</p:attrName>
                                        </p:attrNameLst>
                                      </p:cBhvr>
                                      <p:tavLst>
                                        <p:tav tm="0">
                                          <p:val>
                                            <p:strVal val="#ppt_x"/>
                                          </p:val>
                                        </p:tav>
                                        <p:tav tm="100000">
                                          <p:val>
                                            <p:strVal val="#ppt_x"/>
                                          </p:val>
                                        </p:tav>
                                      </p:tavLst>
                                    </p:anim>
                                    <p:anim calcmode="lin" valueType="num">
                                      <p:cBhvr additive="base">
                                        <p:cTn id="150" dur="500" fill="hold"/>
                                        <p:tgtEl>
                                          <p:spTgt spid="26648"/>
                                        </p:tgtEl>
                                        <p:attrNameLst>
                                          <p:attrName>ppt_y</p:attrName>
                                        </p:attrNameLst>
                                      </p:cBhvr>
                                      <p:tavLst>
                                        <p:tav tm="0">
                                          <p:val>
                                            <p:strVal val="0-#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1" fill="hold" grpId="0" nodeType="clickEffect">
                                  <p:stCondLst>
                                    <p:cond delay="0"/>
                                  </p:stCondLst>
                                  <p:childTnLst>
                                    <p:set>
                                      <p:cBhvr>
                                        <p:cTn id="154" dur="1" fill="hold">
                                          <p:stCondLst>
                                            <p:cond delay="0"/>
                                          </p:stCondLst>
                                        </p:cTn>
                                        <p:tgtEl>
                                          <p:spTgt spid="26646"/>
                                        </p:tgtEl>
                                        <p:attrNameLst>
                                          <p:attrName>style.visibility</p:attrName>
                                        </p:attrNameLst>
                                      </p:cBhvr>
                                      <p:to>
                                        <p:strVal val="visible"/>
                                      </p:to>
                                    </p:set>
                                    <p:anim calcmode="lin" valueType="num">
                                      <p:cBhvr additive="base">
                                        <p:cTn id="155" dur="500" fill="hold"/>
                                        <p:tgtEl>
                                          <p:spTgt spid="26646"/>
                                        </p:tgtEl>
                                        <p:attrNameLst>
                                          <p:attrName>ppt_x</p:attrName>
                                        </p:attrNameLst>
                                      </p:cBhvr>
                                      <p:tavLst>
                                        <p:tav tm="0">
                                          <p:val>
                                            <p:strVal val="#ppt_x"/>
                                          </p:val>
                                        </p:tav>
                                        <p:tav tm="100000">
                                          <p:val>
                                            <p:strVal val="#ppt_x"/>
                                          </p:val>
                                        </p:tav>
                                      </p:tavLst>
                                    </p:anim>
                                    <p:anim calcmode="lin" valueType="num">
                                      <p:cBhvr additive="base">
                                        <p:cTn id="156" dur="500" fill="hold"/>
                                        <p:tgtEl>
                                          <p:spTgt spid="26646"/>
                                        </p:tgtEl>
                                        <p:attrNameLst>
                                          <p:attrName>ppt_y</p:attrName>
                                        </p:attrNameLst>
                                      </p:cBhvr>
                                      <p:tavLst>
                                        <p:tav tm="0">
                                          <p:val>
                                            <p:strVal val="0-#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1" fill="hold" grpId="0" nodeType="clickEffect">
                                  <p:stCondLst>
                                    <p:cond delay="0"/>
                                  </p:stCondLst>
                                  <p:childTnLst>
                                    <p:set>
                                      <p:cBhvr>
                                        <p:cTn id="160" dur="1" fill="hold">
                                          <p:stCondLst>
                                            <p:cond delay="0"/>
                                          </p:stCondLst>
                                        </p:cTn>
                                        <p:tgtEl>
                                          <p:spTgt spid="26647"/>
                                        </p:tgtEl>
                                        <p:attrNameLst>
                                          <p:attrName>style.visibility</p:attrName>
                                        </p:attrNameLst>
                                      </p:cBhvr>
                                      <p:to>
                                        <p:strVal val="visible"/>
                                      </p:to>
                                    </p:set>
                                    <p:anim calcmode="lin" valueType="num">
                                      <p:cBhvr additive="base">
                                        <p:cTn id="161" dur="500" fill="hold"/>
                                        <p:tgtEl>
                                          <p:spTgt spid="26647"/>
                                        </p:tgtEl>
                                        <p:attrNameLst>
                                          <p:attrName>ppt_x</p:attrName>
                                        </p:attrNameLst>
                                      </p:cBhvr>
                                      <p:tavLst>
                                        <p:tav tm="0">
                                          <p:val>
                                            <p:strVal val="#ppt_x"/>
                                          </p:val>
                                        </p:tav>
                                        <p:tav tm="100000">
                                          <p:val>
                                            <p:strVal val="#ppt_x"/>
                                          </p:val>
                                        </p:tav>
                                      </p:tavLst>
                                    </p:anim>
                                    <p:anim calcmode="lin" valueType="num">
                                      <p:cBhvr additive="base">
                                        <p:cTn id="162" dur="500" fill="hold"/>
                                        <p:tgtEl>
                                          <p:spTgt spid="26647"/>
                                        </p:tgtEl>
                                        <p:attrNameLst>
                                          <p:attrName>ppt_y</p:attrName>
                                        </p:attrNameLst>
                                      </p:cBhvr>
                                      <p:tavLst>
                                        <p:tav tm="0">
                                          <p:val>
                                            <p:strVal val="0-#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1" fill="hold" grpId="0" nodeType="clickEffect">
                                  <p:stCondLst>
                                    <p:cond delay="0"/>
                                  </p:stCondLst>
                                  <p:childTnLst>
                                    <p:set>
                                      <p:cBhvr>
                                        <p:cTn id="166" dur="1" fill="hold">
                                          <p:stCondLst>
                                            <p:cond delay="0"/>
                                          </p:stCondLst>
                                        </p:cTn>
                                        <p:tgtEl>
                                          <p:spTgt spid="26645"/>
                                        </p:tgtEl>
                                        <p:attrNameLst>
                                          <p:attrName>style.visibility</p:attrName>
                                        </p:attrNameLst>
                                      </p:cBhvr>
                                      <p:to>
                                        <p:strVal val="visible"/>
                                      </p:to>
                                    </p:set>
                                    <p:anim calcmode="lin" valueType="num">
                                      <p:cBhvr additive="base">
                                        <p:cTn id="167" dur="500" fill="hold"/>
                                        <p:tgtEl>
                                          <p:spTgt spid="26645"/>
                                        </p:tgtEl>
                                        <p:attrNameLst>
                                          <p:attrName>ppt_x</p:attrName>
                                        </p:attrNameLst>
                                      </p:cBhvr>
                                      <p:tavLst>
                                        <p:tav tm="0">
                                          <p:val>
                                            <p:strVal val="#ppt_x"/>
                                          </p:val>
                                        </p:tav>
                                        <p:tav tm="100000">
                                          <p:val>
                                            <p:strVal val="#ppt_x"/>
                                          </p:val>
                                        </p:tav>
                                      </p:tavLst>
                                    </p:anim>
                                    <p:anim calcmode="lin" valueType="num">
                                      <p:cBhvr additive="base">
                                        <p:cTn id="168" dur="500" fill="hold"/>
                                        <p:tgtEl>
                                          <p:spTgt spid="26645"/>
                                        </p:tgtEl>
                                        <p:attrNameLst>
                                          <p:attrName>ppt_y</p:attrName>
                                        </p:attrNameLst>
                                      </p:cBhvr>
                                      <p:tavLst>
                                        <p:tav tm="0">
                                          <p:val>
                                            <p:strVal val="0-#ppt_h/2"/>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8" presetClass="entr" presetSubtype="6" fill="hold" nodeType="clickEffect">
                                  <p:stCondLst>
                                    <p:cond delay="0"/>
                                  </p:stCondLst>
                                  <p:childTnLst>
                                    <p:set>
                                      <p:cBhvr>
                                        <p:cTn id="172" dur="1" fill="hold">
                                          <p:stCondLst>
                                            <p:cond delay="0"/>
                                          </p:stCondLst>
                                        </p:cTn>
                                        <p:tgtEl>
                                          <p:spTgt spid="26650"/>
                                        </p:tgtEl>
                                        <p:attrNameLst>
                                          <p:attrName>style.visibility</p:attrName>
                                        </p:attrNameLst>
                                      </p:cBhvr>
                                      <p:to>
                                        <p:strVal val="visible"/>
                                      </p:to>
                                    </p:set>
                                    <p:animEffect transition="in" filter="strips(downRight)">
                                      <p:cBhvr>
                                        <p:cTn id="173" dur="500"/>
                                        <p:tgtEl>
                                          <p:spTgt spid="26650"/>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 presetClass="entr" presetSubtype="1" fill="hold" nodeType="clickEffect">
                                  <p:stCondLst>
                                    <p:cond delay="0"/>
                                  </p:stCondLst>
                                  <p:childTnLst>
                                    <p:set>
                                      <p:cBhvr>
                                        <p:cTn id="177" dur="1" fill="hold">
                                          <p:stCondLst>
                                            <p:cond delay="0"/>
                                          </p:stCondLst>
                                        </p:cTn>
                                        <p:tgtEl>
                                          <p:spTgt spid="26717"/>
                                        </p:tgtEl>
                                        <p:attrNameLst>
                                          <p:attrName>style.visibility</p:attrName>
                                        </p:attrNameLst>
                                      </p:cBhvr>
                                      <p:to>
                                        <p:strVal val="visible"/>
                                      </p:to>
                                    </p:set>
                                    <p:anim calcmode="lin" valueType="num">
                                      <p:cBhvr additive="base">
                                        <p:cTn id="178" dur="500" fill="hold"/>
                                        <p:tgtEl>
                                          <p:spTgt spid="26717"/>
                                        </p:tgtEl>
                                        <p:attrNameLst>
                                          <p:attrName>ppt_x</p:attrName>
                                        </p:attrNameLst>
                                      </p:cBhvr>
                                      <p:tavLst>
                                        <p:tav tm="0">
                                          <p:val>
                                            <p:strVal val="#ppt_x"/>
                                          </p:val>
                                        </p:tav>
                                        <p:tav tm="100000">
                                          <p:val>
                                            <p:strVal val="#ppt_x"/>
                                          </p:val>
                                        </p:tav>
                                      </p:tavLst>
                                    </p:anim>
                                    <p:anim calcmode="lin" valueType="num">
                                      <p:cBhvr additive="base">
                                        <p:cTn id="179" dur="500" fill="hold"/>
                                        <p:tgtEl>
                                          <p:spTgt spid="26717"/>
                                        </p:tgtEl>
                                        <p:attrNameLst>
                                          <p:attrName>ppt_y</p:attrName>
                                        </p:attrNameLst>
                                      </p:cBhvr>
                                      <p:tavLst>
                                        <p:tav tm="0">
                                          <p:val>
                                            <p:strVal val="0-#ppt_h/2"/>
                                          </p:val>
                                        </p:tav>
                                        <p:tav tm="100000">
                                          <p:val>
                                            <p:strVal val="#ppt_y"/>
                                          </p:val>
                                        </p:tav>
                                      </p:tavLst>
                                    </p:anim>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7" presetClass="entr" presetSubtype="1" fill="hold" nodeType="clickEffect">
                                  <p:stCondLst>
                                    <p:cond delay="0"/>
                                  </p:stCondLst>
                                  <p:childTnLst>
                                    <p:set>
                                      <p:cBhvr>
                                        <p:cTn id="183" dur="1" fill="hold">
                                          <p:stCondLst>
                                            <p:cond delay="0"/>
                                          </p:stCondLst>
                                        </p:cTn>
                                        <p:tgtEl>
                                          <p:spTgt spid="26661"/>
                                        </p:tgtEl>
                                        <p:attrNameLst>
                                          <p:attrName>style.visibility</p:attrName>
                                        </p:attrNameLst>
                                      </p:cBhvr>
                                      <p:to>
                                        <p:strVal val="visible"/>
                                      </p:to>
                                    </p:set>
                                    <p:anim calcmode="lin" valueType="num">
                                      <p:cBhvr>
                                        <p:cTn id="184" dur="500" fill="hold"/>
                                        <p:tgtEl>
                                          <p:spTgt spid="26661"/>
                                        </p:tgtEl>
                                        <p:attrNameLst>
                                          <p:attrName>ppt_x</p:attrName>
                                        </p:attrNameLst>
                                      </p:cBhvr>
                                      <p:tavLst>
                                        <p:tav tm="0">
                                          <p:val>
                                            <p:strVal val="#ppt_x"/>
                                          </p:val>
                                        </p:tav>
                                        <p:tav tm="100000">
                                          <p:val>
                                            <p:strVal val="#ppt_x"/>
                                          </p:val>
                                        </p:tav>
                                      </p:tavLst>
                                    </p:anim>
                                    <p:anim calcmode="lin" valueType="num">
                                      <p:cBhvr>
                                        <p:cTn id="185" dur="500" fill="hold"/>
                                        <p:tgtEl>
                                          <p:spTgt spid="26661"/>
                                        </p:tgtEl>
                                        <p:attrNameLst>
                                          <p:attrName>ppt_y</p:attrName>
                                        </p:attrNameLst>
                                      </p:cBhvr>
                                      <p:tavLst>
                                        <p:tav tm="0">
                                          <p:val>
                                            <p:strVal val="#ppt_y-#ppt_h/2"/>
                                          </p:val>
                                        </p:tav>
                                        <p:tav tm="100000">
                                          <p:val>
                                            <p:strVal val="#ppt_y"/>
                                          </p:val>
                                        </p:tav>
                                      </p:tavLst>
                                    </p:anim>
                                    <p:anim calcmode="lin" valueType="num">
                                      <p:cBhvr>
                                        <p:cTn id="186" dur="500" fill="hold"/>
                                        <p:tgtEl>
                                          <p:spTgt spid="26661"/>
                                        </p:tgtEl>
                                        <p:attrNameLst>
                                          <p:attrName>ppt_w</p:attrName>
                                        </p:attrNameLst>
                                      </p:cBhvr>
                                      <p:tavLst>
                                        <p:tav tm="0">
                                          <p:val>
                                            <p:strVal val="#ppt_w"/>
                                          </p:val>
                                        </p:tav>
                                        <p:tav tm="100000">
                                          <p:val>
                                            <p:strVal val="#ppt_w"/>
                                          </p:val>
                                        </p:tav>
                                      </p:tavLst>
                                    </p:anim>
                                    <p:anim calcmode="lin" valueType="num">
                                      <p:cBhvr>
                                        <p:cTn id="187" dur="500" fill="hold"/>
                                        <p:tgtEl>
                                          <p:spTgt spid="26661"/>
                                        </p:tgtEl>
                                        <p:attrNameLst>
                                          <p:attrName>ppt_h</p:attrName>
                                        </p:attrNameLst>
                                      </p:cBhvr>
                                      <p:tavLst>
                                        <p:tav tm="0">
                                          <p:val>
                                            <p:fltVal val="0"/>
                                          </p:val>
                                        </p:tav>
                                        <p:tav tm="100000">
                                          <p:val>
                                            <p:strVal val="#ppt_h"/>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7" presetClass="entr" presetSubtype="1" fill="hold" nodeType="clickEffect">
                                  <p:stCondLst>
                                    <p:cond delay="0"/>
                                  </p:stCondLst>
                                  <p:childTnLst>
                                    <p:set>
                                      <p:cBhvr>
                                        <p:cTn id="191" dur="1" fill="hold">
                                          <p:stCondLst>
                                            <p:cond delay="0"/>
                                          </p:stCondLst>
                                        </p:cTn>
                                        <p:tgtEl>
                                          <p:spTgt spid="26662"/>
                                        </p:tgtEl>
                                        <p:attrNameLst>
                                          <p:attrName>style.visibility</p:attrName>
                                        </p:attrNameLst>
                                      </p:cBhvr>
                                      <p:to>
                                        <p:strVal val="visible"/>
                                      </p:to>
                                    </p:set>
                                    <p:anim calcmode="lin" valueType="num">
                                      <p:cBhvr>
                                        <p:cTn id="192" dur="500" fill="hold"/>
                                        <p:tgtEl>
                                          <p:spTgt spid="26662"/>
                                        </p:tgtEl>
                                        <p:attrNameLst>
                                          <p:attrName>ppt_x</p:attrName>
                                        </p:attrNameLst>
                                      </p:cBhvr>
                                      <p:tavLst>
                                        <p:tav tm="0">
                                          <p:val>
                                            <p:strVal val="#ppt_x"/>
                                          </p:val>
                                        </p:tav>
                                        <p:tav tm="100000">
                                          <p:val>
                                            <p:strVal val="#ppt_x"/>
                                          </p:val>
                                        </p:tav>
                                      </p:tavLst>
                                    </p:anim>
                                    <p:anim calcmode="lin" valueType="num">
                                      <p:cBhvr>
                                        <p:cTn id="193" dur="500" fill="hold"/>
                                        <p:tgtEl>
                                          <p:spTgt spid="26662"/>
                                        </p:tgtEl>
                                        <p:attrNameLst>
                                          <p:attrName>ppt_y</p:attrName>
                                        </p:attrNameLst>
                                      </p:cBhvr>
                                      <p:tavLst>
                                        <p:tav tm="0">
                                          <p:val>
                                            <p:strVal val="#ppt_y-#ppt_h/2"/>
                                          </p:val>
                                        </p:tav>
                                        <p:tav tm="100000">
                                          <p:val>
                                            <p:strVal val="#ppt_y"/>
                                          </p:val>
                                        </p:tav>
                                      </p:tavLst>
                                    </p:anim>
                                    <p:anim calcmode="lin" valueType="num">
                                      <p:cBhvr>
                                        <p:cTn id="194" dur="500" fill="hold"/>
                                        <p:tgtEl>
                                          <p:spTgt spid="26662"/>
                                        </p:tgtEl>
                                        <p:attrNameLst>
                                          <p:attrName>ppt_w</p:attrName>
                                        </p:attrNameLst>
                                      </p:cBhvr>
                                      <p:tavLst>
                                        <p:tav tm="0">
                                          <p:val>
                                            <p:strVal val="#ppt_w"/>
                                          </p:val>
                                        </p:tav>
                                        <p:tav tm="100000">
                                          <p:val>
                                            <p:strVal val="#ppt_w"/>
                                          </p:val>
                                        </p:tav>
                                      </p:tavLst>
                                    </p:anim>
                                    <p:anim calcmode="lin" valueType="num">
                                      <p:cBhvr>
                                        <p:cTn id="195" dur="500" fill="hold"/>
                                        <p:tgtEl>
                                          <p:spTgt spid="26662"/>
                                        </p:tgtEl>
                                        <p:attrNameLst>
                                          <p:attrName>ppt_h</p:attrName>
                                        </p:attrNameLst>
                                      </p:cBhvr>
                                      <p:tavLst>
                                        <p:tav tm="0">
                                          <p:val>
                                            <p:fltVal val="0"/>
                                          </p:val>
                                        </p:tav>
                                        <p:tav tm="100000">
                                          <p:val>
                                            <p:strVal val="#ppt_h"/>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7" presetClass="entr" presetSubtype="1" fill="hold" nodeType="clickEffect">
                                  <p:stCondLst>
                                    <p:cond delay="0"/>
                                  </p:stCondLst>
                                  <p:childTnLst>
                                    <p:set>
                                      <p:cBhvr>
                                        <p:cTn id="199" dur="1" fill="hold">
                                          <p:stCondLst>
                                            <p:cond delay="0"/>
                                          </p:stCondLst>
                                        </p:cTn>
                                        <p:tgtEl>
                                          <p:spTgt spid="26666"/>
                                        </p:tgtEl>
                                        <p:attrNameLst>
                                          <p:attrName>style.visibility</p:attrName>
                                        </p:attrNameLst>
                                      </p:cBhvr>
                                      <p:to>
                                        <p:strVal val="visible"/>
                                      </p:to>
                                    </p:set>
                                    <p:anim calcmode="lin" valueType="num">
                                      <p:cBhvr>
                                        <p:cTn id="200" dur="500" fill="hold"/>
                                        <p:tgtEl>
                                          <p:spTgt spid="26666"/>
                                        </p:tgtEl>
                                        <p:attrNameLst>
                                          <p:attrName>ppt_x</p:attrName>
                                        </p:attrNameLst>
                                      </p:cBhvr>
                                      <p:tavLst>
                                        <p:tav tm="0">
                                          <p:val>
                                            <p:strVal val="#ppt_x"/>
                                          </p:val>
                                        </p:tav>
                                        <p:tav tm="100000">
                                          <p:val>
                                            <p:strVal val="#ppt_x"/>
                                          </p:val>
                                        </p:tav>
                                      </p:tavLst>
                                    </p:anim>
                                    <p:anim calcmode="lin" valueType="num">
                                      <p:cBhvr>
                                        <p:cTn id="201" dur="500" fill="hold"/>
                                        <p:tgtEl>
                                          <p:spTgt spid="26666"/>
                                        </p:tgtEl>
                                        <p:attrNameLst>
                                          <p:attrName>ppt_y</p:attrName>
                                        </p:attrNameLst>
                                      </p:cBhvr>
                                      <p:tavLst>
                                        <p:tav tm="0">
                                          <p:val>
                                            <p:strVal val="#ppt_y-#ppt_h/2"/>
                                          </p:val>
                                        </p:tav>
                                        <p:tav tm="100000">
                                          <p:val>
                                            <p:strVal val="#ppt_y"/>
                                          </p:val>
                                        </p:tav>
                                      </p:tavLst>
                                    </p:anim>
                                    <p:anim calcmode="lin" valueType="num">
                                      <p:cBhvr>
                                        <p:cTn id="202" dur="500" fill="hold"/>
                                        <p:tgtEl>
                                          <p:spTgt spid="26666"/>
                                        </p:tgtEl>
                                        <p:attrNameLst>
                                          <p:attrName>ppt_w</p:attrName>
                                        </p:attrNameLst>
                                      </p:cBhvr>
                                      <p:tavLst>
                                        <p:tav tm="0">
                                          <p:val>
                                            <p:strVal val="#ppt_w"/>
                                          </p:val>
                                        </p:tav>
                                        <p:tav tm="100000">
                                          <p:val>
                                            <p:strVal val="#ppt_w"/>
                                          </p:val>
                                        </p:tav>
                                      </p:tavLst>
                                    </p:anim>
                                    <p:anim calcmode="lin" valueType="num">
                                      <p:cBhvr>
                                        <p:cTn id="203" dur="500" fill="hold"/>
                                        <p:tgtEl>
                                          <p:spTgt spid="26666"/>
                                        </p:tgtEl>
                                        <p:attrNameLst>
                                          <p:attrName>ppt_h</p:attrName>
                                        </p:attrNameLst>
                                      </p:cBhvr>
                                      <p:tavLst>
                                        <p:tav tm="0">
                                          <p:val>
                                            <p:fltVal val="0"/>
                                          </p:val>
                                        </p:tav>
                                        <p:tav tm="100000">
                                          <p:val>
                                            <p:strVal val="#ppt_h"/>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7" presetClass="entr" presetSubtype="8" fill="hold" nodeType="clickEffect">
                                  <p:stCondLst>
                                    <p:cond delay="0"/>
                                  </p:stCondLst>
                                  <p:childTnLst>
                                    <p:set>
                                      <p:cBhvr>
                                        <p:cTn id="207" dur="1" fill="hold">
                                          <p:stCondLst>
                                            <p:cond delay="0"/>
                                          </p:stCondLst>
                                        </p:cTn>
                                        <p:tgtEl>
                                          <p:spTgt spid="26663"/>
                                        </p:tgtEl>
                                        <p:attrNameLst>
                                          <p:attrName>style.visibility</p:attrName>
                                        </p:attrNameLst>
                                      </p:cBhvr>
                                      <p:to>
                                        <p:strVal val="visible"/>
                                      </p:to>
                                    </p:set>
                                    <p:anim calcmode="lin" valueType="num">
                                      <p:cBhvr>
                                        <p:cTn id="208" dur="500" fill="hold"/>
                                        <p:tgtEl>
                                          <p:spTgt spid="26663"/>
                                        </p:tgtEl>
                                        <p:attrNameLst>
                                          <p:attrName>ppt_x</p:attrName>
                                        </p:attrNameLst>
                                      </p:cBhvr>
                                      <p:tavLst>
                                        <p:tav tm="0">
                                          <p:val>
                                            <p:strVal val="#ppt_x-#ppt_w/2"/>
                                          </p:val>
                                        </p:tav>
                                        <p:tav tm="100000">
                                          <p:val>
                                            <p:strVal val="#ppt_x"/>
                                          </p:val>
                                        </p:tav>
                                      </p:tavLst>
                                    </p:anim>
                                    <p:anim calcmode="lin" valueType="num">
                                      <p:cBhvr>
                                        <p:cTn id="209" dur="500" fill="hold"/>
                                        <p:tgtEl>
                                          <p:spTgt spid="26663"/>
                                        </p:tgtEl>
                                        <p:attrNameLst>
                                          <p:attrName>ppt_y</p:attrName>
                                        </p:attrNameLst>
                                      </p:cBhvr>
                                      <p:tavLst>
                                        <p:tav tm="0">
                                          <p:val>
                                            <p:strVal val="#ppt_y"/>
                                          </p:val>
                                        </p:tav>
                                        <p:tav tm="100000">
                                          <p:val>
                                            <p:strVal val="#ppt_y"/>
                                          </p:val>
                                        </p:tav>
                                      </p:tavLst>
                                    </p:anim>
                                    <p:anim calcmode="lin" valueType="num">
                                      <p:cBhvr>
                                        <p:cTn id="210" dur="500" fill="hold"/>
                                        <p:tgtEl>
                                          <p:spTgt spid="26663"/>
                                        </p:tgtEl>
                                        <p:attrNameLst>
                                          <p:attrName>ppt_w</p:attrName>
                                        </p:attrNameLst>
                                      </p:cBhvr>
                                      <p:tavLst>
                                        <p:tav tm="0">
                                          <p:val>
                                            <p:fltVal val="0"/>
                                          </p:val>
                                        </p:tav>
                                        <p:tav tm="100000">
                                          <p:val>
                                            <p:strVal val="#ppt_w"/>
                                          </p:val>
                                        </p:tav>
                                      </p:tavLst>
                                    </p:anim>
                                    <p:anim calcmode="lin" valueType="num">
                                      <p:cBhvr>
                                        <p:cTn id="211" dur="500" fill="hold"/>
                                        <p:tgtEl>
                                          <p:spTgt spid="26663"/>
                                        </p:tgtEl>
                                        <p:attrNameLst>
                                          <p:attrName>ppt_h</p:attrName>
                                        </p:attrNameLst>
                                      </p:cBhvr>
                                      <p:tavLst>
                                        <p:tav tm="0">
                                          <p:val>
                                            <p:strVal val="#ppt_h"/>
                                          </p:val>
                                        </p:tav>
                                        <p:tav tm="100000">
                                          <p:val>
                                            <p:strVal val="#ppt_h"/>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7" presetClass="entr" presetSubtype="8" fill="hold" nodeType="clickEffect">
                                  <p:stCondLst>
                                    <p:cond delay="0"/>
                                  </p:stCondLst>
                                  <p:childTnLst>
                                    <p:set>
                                      <p:cBhvr>
                                        <p:cTn id="215" dur="1" fill="hold">
                                          <p:stCondLst>
                                            <p:cond delay="0"/>
                                          </p:stCondLst>
                                        </p:cTn>
                                        <p:tgtEl>
                                          <p:spTgt spid="26664"/>
                                        </p:tgtEl>
                                        <p:attrNameLst>
                                          <p:attrName>style.visibility</p:attrName>
                                        </p:attrNameLst>
                                      </p:cBhvr>
                                      <p:to>
                                        <p:strVal val="visible"/>
                                      </p:to>
                                    </p:set>
                                    <p:anim calcmode="lin" valueType="num">
                                      <p:cBhvr>
                                        <p:cTn id="216" dur="500" fill="hold"/>
                                        <p:tgtEl>
                                          <p:spTgt spid="26664"/>
                                        </p:tgtEl>
                                        <p:attrNameLst>
                                          <p:attrName>ppt_x</p:attrName>
                                        </p:attrNameLst>
                                      </p:cBhvr>
                                      <p:tavLst>
                                        <p:tav tm="0">
                                          <p:val>
                                            <p:strVal val="#ppt_x-#ppt_w/2"/>
                                          </p:val>
                                        </p:tav>
                                        <p:tav tm="100000">
                                          <p:val>
                                            <p:strVal val="#ppt_x"/>
                                          </p:val>
                                        </p:tav>
                                      </p:tavLst>
                                    </p:anim>
                                    <p:anim calcmode="lin" valueType="num">
                                      <p:cBhvr>
                                        <p:cTn id="217" dur="500" fill="hold"/>
                                        <p:tgtEl>
                                          <p:spTgt spid="26664"/>
                                        </p:tgtEl>
                                        <p:attrNameLst>
                                          <p:attrName>ppt_y</p:attrName>
                                        </p:attrNameLst>
                                      </p:cBhvr>
                                      <p:tavLst>
                                        <p:tav tm="0">
                                          <p:val>
                                            <p:strVal val="#ppt_y"/>
                                          </p:val>
                                        </p:tav>
                                        <p:tav tm="100000">
                                          <p:val>
                                            <p:strVal val="#ppt_y"/>
                                          </p:val>
                                        </p:tav>
                                      </p:tavLst>
                                    </p:anim>
                                    <p:anim calcmode="lin" valueType="num">
                                      <p:cBhvr>
                                        <p:cTn id="218" dur="500" fill="hold"/>
                                        <p:tgtEl>
                                          <p:spTgt spid="26664"/>
                                        </p:tgtEl>
                                        <p:attrNameLst>
                                          <p:attrName>ppt_w</p:attrName>
                                        </p:attrNameLst>
                                      </p:cBhvr>
                                      <p:tavLst>
                                        <p:tav tm="0">
                                          <p:val>
                                            <p:fltVal val="0"/>
                                          </p:val>
                                        </p:tav>
                                        <p:tav tm="100000">
                                          <p:val>
                                            <p:strVal val="#ppt_w"/>
                                          </p:val>
                                        </p:tav>
                                      </p:tavLst>
                                    </p:anim>
                                    <p:anim calcmode="lin" valueType="num">
                                      <p:cBhvr>
                                        <p:cTn id="219" dur="500" fill="hold"/>
                                        <p:tgtEl>
                                          <p:spTgt spid="26664"/>
                                        </p:tgtEl>
                                        <p:attrNameLst>
                                          <p:attrName>ppt_h</p:attrName>
                                        </p:attrNameLst>
                                      </p:cBhvr>
                                      <p:tavLst>
                                        <p:tav tm="0">
                                          <p:val>
                                            <p:strVal val="#ppt_h"/>
                                          </p:val>
                                        </p:tav>
                                        <p:tav tm="100000">
                                          <p:val>
                                            <p:strVal val="#ppt_h"/>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8" fill="hold" nodeType="clickEffect">
                                  <p:stCondLst>
                                    <p:cond delay="0"/>
                                  </p:stCondLst>
                                  <p:childTnLst>
                                    <p:set>
                                      <p:cBhvr>
                                        <p:cTn id="223" dur="1" fill="hold">
                                          <p:stCondLst>
                                            <p:cond delay="0"/>
                                          </p:stCondLst>
                                        </p:cTn>
                                        <p:tgtEl>
                                          <p:spTgt spid="26665"/>
                                        </p:tgtEl>
                                        <p:attrNameLst>
                                          <p:attrName>style.visibility</p:attrName>
                                        </p:attrNameLst>
                                      </p:cBhvr>
                                      <p:to>
                                        <p:strVal val="visible"/>
                                      </p:to>
                                    </p:set>
                                    <p:anim calcmode="lin" valueType="num">
                                      <p:cBhvr>
                                        <p:cTn id="224" dur="500" fill="hold"/>
                                        <p:tgtEl>
                                          <p:spTgt spid="26665"/>
                                        </p:tgtEl>
                                        <p:attrNameLst>
                                          <p:attrName>ppt_x</p:attrName>
                                        </p:attrNameLst>
                                      </p:cBhvr>
                                      <p:tavLst>
                                        <p:tav tm="0">
                                          <p:val>
                                            <p:strVal val="#ppt_x-#ppt_w/2"/>
                                          </p:val>
                                        </p:tav>
                                        <p:tav tm="100000">
                                          <p:val>
                                            <p:strVal val="#ppt_x"/>
                                          </p:val>
                                        </p:tav>
                                      </p:tavLst>
                                    </p:anim>
                                    <p:anim calcmode="lin" valueType="num">
                                      <p:cBhvr>
                                        <p:cTn id="225" dur="500" fill="hold"/>
                                        <p:tgtEl>
                                          <p:spTgt spid="26665"/>
                                        </p:tgtEl>
                                        <p:attrNameLst>
                                          <p:attrName>ppt_y</p:attrName>
                                        </p:attrNameLst>
                                      </p:cBhvr>
                                      <p:tavLst>
                                        <p:tav tm="0">
                                          <p:val>
                                            <p:strVal val="#ppt_y"/>
                                          </p:val>
                                        </p:tav>
                                        <p:tav tm="100000">
                                          <p:val>
                                            <p:strVal val="#ppt_y"/>
                                          </p:val>
                                        </p:tav>
                                      </p:tavLst>
                                    </p:anim>
                                    <p:anim calcmode="lin" valueType="num">
                                      <p:cBhvr>
                                        <p:cTn id="226" dur="500" fill="hold"/>
                                        <p:tgtEl>
                                          <p:spTgt spid="26665"/>
                                        </p:tgtEl>
                                        <p:attrNameLst>
                                          <p:attrName>ppt_w</p:attrName>
                                        </p:attrNameLst>
                                      </p:cBhvr>
                                      <p:tavLst>
                                        <p:tav tm="0">
                                          <p:val>
                                            <p:fltVal val="0"/>
                                          </p:val>
                                        </p:tav>
                                        <p:tav tm="100000">
                                          <p:val>
                                            <p:strVal val="#ppt_w"/>
                                          </p:val>
                                        </p:tav>
                                      </p:tavLst>
                                    </p:anim>
                                    <p:anim calcmode="lin" valueType="num">
                                      <p:cBhvr>
                                        <p:cTn id="227" dur="500" fill="hold"/>
                                        <p:tgtEl>
                                          <p:spTgt spid="26665"/>
                                        </p:tgtEl>
                                        <p:attrNameLst>
                                          <p:attrName>ppt_h</p:attrName>
                                        </p:attrNameLst>
                                      </p:cBhvr>
                                      <p:tavLst>
                                        <p:tav tm="0">
                                          <p:val>
                                            <p:strVal val="#ppt_h"/>
                                          </p:val>
                                        </p:tav>
                                        <p:tav tm="100000">
                                          <p:val>
                                            <p:strVal val="#ppt_h"/>
                                          </p:val>
                                        </p:tav>
                                      </p:tavLst>
                                    </p:anim>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3" presetClass="entr" presetSubtype="16" fill="hold" nodeType="clickEffect">
                                  <p:stCondLst>
                                    <p:cond delay="0"/>
                                  </p:stCondLst>
                                  <p:childTnLst>
                                    <p:set>
                                      <p:cBhvr>
                                        <p:cTn id="231" dur="1" fill="hold">
                                          <p:stCondLst>
                                            <p:cond delay="0"/>
                                          </p:stCondLst>
                                        </p:cTn>
                                        <p:tgtEl>
                                          <p:spTgt spid="26743"/>
                                        </p:tgtEl>
                                        <p:attrNameLst>
                                          <p:attrName>style.visibility</p:attrName>
                                        </p:attrNameLst>
                                      </p:cBhvr>
                                      <p:to>
                                        <p:strVal val="visible"/>
                                      </p:to>
                                    </p:set>
                                    <p:anim calcmode="lin" valueType="num">
                                      <p:cBhvr>
                                        <p:cTn id="232" dur="500" fill="hold"/>
                                        <p:tgtEl>
                                          <p:spTgt spid="26743"/>
                                        </p:tgtEl>
                                        <p:attrNameLst>
                                          <p:attrName>ppt_w</p:attrName>
                                        </p:attrNameLst>
                                      </p:cBhvr>
                                      <p:tavLst>
                                        <p:tav tm="0">
                                          <p:val>
                                            <p:fltVal val="0"/>
                                          </p:val>
                                        </p:tav>
                                        <p:tav tm="100000">
                                          <p:val>
                                            <p:strVal val="#ppt_w"/>
                                          </p:val>
                                        </p:tav>
                                      </p:tavLst>
                                    </p:anim>
                                    <p:anim calcmode="lin" valueType="num">
                                      <p:cBhvr>
                                        <p:cTn id="233" dur="500" fill="hold"/>
                                        <p:tgtEl>
                                          <p:spTgt spid="26743"/>
                                        </p:tgtEl>
                                        <p:attrNameLst>
                                          <p:attrName>ppt_h</p:attrName>
                                        </p:attrNameLst>
                                      </p:cBhvr>
                                      <p:tavLst>
                                        <p:tav tm="0">
                                          <p:val>
                                            <p:fltVal val="0"/>
                                          </p:val>
                                        </p:tav>
                                        <p:tav tm="100000">
                                          <p:val>
                                            <p:strVal val="#ppt_h"/>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7" presetClass="entr" presetSubtype="1" fill="hold" nodeType="clickEffect">
                                  <p:stCondLst>
                                    <p:cond delay="0"/>
                                  </p:stCondLst>
                                  <p:childTnLst>
                                    <p:set>
                                      <p:cBhvr>
                                        <p:cTn id="237" dur="1" fill="hold">
                                          <p:stCondLst>
                                            <p:cond delay="0"/>
                                          </p:stCondLst>
                                        </p:cTn>
                                        <p:tgtEl>
                                          <p:spTgt spid="26667"/>
                                        </p:tgtEl>
                                        <p:attrNameLst>
                                          <p:attrName>style.visibility</p:attrName>
                                        </p:attrNameLst>
                                      </p:cBhvr>
                                      <p:to>
                                        <p:strVal val="visible"/>
                                      </p:to>
                                    </p:set>
                                    <p:anim calcmode="lin" valueType="num">
                                      <p:cBhvr>
                                        <p:cTn id="238" dur="500" fill="hold"/>
                                        <p:tgtEl>
                                          <p:spTgt spid="26667"/>
                                        </p:tgtEl>
                                        <p:attrNameLst>
                                          <p:attrName>ppt_x</p:attrName>
                                        </p:attrNameLst>
                                      </p:cBhvr>
                                      <p:tavLst>
                                        <p:tav tm="0">
                                          <p:val>
                                            <p:strVal val="#ppt_x"/>
                                          </p:val>
                                        </p:tav>
                                        <p:tav tm="100000">
                                          <p:val>
                                            <p:strVal val="#ppt_x"/>
                                          </p:val>
                                        </p:tav>
                                      </p:tavLst>
                                    </p:anim>
                                    <p:anim calcmode="lin" valueType="num">
                                      <p:cBhvr>
                                        <p:cTn id="239" dur="500" fill="hold"/>
                                        <p:tgtEl>
                                          <p:spTgt spid="26667"/>
                                        </p:tgtEl>
                                        <p:attrNameLst>
                                          <p:attrName>ppt_y</p:attrName>
                                        </p:attrNameLst>
                                      </p:cBhvr>
                                      <p:tavLst>
                                        <p:tav tm="0">
                                          <p:val>
                                            <p:strVal val="#ppt_y-#ppt_h/2"/>
                                          </p:val>
                                        </p:tav>
                                        <p:tav tm="100000">
                                          <p:val>
                                            <p:strVal val="#ppt_y"/>
                                          </p:val>
                                        </p:tav>
                                      </p:tavLst>
                                    </p:anim>
                                    <p:anim calcmode="lin" valueType="num">
                                      <p:cBhvr>
                                        <p:cTn id="240" dur="500" fill="hold"/>
                                        <p:tgtEl>
                                          <p:spTgt spid="26667"/>
                                        </p:tgtEl>
                                        <p:attrNameLst>
                                          <p:attrName>ppt_w</p:attrName>
                                        </p:attrNameLst>
                                      </p:cBhvr>
                                      <p:tavLst>
                                        <p:tav tm="0">
                                          <p:val>
                                            <p:strVal val="#ppt_w"/>
                                          </p:val>
                                        </p:tav>
                                        <p:tav tm="100000">
                                          <p:val>
                                            <p:strVal val="#ppt_w"/>
                                          </p:val>
                                        </p:tav>
                                      </p:tavLst>
                                    </p:anim>
                                    <p:anim calcmode="lin" valueType="num">
                                      <p:cBhvr>
                                        <p:cTn id="241" dur="500" fill="hold"/>
                                        <p:tgtEl>
                                          <p:spTgt spid="26667"/>
                                        </p:tgtEl>
                                        <p:attrNameLst>
                                          <p:attrName>ppt_h</p:attrName>
                                        </p:attrNameLst>
                                      </p:cBhvr>
                                      <p:tavLst>
                                        <p:tav tm="0">
                                          <p:val>
                                            <p:fltVal val="0"/>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7" presetClass="entr" presetSubtype="8" fill="hold" nodeType="clickEffect">
                                  <p:stCondLst>
                                    <p:cond delay="0"/>
                                  </p:stCondLst>
                                  <p:childTnLst>
                                    <p:set>
                                      <p:cBhvr>
                                        <p:cTn id="245" dur="1" fill="hold">
                                          <p:stCondLst>
                                            <p:cond delay="0"/>
                                          </p:stCondLst>
                                        </p:cTn>
                                        <p:tgtEl>
                                          <p:spTgt spid="26668"/>
                                        </p:tgtEl>
                                        <p:attrNameLst>
                                          <p:attrName>style.visibility</p:attrName>
                                        </p:attrNameLst>
                                      </p:cBhvr>
                                      <p:to>
                                        <p:strVal val="visible"/>
                                      </p:to>
                                    </p:set>
                                    <p:anim calcmode="lin" valueType="num">
                                      <p:cBhvr>
                                        <p:cTn id="246" dur="500" fill="hold"/>
                                        <p:tgtEl>
                                          <p:spTgt spid="26668"/>
                                        </p:tgtEl>
                                        <p:attrNameLst>
                                          <p:attrName>ppt_x</p:attrName>
                                        </p:attrNameLst>
                                      </p:cBhvr>
                                      <p:tavLst>
                                        <p:tav tm="0">
                                          <p:val>
                                            <p:strVal val="#ppt_x-#ppt_w/2"/>
                                          </p:val>
                                        </p:tav>
                                        <p:tav tm="100000">
                                          <p:val>
                                            <p:strVal val="#ppt_x"/>
                                          </p:val>
                                        </p:tav>
                                      </p:tavLst>
                                    </p:anim>
                                    <p:anim calcmode="lin" valueType="num">
                                      <p:cBhvr>
                                        <p:cTn id="247" dur="500" fill="hold"/>
                                        <p:tgtEl>
                                          <p:spTgt spid="26668"/>
                                        </p:tgtEl>
                                        <p:attrNameLst>
                                          <p:attrName>ppt_y</p:attrName>
                                        </p:attrNameLst>
                                      </p:cBhvr>
                                      <p:tavLst>
                                        <p:tav tm="0">
                                          <p:val>
                                            <p:strVal val="#ppt_y"/>
                                          </p:val>
                                        </p:tav>
                                        <p:tav tm="100000">
                                          <p:val>
                                            <p:strVal val="#ppt_y"/>
                                          </p:val>
                                        </p:tav>
                                      </p:tavLst>
                                    </p:anim>
                                    <p:anim calcmode="lin" valueType="num">
                                      <p:cBhvr>
                                        <p:cTn id="248" dur="500" fill="hold"/>
                                        <p:tgtEl>
                                          <p:spTgt spid="26668"/>
                                        </p:tgtEl>
                                        <p:attrNameLst>
                                          <p:attrName>ppt_w</p:attrName>
                                        </p:attrNameLst>
                                      </p:cBhvr>
                                      <p:tavLst>
                                        <p:tav tm="0">
                                          <p:val>
                                            <p:fltVal val="0"/>
                                          </p:val>
                                        </p:tav>
                                        <p:tav tm="100000">
                                          <p:val>
                                            <p:strVal val="#ppt_w"/>
                                          </p:val>
                                        </p:tav>
                                      </p:tavLst>
                                    </p:anim>
                                    <p:anim calcmode="lin" valueType="num">
                                      <p:cBhvr>
                                        <p:cTn id="249" dur="500" fill="hold"/>
                                        <p:tgtEl>
                                          <p:spTgt spid="26668"/>
                                        </p:tgtEl>
                                        <p:attrNameLst>
                                          <p:attrName>ppt_h</p:attrName>
                                        </p:attrNameLst>
                                      </p:cBhvr>
                                      <p:tavLst>
                                        <p:tav tm="0">
                                          <p:val>
                                            <p:strVal val="#ppt_h"/>
                                          </p:val>
                                        </p:tav>
                                        <p:tav tm="100000">
                                          <p:val>
                                            <p:strVal val="#ppt_h"/>
                                          </p:val>
                                        </p:tav>
                                      </p:tavLst>
                                    </p:anim>
                                  </p:childTnLst>
                                </p:cTn>
                              </p:par>
                            </p:childTnLst>
                          </p:cTn>
                        </p:par>
                      </p:childTnLst>
                    </p:cTn>
                  </p:par>
                  <p:par>
                    <p:cTn id="250" fill="hold" nodeType="clickPar">
                      <p:stCondLst>
                        <p:cond delay="indefinite"/>
                      </p:stCondLst>
                      <p:childTnLst>
                        <p:par>
                          <p:cTn id="251" fill="hold" nodeType="withGroup">
                            <p:stCondLst>
                              <p:cond delay="0"/>
                            </p:stCondLst>
                            <p:childTnLst>
                              <p:par>
                                <p:cTn id="252" presetID="17" presetClass="entr" presetSubtype="4" fill="hold" nodeType="clickEffect">
                                  <p:stCondLst>
                                    <p:cond delay="0"/>
                                  </p:stCondLst>
                                  <p:childTnLst>
                                    <p:set>
                                      <p:cBhvr>
                                        <p:cTn id="253" dur="1" fill="hold">
                                          <p:stCondLst>
                                            <p:cond delay="0"/>
                                          </p:stCondLst>
                                        </p:cTn>
                                        <p:tgtEl>
                                          <p:spTgt spid="26670"/>
                                        </p:tgtEl>
                                        <p:attrNameLst>
                                          <p:attrName>style.visibility</p:attrName>
                                        </p:attrNameLst>
                                      </p:cBhvr>
                                      <p:to>
                                        <p:strVal val="visible"/>
                                      </p:to>
                                    </p:set>
                                    <p:anim calcmode="lin" valueType="num">
                                      <p:cBhvr>
                                        <p:cTn id="254" dur="500" fill="hold"/>
                                        <p:tgtEl>
                                          <p:spTgt spid="26670"/>
                                        </p:tgtEl>
                                        <p:attrNameLst>
                                          <p:attrName>ppt_x</p:attrName>
                                        </p:attrNameLst>
                                      </p:cBhvr>
                                      <p:tavLst>
                                        <p:tav tm="0">
                                          <p:val>
                                            <p:strVal val="#ppt_x"/>
                                          </p:val>
                                        </p:tav>
                                        <p:tav tm="100000">
                                          <p:val>
                                            <p:strVal val="#ppt_x"/>
                                          </p:val>
                                        </p:tav>
                                      </p:tavLst>
                                    </p:anim>
                                    <p:anim calcmode="lin" valueType="num">
                                      <p:cBhvr>
                                        <p:cTn id="255" dur="500" fill="hold"/>
                                        <p:tgtEl>
                                          <p:spTgt spid="26670"/>
                                        </p:tgtEl>
                                        <p:attrNameLst>
                                          <p:attrName>ppt_y</p:attrName>
                                        </p:attrNameLst>
                                      </p:cBhvr>
                                      <p:tavLst>
                                        <p:tav tm="0">
                                          <p:val>
                                            <p:strVal val="#ppt_y+#ppt_h/2"/>
                                          </p:val>
                                        </p:tav>
                                        <p:tav tm="100000">
                                          <p:val>
                                            <p:strVal val="#ppt_y"/>
                                          </p:val>
                                        </p:tav>
                                      </p:tavLst>
                                    </p:anim>
                                    <p:anim calcmode="lin" valueType="num">
                                      <p:cBhvr>
                                        <p:cTn id="256" dur="500" fill="hold"/>
                                        <p:tgtEl>
                                          <p:spTgt spid="26670"/>
                                        </p:tgtEl>
                                        <p:attrNameLst>
                                          <p:attrName>ppt_w</p:attrName>
                                        </p:attrNameLst>
                                      </p:cBhvr>
                                      <p:tavLst>
                                        <p:tav tm="0">
                                          <p:val>
                                            <p:strVal val="#ppt_w"/>
                                          </p:val>
                                        </p:tav>
                                        <p:tav tm="100000">
                                          <p:val>
                                            <p:strVal val="#ppt_w"/>
                                          </p:val>
                                        </p:tav>
                                      </p:tavLst>
                                    </p:anim>
                                    <p:anim calcmode="lin" valueType="num">
                                      <p:cBhvr>
                                        <p:cTn id="257" dur="500" fill="hold"/>
                                        <p:tgtEl>
                                          <p:spTgt spid="26670"/>
                                        </p:tgtEl>
                                        <p:attrNameLst>
                                          <p:attrName>ppt_h</p:attrName>
                                        </p:attrNameLst>
                                      </p:cBhvr>
                                      <p:tavLst>
                                        <p:tav tm="0">
                                          <p:val>
                                            <p:fltVal val="0"/>
                                          </p:val>
                                        </p:tav>
                                        <p:tav tm="100000">
                                          <p:val>
                                            <p:strVal val="#ppt_h"/>
                                          </p:val>
                                        </p:tav>
                                      </p:tavLst>
                                    </p:anim>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7" presetClass="entr" presetSubtype="2" fill="hold" nodeType="clickEffect">
                                  <p:stCondLst>
                                    <p:cond delay="0"/>
                                  </p:stCondLst>
                                  <p:childTnLst>
                                    <p:set>
                                      <p:cBhvr>
                                        <p:cTn id="261" dur="1" fill="hold">
                                          <p:stCondLst>
                                            <p:cond delay="0"/>
                                          </p:stCondLst>
                                        </p:cTn>
                                        <p:tgtEl>
                                          <p:spTgt spid="26669"/>
                                        </p:tgtEl>
                                        <p:attrNameLst>
                                          <p:attrName>style.visibility</p:attrName>
                                        </p:attrNameLst>
                                      </p:cBhvr>
                                      <p:to>
                                        <p:strVal val="visible"/>
                                      </p:to>
                                    </p:set>
                                    <p:anim calcmode="lin" valueType="num">
                                      <p:cBhvr>
                                        <p:cTn id="262" dur="500" fill="hold"/>
                                        <p:tgtEl>
                                          <p:spTgt spid="26669"/>
                                        </p:tgtEl>
                                        <p:attrNameLst>
                                          <p:attrName>ppt_x</p:attrName>
                                        </p:attrNameLst>
                                      </p:cBhvr>
                                      <p:tavLst>
                                        <p:tav tm="0">
                                          <p:val>
                                            <p:strVal val="#ppt_x+#ppt_w/2"/>
                                          </p:val>
                                        </p:tav>
                                        <p:tav tm="100000">
                                          <p:val>
                                            <p:strVal val="#ppt_x"/>
                                          </p:val>
                                        </p:tav>
                                      </p:tavLst>
                                    </p:anim>
                                    <p:anim calcmode="lin" valueType="num">
                                      <p:cBhvr>
                                        <p:cTn id="263" dur="500" fill="hold"/>
                                        <p:tgtEl>
                                          <p:spTgt spid="26669"/>
                                        </p:tgtEl>
                                        <p:attrNameLst>
                                          <p:attrName>ppt_y</p:attrName>
                                        </p:attrNameLst>
                                      </p:cBhvr>
                                      <p:tavLst>
                                        <p:tav tm="0">
                                          <p:val>
                                            <p:strVal val="#ppt_y"/>
                                          </p:val>
                                        </p:tav>
                                        <p:tav tm="100000">
                                          <p:val>
                                            <p:strVal val="#ppt_y"/>
                                          </p:val>
                                        </p:tav>
                                      </p:tavLst>
                                    </p:anim>
                                    <p:anim calcmode="lin" valueType="num">
                                      <p:cBhvr>
                                        <p:cTn id="264" dur="500" fill="hold"/>
                                        <p:tgtEl>
                                          <p:spTgt spid="26669"/>
                                        </p:tgtEl>
                                        <p:attrNameLst>
                                          <p:attrName>ppt_w</p:attrName>
                                        </p:attrNameLst>
                                      </p:cBhvr>
                                      <p:tavLst>
                                        <p:tav tm="0">
                                          <p:val>
                                            <p:fltVal val="0"/>
                                          </p:val>
                                        </p:tav>
                                        <p:tav tm="100000">
                                          <p:val>
                                            <p:strVal val="#ppt_w"/>
                                          </p:val>
                                        </p:tav>
                                      </p:tavLst>
                                    </p:anim>
                                    <p:anim calcmode="lin" valueType="num">
                                      <p:cBhvr>
                                        <p:cTn id="265" dur="500" fill="hold"/>
                                        <p:tgtEl>
                                          <p:spTgt spid="26669"/>
                                        </p:tgtEl>
                                        <p:attrNameLst>
                                          <p:attrName>ppt_h</p:attrName>
                                        </p:attrNameLst>
                                      </p:cBhvr>
                                      <p:tavLst>
                                        <p:tav tm="0">
                                          <p:val>
                                            <p:strVal val="#ppt_h"/>
                                          </p:val>
                                        </p:tav>
                                        <p:tav tm="100000">
                                          <p:val>
                                            <p:strVal val="#ppt_h"/>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8" presetClass="entr" presetSubtype="6" fill="hold" nodeType="clickEffect">
                                  <p:stCondLst>
                                    <p:cond delay="0"/>
                                  </p:stCondLst>
                                  <p:childTnLst>
                                    <p:set>
                                      <p:cBhvr>
                                        <p:cTn id="269" dur="1" fill="hold">
                                          <p:stCondLst>
                                            <p:cond delay="0"/>
                                          </p:stCondLst>
                                        </p:cTn>
                                        <p:tgtEl>
                                          <p:spTgt spid="26671"/>
                                        </p:tgtEl>
                                        <p:attrNameLst>
                                          <p:attrName>style.visibility</p:attrName>
                                        </p:attrNameLst>
                                      </p:cBhvr>
                                      <p:to>
                                        <p:strVal val="visible"/>
                                      </p:to>
                                    </p:set>
                                    <p:animEffect transition="in" filter="strips(downRight)">
                                      <p:cBhvr>
                                        <p:cTn id="270" dur="500"/>
                                        <p:tgtEl>
                                          <p:spTgt spid="26671"/>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8" presetClass="entr" presetSubtype="12" fill="hold" nodeType="clickEffect">
                                  <p:stCondLst>
                                    <p:cond delay="0"/>
                                  </p:stCondLst>
                                  <p:childTnLst>
                                    <p:set>
                                      <p:cBhvr>
                                        <p:cTn id="274" dur="1" fill="hold">
                                          <p:stCondLst>
                                            <p:cond delay="0"/>
                                          </p:stCondLst>
                                        </p:cTn>
                                        <p:tgtEl>
                                          <p:spTgt spid="26672"/>
                                        </p:tgtEl>
                                        <p:attrNameLst>
                                          <p:attrName>style.visibility</p:attrName>
                                        </p:attrNameLst>
                                      </p:cBhvr>
                                      <p:to>
                                        <p:strVal val="visible"/>
                                      </p:to>
                                    </p:set>
                                    <p:animEffect transition="in" filter="strips(downLeft)">
                                      <p:cBhvr>
                                        <p:cTn id="275" dur="500"/>
                                        <p:tgtEl>
                                          <p:spTgt spid="26672"/>
                                        </p:tgtEl>
                                      </p:cBhvr>
                                    </p:animEffect>
                                  </p:childTnLst>
                                </p:cTn>
                              </p:par>
                            </p:childTnLst>
                          </p:cTn>
                        </p:par>
                      </p:childTnLst>
                    </p:cTn>
                  </p:par>
                  <p:par>
                    <p:cTn id="276" fill="hold" nodeType="clickPar">
                      <p:stCondLst>
                        <p:cond delay="indefinite"/>
                      </p:stCondLst>
                      <p:childTnLst>
                        <p:par>
                          <p:cTn id="277" fill="hold" nodeType="withGroup">
                            <p:stCondLst>
                              <p:cond delay="0"/>
                            </p:stCondLst>
                            <p:childTnLst>
                              <p:par>
                                <p:cTn id="278" presetID="18" presetClass="entr" presetSubtype="6" fill="hold" nodeType="clickEffect">
                                  <p:stCondLst>
                                    <p:cond delay="0"/>
                                  </p:stCondLst>
                                  <p:childTnLst>
                                    <p:set>
                                      <p:cBhvr>
                                        <p:cTn id="279" dur="1" fill="hold">
                                          <p:stCondLst>
                                            <p:cond delay="0"/>
                                          </p:stCondLst>
                                        </p:cTn>
                                        <p:tgtEl>
                                          <p:spTgt spid="26673"/>
                                        </p:tgtEl>
                                        <p:attrNameLst>
                                          <p:attrName>style.visibility</p:attrName>
                                        </p:attrNameLst>
                                      </p:cBhvr>
                                      <p:to>
                                        <p:strVal val="visible"/>
                                      </p:to>
                                    </p:set>
                                    <p:animEffect transition="in" filter="strips(downRight)">
                                      <p:cBhvr>
                                        <p:cTn id="280" dur="500"/>
                                        <p:tgtEl>
                                          <p:spTgt spid="26673"/>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18" presetClass="entr" presetSubtype="3" fill="hold" nodeType="clickEffect">
                                  <p:stCondLst>
                                    <p:cond delay="0"/>
                                  </p:stCondLst>
                                  <p:childTnLst>
                                    <p:set>
                                      <p:cBhvr>
                                        <p:cTn id="284" dur="1" fill="hold">
                                          <p:stCondLst>
                                            <p:cond delay="0"/>
                                          </p:stCondLst>
                                        </p:cTn>
                                        <p:tgtEl>
                                          <p:spTgt spid="26674"/>
                                        </p:tgtEl>
                                        <p:attrNameLst>
                                          <p:attrName>style.visibility</p:attrName>
                                        </p:attrNameLst>
                                      </p:cBhvr>
                                      <p:to>
                                        <p:strVal val="visible"/>
                                      </p:to>
                                    </p:set>
                                    <p:animEffect transition="in" filter="strips(upRight)">
                                      <p:cBhvr>
                                        <p:cTn id="285" dur="500"/>
                                        <p:tgtEl>
                                          <p:spTgt spid="26674"/>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7" presetClass="entr" presetSubtype="10" fill="hold" grpId="0" nodeType="clickEffect">
                                  <p:stCondLst>
                                    <p:cond delay="0"/>
                                  </p:stCondLst>
                                  <p:childTnLst>
                                    <p:set>
                                      <p:cBhvr>
                                        <p:cTn id="289" dur="1" fill="hold">
                                          <p:stCondLst>
                                            <p:cond delay="0"/>
                                          </p:stCondLst>
                                        </p:cTn>
                                        <p:tgtEl>
                                          <p:spTgt spid="26679"/>
                                        </p:tgtEl>
                                        <p:attrNameLst>
                                          <p:attrName>style.visibility</p:attrName>
                                        </p:attrNameLst>
                                      </p:cBhvr>
                                      <p:to>
                                        <p:strVal val="visible"/>
                                      </p:to>
                                    </p:set>
                                    <p:anim calcmode="lin" valueType="num">
                                      <p:cBhvr>
                                        <p:cTn id="290" dur="500" fill="hold"/>
                                        <p:tgtEl>
                                          <p:spTgt spid="26679"/>
                                        </p:tgtEl>
                                        <p:attrNameLst>
                                          <p:attrName>ppt_w</p:attrName>
                                        </p:attrNameLst>
                                      </p:cBhvr>
                                      <p:tavLst>
                                        <p:tav tm="0">
                                          <p:val>
                                            <p:fltVal val="0"/>
                                          </p:val>
                                        </p:tav>
                                        <p:tav tm="100000">
                                          <p:val>
                                            <p:strVal val="#ppt_w"/>
                                          </p:val>
                                        </p:tav>
                                      </p:tavLst>
                                    </p:anim>
                                    <p:anim calcmode="lin" valueType="num">
                                      <p:cBhvr>
                                        <p:cTn id="291" dur="500" fill="hold"/>
                                        <p:tgtEl>
                                          <p:spTgt spid="26679"/>
                                        </p:tgtEl>
                                        <p:attrNameLst>
                                          <p:attrName>ppt_h</p:attrName>
                                        </p:attrNameLst>
                                      </p:cBhvr>
                                      <p:tavLst>
                                        <p:tav tm="0">
                                          <p:val>
                                            <p:strVal val="#ppt_h"/>
                                          </p:val>
                                        </p:tav>
                                        <p:tav tm="100000">
                                          <p:val>
                                            <p:strVal val="#ppt_h"/>
                                          </p:val>
                                        </p:tav>
                                      </p:tavLst>
                                    </p:anim>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7" presetClass="entr" presetSubtype="10" fill="hold" grpId="0" nodeType="clickEffect">
                                  <p:stCondLst>
                                    <p:cond delay="0"/>
                                  </p:stCondLst>
                                  <p:childTnLst>
                                    <p:set>
                                      <p:cBhvr>
                                        <p:cTn id="295" dur="1" fill="hold">
                                          <p:stCondLst>
                                            <p:cond delay="0"/>
                                          </p:stCondLst>
                                        </p:cTn>
                                        <p:tgtEl>
                                          <p:spTgt spid="26677"/>
                                        </p:tgtEl>
                                        <p:attrNameLst>
                                          <p:attrName>style.visibility</p:attrName>
                                        </p:attrNameLst>
                                      </p:cBhvr>
                                      <p:to>
                                        <p:strVal val="visible"/>
                                      </p:to>
                                    </p:set>
                                    <p:anim calcmode="lin" valueType="num">
                                      <p:cBhvr>
                                        <p:cTn id="296" dur="500" fill="hold"/>
                                        <p:tgtEl>
                                          <p:spTgt spid="26677"/>
                                        </p:tgtEl>
                                        <p:attrNameLst>
                                          <p:attrName>ppt_w</p:attrName>
                                        </p:attrNameLst>
                                      </p:cBhvr>
                                      <p:tavLst>
                                        <p:tav tm="0">
                                          <p:val>
                                            <p:fltVal val="0"/>
                                          </p:val>
                                        </p:tav>
                                        <p:tav tm="100000">
                                          <p:val>
                                            <p:strVal val="#ppt_w"/>
                                          </p:val>
                                        </p:tav>
                                      </p:tavLst>
                                    </p:anim>
                                    <p:anim calcmode="lin" valueType="num">
                                      <p:cBhvr>
                                        <p:cTn id="297" dur="500" fill="hold"/>
                                        <p:tgtEl>
                                          <p:spTgt spid="26677"/>
                                        </p:tgtEl>
                                        <p:attrNameLst>
                                          <p:attrName>ppt_h</p:attrName>
                                        </p:attrNameLst>
                                      </p:cBhvr>
                                      <p:tavLst>
                                        <p:tav tm="0">
                                          <p:val>
                                            <p:strVal val="#ppt_h"/>
                                          </p:val>
                                        </p:tav>
                                        <p:tav tm="100000">
                                          <p:val>
                                            <p:strVal val="#ppt_h"/>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7" presetClass="entr" presetSubtype="10" fill="hold" grpId="0" nodeType="clickEffect">
                                  <p:stCondLst>
                                    <p:cond delay="0"/>
                                  </p:stCondLst>
                                  <p:childTnLst>
                                    <p:set>
                                      <p:cBhvr>
                                        <p:cTn id="301" dur="1" fill="hold">
                                          <p:stCondLst>
                                            <p:cond delay="0"/>
                                          </p:stCondLst>
                                        </p:cTn>
                                        <p:tgtEl>
                                          <p:spTgt spid="26678"/>
                                        </p:tgtEl>
                                        <p:attrNameLst>
                                          <p:attrName>style.visibility</p:attrName>
                                        </p:attrNameLst>
                                      </p:cBhvr>
                                      <p:to>
                                        <p:strVal val="visible"/>
                                      </p:to>
                                    </p:set>
                                    <p:anim calcmode="lin" valueType="num">
                                      <p:cBhvr>
                                        <p:cTn id="302" dur="500" fill="hold"/>
                                        <p:tgtEl>
                                          <p:spTgt spid="26678"/>
                                        </p:tgtEl>
                                        <p:attrNameLst>
                                          <p:attrName>ppt_w</p:attrName>
                                        </p:attrNameLst>
                                      </p:cBhvr>
                                      <p:tavLst>
                                        <p:tav tm="0">
                                          <p:val>
                                            <p:fltVal val="0"/>
                                          </p:val>
                                        </p:tav>
                                        <p:tav tm="100000">
                                          <p:val>
                                            <p:strVal val="#ppt_w"/>
                                          </p:val>
                                        </p:tav>
                                      </p:tavLst>
                                    </p:anim>
                                    <p:anim calcmode="lin" valueType="num">
                                      <p:cBhvr>
                                        <p:cTn id="303" dur="500" fill="hold"/>
                                        <p:tgtEl>
                                          <p:spTgt spid="26678"/>
                                        </p:tgtEl>
                                        <p:attrNameLst>
                                          <p:attrName>ppt_h</p:attrName>
                                        </p:attrNameLst>
                                      </p:cBhvr>
                                      <p:tavLst>
                                        <p:tav tm="0">
                                          <p:val>
                                            <p:strVal val="#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7" presetClass="entr" presetSubtype="10" fill="hold" grpId="0" nodeType="clickEffect">
                                  <p:stCondLst>
                                    <p:cond delay="0"/>
                                  </p:stCondLst>
                                  <p:childTnLst>
                                    <p:set>
                                      <p:cBhvr>
                                        <p:cTn id="307" dur="1" fill="hold">
                                          <p:stCondLst>
                                            <p:cond delay="0"/>
                                          </p:stCondLst>
                                        </p:cTn>
                                        <p:tgtEl>
                                          <p:spTgt spid="26676"/>
                                        </p:tgtEl>
                                        <p:attrNameLst>
                                          <p:attrName>style.visibility</p:attrName>
                                        </p:attrNameLst>
                                      </p:cBhvr>
                                      <p:to>
                                        <p:strVal val="visible"/>
                                      </p:to>
                                    </p:set>
                                    <p:anim calcmode="lin" valueType="num">
                                      <p:cBhvr>
                                        <p:cTn id="308" dur="500" fill="hold"/>
                                        <p:tgtEl>
                                          <p:spTgt spid="26676"/>
                                        </p:tgtEl>
                                        <p:attrNameLst>
                                          <p:attrName>ppt_w</p:attrName>
                                        </p:attrNameLst>
                                      </p:cBhvr>
                                      <p:tavLst>
                                        <p:tav tm="0">
                                          <p:val>
                                            <p:fltVal val="0"/>
                                          </p:val>
                                        </p:tav>
                                        <p:tav tm="100000">
                                          <p:val>
                                            <p:strVal val="#ppt_w"/>
                                          </p:val>
                                        </p:tav>
                                      </p:tavLst>
                                    </p:anim>
                                    <p:anim calcmode="lin" valueType="num">
                                      <p:cBhvr>
                                        <p:cTn id="309" dur="500" fill="hold"/>
                                        <p:tgtEl>
                                          <p:spTgt spid="26676"/>
                                        </p:tgtEl>
                                        <p:attrNameLst>
                                          <p:attrName>ppt_h</p:attrName>
                                        </p:attrNameLst>
                                      </p:cBhvr>
                                      <p:tavLst>
                                        <p:tav tm="0">
                                          <p:val>
                                            <p:strVal val="#ppt_h"/>
                                          </p:val>
                                        </p:tav>
                                        <p:tav tm="100000">
                                          <p:val>
                                            <p:strVal val="#ppt_h"/>
                                          </p:val>
                                        </p:tav>
                                      </p:tavLst>
                                    </p:anim>
                                  </p:childTnLst>
                                </p:cTn>
                              </p:par>
                            </p:childTnLst>
                          </p:cTn>
                        </p:par>
                      </p:childTnLst>
                    </p:cTn>
                  </p:par>
                  <p:par>
                    <p:cTn id="310" fill="hold" nodeType="clickPar">
                      <p:stCondLst>
                        <p:cond delay="indefinite"/>
                      </p:stCondLst>
                      <p:childTnLst>
                        <p:par>
                          <p:cTn id="311" fill="hold" nodeType="withGroup">
                            <p:stCondLst>
                              <p:cond delay="0"/>
                            </p:stCondLst>
                            <p:childTnLst>
                              <p:par>
                                <p:cTn id="312" presetID="17" presetClass="entr" presetSubtype="10" fill="hold" grpId="0" nodeType="clickEffect">
                                  <p:stCondLst>
                                    <p:cond delay="0"/>
                                  </p:stCondLst>
                                  <p:childTnLst>
                                    <p:set>
                                      <p:cBhvr>
                                        <p:cTn id="313" dur="1" fill="hold">
                                          <p:stCondLst>
                                            <p:cond delay="0"/>
                                          </p:stCondLst>
                                        </p:cTn>
                                        <p:tgtEl>
                                          <p:spTgt spid="26675"/>
                                        </p:tgtEl>
                                        <p:attrNameLst>
                                          <p:attrName>style.visibility</p:attrName>
                                        </p:attrNameLst>
                                      </p:cBhvr>
                                      <p:to>
                                        <p:strVal val="visible"/>
                                      </p:to>
                                    </p:set>
                                    <p:anim calcmode="lin" valueType="num">
                                      <p:cBhvr>
                                        <p:cTn id="314" dur="500" fill="hold"/>
                                        <p:tgtEl>
                                          <p:spTgt spid="26675"/>
                                        </p:tgtEl>
                                        <p:attrNameLst>
                                          <p:attrName>ppt_w</p:attrName>
                                        </p:attrNameLst>
                                      </p:cBhvr>
                                      <p:tavLst>
                                        <p:tav tm="0">
                                          <p:val>
                                            <p:fltVal val="0"/>
                                          </p:val>
                                        </p:tav>
                                        <p:tav tm="100000">
                                          <p:val>
                                            <p:strVal val="#ppt_w"/>
                                          </p:val>
                                        </p:tav>
                                      </p:tavLst>
                                    </p:anim>
                                    <p:anim calcmode="lin" valueType="num">
                                      <p:cBhvr>
                                        <p:cTn id="315" dur="500" fill="hold"/>
                                        <p:tgtEl>
                                          <p:spTgt spid="26675"/>
                                        </p:tgtEl>
                                        <p:attrNameLst>
                                          <p:attrName>ppt_h</p:attrName>
                                        </p:attrNameLst>
                                      </p:cBhvr>
                                      <p:tavLst>
                                        <p:tav tm="0">
                                          <p:val>
                                            <p:strVal val="#ppt_h"/>
                                          </p:val>
                                        </p:tav>
                                        <p:tav tm="100000">
                                          <p:val>
                                            <p:strVal val="#ppt_h"/>
                                          </p:val>
                                        </p:tav>
                                      </p:tavLst>
                                    </p:anim>
                                  </p:childTnLst>
                                </p:cTn>
                              </p:par>
                            </p:childTnLst>
                          </p:cTn>
                        </p:par>
                      </p:childTnLst>
                    </p:cTn>
                  </p:par>
                  <p:par>
                    <p:cTn id="316" fill="hold" nodeType="clickPar">
                      <p:stCondLst>
                        <p:cond delay="indefinite"/>
                      </p:stCondLst>
                      <p:childTnLst>
                        <p:par>
                          <p:cTn id="317" fill="hold" nodeType="withGroup">
                            <p:stCondLst>
                              <p:cond delay="0"/>
                            </p:stCondLst>
                            <p:childTnLst>
                              <p:par>
                                <p:cTn id="318" presetID="18" presetClass="entr" presetSubtype="3" fill="hold" nodeType="clickEffect">
                                  <p:stCondLst>
                                    <p:cond delay="0"/>
                                  </p:stCondLst>
                                  <p:childTnLst>
                                    <p:set>
                                      <p:cBhvr>
                                        <p:cTn id="319" dur="1" fill="hold">
                                          <p:stCondLst>
                                            <p:cond delay="0"/>
                                          </p:stCondLst>
                                        </p:cTn>
                                        <p:tgtEl>
                                          <p:spTgt spid="26701"/>
                                        </p:tgtEl>
                                        <p:attrNameLst>
                                          <p:attrName>style.visibility</p:attrName>
                                        </p:attrNameLst>
                                      </p:cBhvr>
                                      <p:to>
                                        <p:strVal val="visible"/>
                                      </p:to>
                                    </p:set>
                                    <p:animEffect transition="in" filter="strips(upRight)">
                                      <p:cBhvr>
                                        <p:cTn id="320" dur="500"/>
                                        <p:tgtEl>
                                          <p:spTgt spid="26701"/>
                                        </p:tgtEl>
                                      </p:cBhvr>
                                    </p:animEffec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 presetClass="entr" presetSubtype="4" fill="hold" nodeType="clickEffect">
                                  <p:stCondLst>
                                    <p:cond delay="0"/>
                                  </p:stCondLst>
                                  <p:childTnLst>
                                    <p:set>
                                      <p:cBhvr>
                                        <p:cTn id="324" dur="1" fill="hold">
                                          <p:stCondLst>
                                            <p:cond delay="0"/>
                                          </p:stCondLst>
                                        </p:cTn>
                                        <p:tgtEl>
                                          <p:spTgt spid="26718"/>
                                        </p:tgtEl>
                                        <p:attrNameLst>
                                          <p:attrName>style.visibility</p:attrName>
                                        </p:attrNameLst>
                                      </p:cBhvr>
                                      <p:to>
                                        <p:strVal val="visible"/>
                                      </p:to>
                                    </p:set>
                                    <p:anim calcmode="lin" valueType="num">
                                      <p:cBhvr additive="base">
                                        <p:cTn id="325" dur="500" fill="hold"/>
                                        <p:tgtEl>
                                          <p:spTgt spid="26718"/>
                                        </p:tgtEl>
                                        <p:attrNameLst>
                                          <p:attrName>ppt_x</p:attrName>
                                        </p:attrNameLst>
                                      </p:cBhvr>
                                      <p:tavLst>
                                        <p:tav tm="0">
                                          <p:val>
                                            <p:strVal val="#ppt_x"/>
                                          </p:val>
                                        </p:tav>
                                        <p:tav tm="100000">
                                          <p:val>
                                            <p:strVal val="#ppt_x"/>
                                          </p:val>
                                        </p:tav>
                                      </p:tavLst>
                                    </p:anim>
                                    <p:anim calcmode="lin" valueType="num">
                                      <p:cBhvr additive="base">
                                        <p:cTn id="326" dur="500" fill="hold"/>
                                        <p:tgtEl>
                                          <p:spTgt spid="26718"/>
                                        </p:tgtEl>
                                        <p:attrNameLst>
                                          <p:attrName>ppt_y</p:attrName>
                                        </p:attrNameLst>
                                      </p:cBhvr>
                                      <p:tavLst>
                                        <p:tav tm="0">
                                          <p:val>
                                            <p:strVal val="1+#ppt_h/2"/>
                                          </p:val>
                                        </p:tav>
                                        <p:tav tm="100000">
                                          <p:val>
                                            <p:strVal val="#ppt_y"/>
                                          </p:val>
                                        </p:tav>
                                      </p:tavLst>
                                    </p:anim>
                                  </p:childTnLst>
                                </p:cTn>
                              </p:par>
                            </p:childTnLst>
                          </p:cTn>
                        </p:par>
                      </p:childTnLst>
                    </p:cTn>
                  </p:par>
                  <p:par>
                    <p:cTn id="327" fill="hold" nodeType="clickPar">
                      <p:stCondLst>
                        <p:cond delay="indefinite"/>
                      </p:stCondLst>
                      <p:childTnLst>
                        <p:par>
                          <p:cTn id="328" fill="hold" nodeType="withGroup">
                            <p:stCondLst>
                              <p:cond delay="0"/>
                            </p:stCondLst>
                            <p:childTnLst>
                              <p:par>
                                <p:cTn id="329" presetID="17" presetClass="entr" presetSubtype="4" fill="hold" nodeType="clickEffect">
                                  <p:stCondLst>
                                    <p:cond delay="0"/>
                                  </p:stCondLst>
                                  <p:childTnLst>
                                    <p:set>
                                      <p:cBhvr>
                                        <p:cTn id="330" dur="1" fill="hold">
                                          <p:stCondLst>
                                            <p:cond delay="0"/>
                                          </p:stCondLst>
                                        </p:cTn>
                                        <p:tgtEl>
                                          <p:spTgt spid="26680"/>
                                        </p:tgtEl>
                                        <p:attrNameLst>
                                          <p:attrName>style.visibility</p:attrName>
                                        </p:attrNameLst>
                                      </p:cBhvr>
                                      <p:to>
                                        <p:strVal val="visible"/>
                                      </p:to>
                                    </p:set>
                                    <p:anim calcmode="lin" valueType="num">
                                      <p:cBhvr>
                                        <p:cTn id="331" dur="500" fill="hold"/>
                                        <p:tgtEl>
                                          <p:spTgt spid="26680"/>
                                        </p:tgtEl>
                                        <p:attrNameLst>
                                          <p:attrName>ppt_x</p:attrName>
                                        </p:attrNameLst>
                                      </p:cBhvr>
                                      <p:tavLst>
                                        <p:tav tm="0">
                                          <p:val>
                                            <p:strVal val="#ppt_x"/>
                                          </p:val>
                                        </p:tav>
                                        <p:tav tm="100000">
                                          <p:val>
                                            <p:strVal val="#ppt_x"/>
                                          </p:val>
                                        </p:tav>
                                      </p:tavLst>
                                    </p:anim>
                                    <p:anim calcmode="lin" valueType="num">
                                      <p:cBhvr>
                                        <p:cTn id="332" dur="500" fill="hold"/>
                                        <p:tgtEl>
                                          <p:spTgt spid="26680"/>
                                        </p:tgtEl>
                                        <p:attrNameLst>
                                          <p:attrName>ppt_y</p:attrName>
                                        </p:attrNameLst>
                                      </p:cBhvr>
                                      <p:tavLst>
                                        <p:tav tm="0">
                                          <p:val>
                                            <p:strVal val="#ppt_y+#ppt_h/2"/>
                                          </p:val>
                                        </p:tav>
                                        <p:tav tm="100000">
                                          <p:val>
                                            <p:strVal val="#ppt_y"/>
                                          </p:val>
                                        </p:tav>
                                      </p:tavLst>
                                    </p:anim>
                                    <p:anim calcmode="lin" valueType="num">
                                      <p:cBhvr>
                                        <p:cTn id="333" dur="500" fill="hold"/>
                                        <p:tgtEl>
                                          <p:spTgt spid="26680"/>
                                        </p:tgtEl>
                                        <p:attrNameLst>
                                          <p:attrName>ppt_w</p:attrName>
                                        </p:attrNameLst>
                                      </p:cBhvr>
                                      <p:tavLst>
                                        <p:tav tm="0">
                                          <p:val>
                                            <p:strVal val="#ppt_w"/>
                                          </p:val>
                                        </p:tav>
                                        <p:tav tm="100000">
                                          <p:val>
                                            <p:strVal val="#ppt_w"/>
                                          </p:val>
                                        </p:tav>
                                      </p:tavLst>
                                    </p:anim>
                                    <p:anim calcmode="lin" valueType="num">
                                      <p:cBhvr>
                                        <p:cTn id="334" dur="500" fill="hold"/>
                                        <p:tgtEl>
                                          <p:spTgt spid="26680"/>
                                        </p:tgtEl>
                                        <p:attrNameLst>
                                          <p:attrName>ppt_h</p:attrName>
                                        </p:attrNameLst>
                                      </p:cBhvr>
                                      <p:tavLst>
                                        <p:tav tm="0">
                                          <p:val>
                                            <p:fltVal val="0"/>
                                          </p:val>
                                        </p:tav>
                                        <p:tav tm="100000">
                                          <p:val>
                                            <p:strVal val="#ppt_h"/>
                                          </p:val>
                                        </p:tav>
                                      </p:tavLst>
                                    </p:anim>
                                  </p:childTnLst>
                                </p:cTn>
                              </p:par>
                            </p:childTnLst>
                          </p:cTn>
                        </p:par>
                      </p:childTnLst>
                    </p:cTn>
                  </p:par>
                  <p:par>
                    <p:cTn id="335" fill="hold" nodeType="clickPar">
                      <p:stCondLst>
                        <p:cond delay="indefinite"/>
                      </p:stCondLst>
                      <p:childTnLst>
                        <p:par>
                          <p:cTn id="336" fill="hold" nodeType="withGroup">
                            <p:stCondLst>
                              <p:cond delay="0"/>
                            </p:stCondLst>
                            <p:childTnLst>
                              <p:par>
                                <p:cTn id="337" presetID="17" presetClass="entr" presetSubtype="4" fill="hold" nodeType="clickEffect">
                                  <p:stCondLst>
                                    <p:cond delay="0"/>
                                  </p:stCondLst>
                                  <p:childTnLst>
                                    <p:set>
                                      <p:cBhvr>
                                        <p:cTn id="338" dur="1" fill="hold">
                                          <p:stCondLst>
                                            <p:cond delay="0"/>
                                          </p:stCondLst>
                                        </p:cTn>
                                        <p:tgtEl>
                                          <p:spTgt spid="26681"/>
                                        </p:tgtEl>
                                        <p:attrNameLst>
                                          <p:attrName>style.visibility</p:attrName>
                                        </p:attrNameLst>
                                      </p:cBhvr>
                                      <p:to>
                                        <p:strVal val="visible"/>
                                      </p:to>
                                    </p:set>
                                    <p:anim calcmode="lin" valueType="num">
                                      <p:cBhvr>
                                        <p:cTn id="339" dur="500" fill="hold"/>
                                        <p:tgtEl>
                                          <p:spTgt spid="26681"/>
                                        </p:tgtEl>
                                        <p:attrNameLst>
                                          <p:attrName>ppt_x</p:attrName>
                                        </p:attrNameLst>
                                      </p:cBhvr>
                                      <p:tavLst>
                                        <p:tav tm="0">
                                          <p:val>
                                            <p:strVal val="#ppt_x"/>
                                          </p:val>
                                        </p:tav>
                                        <p:tav tm="100000">
                                          <p:val>
                                            <p:strVal val="#ppt_x"/>
                                          </p:val>
                                        </p:tav>
                                      </p:tavLst>
                                    </p:anim>
                                    <p:anim calcmode="lin" valueType="num">
                                      <p:cBhvr>
                                        <p:cTn id="340" dur="500" fill="hold"/>
                                        <p:tgtEl>
                                          <p:spTgt spid="26681"/>
                                        </p:tgtEl>
                                        <p:attrNameLst>
                                          <p:attrName>ppt_y</p:attrName>
                                        </p:attrNameLst>
                                      </p:cBhvr>
                                      <p:tavLst>
                                        <p:tav tm="0">
                                          <p:val>
                                            <p:strVal val="#ppt_y+#ppt_h/2"/>
                                          </p:val>
                                        </p:tav>
                                        <p:tav tm="100000">
                                          <p:val>
                                            <p:strVal val="#ppt_y"/>
                                          </p:val>
                                        </p:tav>
                                      </p:tavLst>
                                    </p:anim>
                                    <p:anim calcmode="lin" valueType="num">
                                      <p:cBhvr>
                                        <p:cTn id="341" dur="500" fill="hold"/>
                                        <p:tgtEl>
                                          <p:spTgt spid="26681"/>
                                        </p:tgtEl>
                                        <p:attrNameLst>
                                          <p:attrName>ppt_w</p:attrName>
                                        </p:attrNameLst>
                                      </p:cBhvr>
                                      <p:tavLst>
                                        <p:tav tm="0">
                                          <p:val>
                                            <p:strVal val="#ppt_w"/>
                                          </p:val>
                                        </p:tav>
                                        <p:tav tm="100000">
                                          <p:val>
                                            <p:strVal val="#ppt_w"/>
                                          </p:val>
                                        </p:tav>
                                      </p:tavLst>
                                    </p:anim>
                                    <p:anim calcmode="lin" valueType="num">
                                      <p:cBhvr>
                                        <p:cTn id="342" dur="500" fill="hold"/>
                                        <p:tgtEl>
                                          <p:spTgt spid="26681"/>
                                        </p:tgtEl>
                                        <p:attrNameLst>
                                          <p:attrName>ppt_h</p:attrName>
                                        </p:attrNameLst>
                                      </p:cBhvr>
                                      <p:tavLst>
                                        <p:tav tm="0">
                                          <p:val>
                                            <p:fltVal val="0"/>
                                          </p:val>
                                        </p:tav>
                                        <p:tav tm="100000">
                                          <p:val>
                                            <p:strVal val="#ppt_h"/>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7" presetClass="entr" presetSubtype="4" fill="hold" nodeType="clickEffect">
                                  <p:stCondLst>
                                    <p:cond delay="0"/>
                                  </p:stCondLst>
                                  <p:childTnLst>
                                    <p:set>
                                      <p:cBhvr>
                                        <p:cTn id="346" dur="1" fill="hold">
                                          <p:stCondLst>
                                            <p:cond delay="0"/>
                                          </p:stCondLst>
                                        </p:cTn>
                                        <p:tgtEl>
                                          <p:spTgt spid="26682"/>
                                        </p:tgtEl>
                                        <p:attrNameLst>
                                          <p:attrName>style.visibility</p:attrName>
                                        </p:attrNameLst>
                                      </p:cBhvr>
                                      <p:to>
                                        <p:strVal val="visible"/>
                                      </p:to>
                                    </p:set>
                                    <p:anim calcmode="lin" valueType="num">
                                      <p:cBhvr>
                                        <p:cTn id="347" dur="500" fill="hold"/>
                                        <p:tgtEl>
                                          <p:spTgt spid="26682"/>
                                        </p:tgtEl>
                                        <p:attrNameLst>
                                          <p:attrName>ppt_x</p:attrName>
                                        </p:attrNameLst>
                                      </p:cBhvr>
                                      <p:tavLst>
                                        <p:tav tm="0">
                                          <p:val>
                                            <p:strVal val="#ppt_x"/>
                                          </p:val>
                                        </p:tav>
                                        <p:tav tm="100000">
                                          <p:val>
                                            <p:strVal val="#ppt_x"/>
                                          </p:val>
                                        </p:tav>
                                      </p:tavLst>
                                    </p:anim>
                                    <p:anim calcmode="lin" valueType="num">
                                      <p:cBhvr>
                                        <p:cTn id="348" dur="500" fill="hold"/>
                                        <p:tgtEl>
                                          <p:spTgt spid="26682"/>
                                        </p:tgtEl>
                                        <p:attrNameLst>
                                          <p:attrName>ppt_y</p:attrName>
                                        </p:attrNameLst>
                                      </p:cBhvr>
                                      <p:tavLst>
                                        <p:tav tm="0">
                                          <p:val>
                                            <p:strVal val="#ppt_y+#ppt_h/2"/>
                                          </p:val>
                                        </p:tav>
                                        <p:tav tm="100000">
                                          <p:val>
                                            <p:strVal val="#ppt_y"/>
                                          </p:val>
                                        </p:tav>
                                      </p:tavLst>
                                    </p:anim>
                                    <p:anim calcmode="lin" valueType="num">
                                      <p:cBhvr>
                                        <p:cTn id="349" dur="500" fill="hold"/>
                                        <p:tgtEl>
                                          <p:spTgt spid="26682"/>
                                        </p:tgtEl>
                                        <p:attrNameLst>
                                          <p:attrName>ppt_w</p:attrName>
                                        </p:attrNameLst>
                                      </p:cBhvr>
                                      <p:tavLst>
                                        <p:tav tm="0">
                                          <p:val>
                                            <p:strVal val="#ppt_w"/>
                                          </p:val>
                                        </p:tav>
                                        <p:tav tm="100000">
                                          <p:val>
                                            <p:strVal val="#ppt_w"/>
                                          </p:val>
                                        </p:tav>
                                      </p:tavLst>
                                    </p:anim>
                                    <p:anim calcmode="lin" valueType="num">
                                      <p:cBhvr>
                                        <p:cTn id="350" dur="500" fill="hold"/>
                                        <p:tgtEl>
                                          <p:spTgt spid="26682"/>
                                        </p:tgtEl>
                                        <p:attrNameLst>
                                          <p:attrName>ppt_h</p:attrName>
                                        </p:attrNameLst>
                                      </p:cBhvr>
                                      <p:tavLst>
                                        <p:tav tm="0">
                                          <p:val>
                                            <p:fltVal val="0"/>
                                          </p:val>
                                        </p:tav>
                                        <p:tav tm="100000">
                                          <p:val>
                                            <p:strVal val="#ppt_h"/>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17" presetClass="entr" presetSubtype="4" fill="hold" nodeType="clickEffect">
                                  <p:stCondLst>
                                    <p:cond delay="0"/>
                                  </p:stCondLst>
                                  <p:childTnLst>
                                    <p:set>
                                      <p:cBhvr>
                                        <p:cTn id="354" dur="1" fill="hold">
                                          <p:stCondLst>
                                            <p:cond delay="0"/>
                                          </p:stCondLst>
                                        </p:cTn>
                                        <p:tgtEl>
                                          <p:spTgt spid="26683"/>
                                        </p:tgtEl>
                                        <p:attrNameLst>
                                          <p:attrName>style.visibility</p:attrName>
                                        </p:attrNameLst>
                                      </p:cBhvr>
                                      <p:to>
                                        <p:strVal val="visible"/>
                                      </p:to>
                                    </p:set>
                                    <p:anim calcmode="lin" valueType="num">
                                      <p:cBhvr>
                                        <p:cTn id="355" dur="500" fill="hold"/>
                                        <p:tgtEl>
                                          <p:spTgt spid="26683"/>
                                        </p:tgtEl>
                                        <p:attrNameLst>
                                          <p:attrName>ppt_x</p:attrName>
                                        </p:attrNameLst>
                                      </p:cBhvr>
                                      <p:tavLst>
                                        <p:tav tm="0">
                                          <p:val>
                                            <p:strVal val="#ppt_x"/>
                                          </p:val>
                                        </p:tav>
                                        <p:tav tm="100000">
                                          <p:val>
                                            <p:strVal val="#ppt_x"/>
                                          </p:val>
                                        </p:tav>
                                      </p:tavLst>
                                    </p:anim>
                                    <p:anim calcmode="lin" valueType="num">
                                      <p:cBhvr>
                                        <p:cTn id="356" dur="500" fill="hold"/>
                                        <p:tgtEl>
                                          <p:spTgt spid="26683"/>
                                        </p:tgtEl>
                                        <p:attrNameLst>
                                          <p:attrName>ppt_y</p:attrName>
                                        </p:attrNameLst>
                                      </p:cBhvr>
                                      <p:tavLst>
                                        <p:tav tm="0">
                                          <p:val>
                                            <p:strVal val="#ppt_y+#ppt_h/2"/>
                                          </p:val>
                                        </p:tav>
                                        <p:tav tm="100000">
                                          <p:val>
                                            <p:strVal val="#ppt_y"/>
                                          </p:val>
                                        </p:tav>
                                      </p:tavLst>
                                    </p:anim>
                                    <p:anim calcmode="lin" valueType="num">
                                      <p:cBhvr>
                                        <p:cTn id="357" dur="500" fill="hold"/>
                                        <p:tgtEl>
                                          <p:spTgt spid="26683"/>
                                        </p:tgtEl>
                                        <p:attrNameLst>
                                          <p:attrName>ppt_w</p:attrName>
                                        </p:attrNameLst>
                                      </p:cBhvr>
                                      <p:tavLst>
                                        <p:tav tm="0">
                                          <p:val>
                                            <p:strVal val="#ppt_w"/>
                                          </p:val>
                                        </p:tav>
                                        <p:tav tm="100000">
                                          <p:val>
                                            <p:strVal val="#ppt_w"/>
                                          </p:val>
                                        </p:tav>
                                      </p:tavLst>
                                    </p:anim>
                                    <p:anim calcmode="lin" valueType="num">
                                      <p:cBhvr>
                                        <p:cTn id="358" dur="500" fill="hold"/>
                                        <p:tgtEl>
                                          <p:spTgt spid="26683"/>
                                        </p:tgtEl>
                                        <p:attrNameLst>
                                          <p:attrName>ppt_h</p:attrName>
                                        </p:attrNameLst>
                                      </p:cBhvr>
                                      <p:tavLst>
                                        <p:tav tm="0">
                                          <p:val>
                                            <p:fltVal val="0"/>
                                          </p:val>
                                        </p:tav>
                                        <p:tav tm="100000">
                                          <p:val>
                                            <p:strVal val="#ppt_h"/>
                                          </p:val>
                                        </p:tav>
                                      </p:tavLst>
                                    </p:anim>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 presetClass="entr" presetSubtype="8" fill="hold" nodeType="clickEffect">
                                  <p:stCondLst>
                                    <p:cond delay="0"/>
                                  </p:stCondLst>
                                  <p:childTnLst>
                                    <p:set>
                                      <p:cBhvr>
                                        <p:cTn id="362" dur="1" fill="hold">
                                          <p:stCondLst>
                                            <p:cond delay="0"/>
                                          </p:stCondLst>
                                        </p:cTn>
                                        <p:tgtEl>
                                          <p:spTgt spid="26690"/>
                                        </p:tgtEl>
                                        <p:attrNameLst>
                                          <p:attrName>style.visibility</p:attrName>
                                        </p:attrNameLst>
                                      </p:cBhvr>
                                      <p:to>
                                        <p:strVal val="visible"/>
                                      </p:to>
                                    </p:set>
                                    <p:anim calcmode="lin" valueType="num">
                                      <p:cBhvr additive="base">
                                        <p:cTn id="363" dur="500" fill="hold"/>
                                        <p:tgtEl>
                                          <p:spTgt spid="26690"/>
                                        </p:tgtEl>
                                        <p:attrNameLst>
                                          <p:attrName>ppt_x</p:attrName>
                                        </p:attrNameLst>
                                      </p:cBhvr>
                                      <p:tavLst>
                                        <p:tav tm="0">
                                          <p:val>
                                            <p:strVal val="0-#ppt_w/2"/>
                                          </p:val>
                                        </p:tav>
                                        <p:tav tm="100000">
                                          <p:val>
                                            <p:strVal val="#ppt_x"/>
                                          </p:val>
                                        </p:tav>
                                      </p:tavLst>
                                    </p:anim>
                                    <p:anim calcmode="lin" valueType="num">
                                      <p:cBhvr additive="base">
                                        <p:cTn id="364" dur="500" fill="hold"/>
                                        <p:tgtEl>
                                          <p:spTgt spid="26690"/>
                                        </p:tgtEl>
                                        <p:attrNameLst>
                                          <p:attrName>ppt_y</p:attrName>
                                        </p:attrNameLst>
                                      </p:cBhvr>
                                      <p:tavLst>
                                        <p:tav tm="0">
                                          <p:val>
                                            <p:strVal val="#ppt_y"/>
                                          </p:val>
                                        </p:tav>
                                        <p:tav tm="100000">
                                          <p:val>
                                            <p:strVal val="#ppt_y"/>
                                          </p:val>
                                        </p:tav>
                                      </p:tavLst>
                                    </p:anim>
                                  </p:childTnLst>
                                </p:cTn>
                              </p:par>
                            </p:childTnLst>
                          </p:cTn>
                        </p:par>
                      </p:childTnLst>
                    </p:cTn>
                  </p:par>
                  <p:par>
                    <p:cTn id="365" fill="hold" nodeType="clickPar">
                      <p:stCondLst>
                        <p:cond delay="indefinite"/>
                      </p:stCondLst>
                      <p:childTnLst>
                        <p:par>
                          <p:cTn id="366" fill="hold" nodeType="withGroup">
                            <p:stCondLst>
                              <p:cond delay="0"/>
                            </p:stCondLst>
                            <p:childTnLst>
                              <p:par>
                                <p:cTn id="367" presetID="17" presetClass="entr" presetSubtype="8" fill="hold" nodeType="clickEffect">
                                  <p:stCondLst>
                                    <p:cond delay="0"/>
                                  </p:stCondLst>
                                  <p:childTnLst>
                                    <p:set>
                                      <p:cBhvr>
                                        <p:cTn id="368" dur="1" fill="hold">
                                          <p:stCondLst>
                                            <p:cond delay="0"/>
                                          </p:stCondLst>
                                        </p:cTn>
                                        <p:tgtEl>
                                          <p:spTgt spid="26684"/>
                                        </p:tgtEl>
                                        <p:attrNameLst>
                                          <p:attrName>style.visibility</p:attrName>
                                        </p:attrNameLst>
                                      </p:cBhvr>
                                      <p:to>
                                        <p:strVal val="visible"/>
                                      </p:to>
                                    </p:set>
                                    <p:anim calcmode="lin" valueType="num">
                                      <p:cBhvr>
                                        <p:cTn id="369" dur="500" fill="hold"/>
                                        <p:tgtEl>
                                          <p:spTgt spid="26684"/>
                                        </p:tgtEl>
                                        <p:attrNameLst>
                                          <p:attrName>ppt_x</p:attrName>
                                        </p:attrNameLst>
                                      </p:cBhvr>
                                      <p:tavLst>
                                        <p:tav tm="0">
                                          <p:val>
                                            <p:strVal val="#ppt_x-#ppt_w/2"/>
                                          </p:val>
                                        </p:tav>
                                        <p:tav tm="100000">
                                          <p:val>
                                            <p:strVal val="#ppt_x"/>
                                          </p:val>
                                        </p:tav>
                                      </p:tavLst>
                                    </p:anim>
                                    <p:anim calcmode="lin" valueType="num">
                                      <p:cBhvr>
                                        <p:cTn id="370" dur="500" fill="hold"/>
                                        <p:tgtEl>
                                          <p:spTgt spid="26684"/>
                                        </p:tgtEl>
                                        <p:attrNameLst>
                                          <p:attrName>ppt_y</p:attrName>
                                        </p:attrNameLst>
                                      </p:cBhvr>
                                      <p:tavLst>
                                        <p:tav tm="0">
                                          <p:val>
                                            <p:strVal val="#ppt_y"/>
                                          </p:val>
                                        </p:tav>
                                        <p:tav tm="100000">
                                          <p:val>
                                            <p:strVal val="#ppt_y"/>
                                          </p:val>
                                        </p:tav>
                                      </p:tavLst>
                                    </p:anim>
                                    <p:anim calcmode="lin" valueType="num">
                                      <p:cBhvr>
                                        <p:cTn id="371" dur="500" fill="hold"/>
                                        <p:tgtEl>
                                          <p:spTgt spid="26684"/>
                                        </p:tgtEl>
                                        <p:attrNameLst>
                                          <p:attrName>ppt_w</p:attrName>
                                        </p:attrNameLst>
                                      </p:cBhvr>
                                      <p:tavLst>
                                        <p:tav tm="0">
                                          <p:val>
                                            <p:fltVal val="0"/>
                                          </p:val>
                                        </p:tav>
                                        <p:tav tm="100000">
                                          <p:val>
                                            <p:strVal val="#ppt_w"/>
                                          </p:val>
                                        </p:tav>
                                      </p:tavLst>
                                    </p:anim>
                                    <p:anim calcmode="lin" valueType="num">
                                      <p:cBhvr>
                                        <p:cTn id="372" dur="500" fill="hold"/>
                                        <p:tgtEl>
                                          <p:spTgt spid="26684"/>
                                        </p:tgtEl>
                                        <p:attrNameLst>
                                          <p:attrName>ppt_h</p:attrName>
                                        </p:attrNameLst>
                                      </p:cBhvr>
                                      <p:tavLst>
                                        <p:tav tm="0">
                                          <p:val>
                                            <p:strVal val="#ppt_h"/>
                                          </p:val>
                                        </p:tav>
                                        <p:tav tm="100000">
                                          <p:val>
                                            <p:strVal val="#ppt_h"/>
                                          </p:val>
                                        </p:tav>
                                      </p:tavLst>
                                    </p:anim>
                                  </p:childTnLst>
                                </p:cTn>
                              </p:par>
                            </p:childTnLst>
                          </p:cTn>
                        </p:par>
                      </p:childTnLst>
                    </p:cTn>
                  </p:par>
                  <p:par>
                    <p:cTn id="373" fill="hold" nodeType="clickPar">
                      <p:stCondLst>
                        <p:cond delay="indefinite"/>
                      </p:stCondLst>
                      <p:childTnLst>
                        <p:par>
                          <p:cTn id="374" fill="hold" nodeType="withGroup">
                            <p:stCondLst>
                              <p:cond delay="0"/>
                            </p:stCondLst>
                            <p:childTnLst>
                              <p:par>
                                <p:cTn id="375" presetID="2" presetClass="entr" presetSubtype="8" fill="hold" grpId="0" nodeType="clickEffect">
                                  <p:stCondLst>
                                    <p:cond delay="0"/>
                                  </p:stCondLst>
                                  <p:childTnLst>
                                    <p:set>
                                      <p:cBhvr>
                                        <p:cTn id="376" dur="1" fill="hold">
                                          <p:stCondLst>
                                            <p:cond delay="0"/>
                                          </p:stCondLst>
                                        </p:cTn>
                                        <p:tgtEl>
                                          <p:spTgt spid="26685"/>
                                        </p:tgtEl>
                                        <p:attrNameLst>
                                          <p:attrName>style.visibility</p:attrName>
                                        </p:attrNameLst>
                                      </p:cBhvr>
                                      <p:to>
                                        <p:strVal val="visible"/>
                                      </p:to>
                                    </p:set>
                                    <p:anim calcmode="lin" valueType="num">
                                      <p:cBhvr additive="base">
                                        <p:cTn id="377" dur="500" fill="hold"/>
                                        <p:tgtEl>
                                          <p:spTgt spid="26685"/>
                                        </p:tgtEl>
                                        <p:attrNameLst>
                                          <p:attrName>ppt_x</p:attrName>
                                        </p:attrNameLst>
                                      </p:cBhvr>
                                      <p:tavLst>
                                        <p:tav tm="0">
                                          <p:val>
                                            <p:strVal val="0-#ppt_w/2"/>
                                          </p:val>
                                        </p:tav>
                                        <p:tav tm="100000">
                                          <p:val>
                                            <p:strVal val="#ppt_x"/>
                                          </p:val>
                                        </p:tav>
                                      </p:tavLst>
                                    </p:anim>
                                    <p:anim calcmode="lin" valueType="num">
                                      <p:cBhvr additive="base">
                                        <p:cTn id="378" dur="500" fill="hold"/>
                                        <p:tgtEl>
                                          <p:spTgt spid="26685"/>
                                        </p:tgtEl>
                                        <p:attrNameLst>
                                          <p:attrName>ppt_y</p:attrName>
                                        </p:attrNameLst>
                                      </p:cBhvr>
                                      <p:tavLst>
                                        <p:tav tm="0">
                                          <p:val>
                                            <p:strVal val="#ppt_y"/>
                                          </p:val>
                                        </p:tav>
                                        <p:tav tm="100000">
                                          <p:val>
                                            <p:strVal val="#ppt_y"/>
                                          </p:val>
                                        </p:tav>
                                      </p:tavLst>
                                    </p:anim>
                                  </p:childTnLst>
                                </p:cTn>
                              </p:par>
                            </p:childTnLst>
                          </p:cTn>
                        </p:par>
                      </p:childTnLst>
                    </p:cTn>
                  </p:par>
                  <p:par>
                    <p:cTn id="379" fill="hold" nodeType="clickPar">
                      <p:stCondLst>
                        <p:cond delay="indefinite"/>
                      </p:stCondLst>
                      <p:childTnLst>
                        <p:par>
                          <p:cTn id="380" fill="hold" nodeType="withGroup">
                            <p:stCondLst>
                              <p:cond delay="0"/>
                            </p:stCondLst>
                            <p:childTnLst>
                              <p:par>
                                <p:cTn id="381" presetID="2" presetClass="entr" presetSubtype="8" fill="hold" grpId="0" nodeType="clickEffect">
                                  <p:stCondLst>
                                    <p:cond delay="0"/>
                                  </p:stCondLst>
                                  <p:childTnLst>
                                    <p:set>
                                      <p:cBhvr>
                                        <p:cTn id="382" dur="1" fill="hold">
                                          <p:stCondLst>
                                            <p:cond delay="0"/>
                                          </p:stCondLst>
                                        </p:cTn>
                                        <p:tgtEl>
                                          <p:spTgt spid="26686"/>
                                        </p:tgtEl>
                                        <p:attrNameLst>
                                          <p:attrName>style.visibility</p:attrName>
                                        </p:attrNameLst>
                                      </p:cBhvr>
                                      <p:to>
                                        <p:strVal val="visible"/>
                                      </p:to>
                                    </p:set>
                                    <p:anim calcmode="lin" valueType="num">
                                      <p:cBhvr additive="base">
                                        <p:cTn id="383" dur="500" fill="hold"/>
                                        <p:tgtEl>
                                          <p:spTgt spid="26686"/>
                                        </p:tgtEl>
                                        <p:attrNameLst>
                                          <p:attrName>ppt_x</p:attrName>
                                        </p:attrNameLst>
                                      </p:cBhvr>
                                      <p:tavLst>
                                        <p:tav tm="0">
                                          <p:val>
                                            <p:strVal val="0-#ppt_w/2"/>
                                          </p:val>
                                        </p:tav>
                                        <p:tav tm="100000">
                                          <p:val>
                                            <p:strVal val="#ppt_x"/>
                                          </p:val>
                                        </p:tav>
                                      </p:tavLst>
                                    </p:anim>
                                    <p:anim calcmode="lin" valueType="num">
                                      <p:cBhvr additive="base">
                                        <p:cTn id="384"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par>
                    <p:cTn id="385" fill="hold" nodeType="clickPar">
                      <p:stCondLst>
                        <p:cond delay="indefinite"/>
                      </p:stCondLst>
                      <p:childTnLst>
                        <p:par>
                          <p:cTn id="386" fill="hold" nodeType="withGroup">
                            <p:stCondLst>
                              <p:cond delay="0"/>
                            </p:stCondLst>
                            <p:childTnLst>
                              <p:par>
                                <p:cTn id="387" presetID="2" presetClass="entr" presetSubtype="8" fill="hold" grpId="0" nodeType="clickEffect">
                                  <p:stCondLst>
                                    <p:cond delay="0"/>
                                  </p:stCondLst>
                                  <p:childTnLst>
                                    <p:set>
                                      <p:cBhvr>
                                        <p:cTn id="388" dur="1" fill="hold">
                                          <p:stCondLst>
                                            <p:cond delay="0"/>
                                          </p:stCondLst>
                                        </p:cTn>
                                        <p:tgtEl>
                                          <p:spTgt spid="26687"/>
                                        </p:tgtEl>
                                        <p:attrNameLst>
                                          <p:attrName>style.visibility</p:attrName>
                                        </p:attrNameLst>
                                      </p:cBhvr>
                                      <p:to>
                                        <p:strVal val="visible"/>
                                      </p:to>
                                    </p:set>
                                    <p:anim calcmode="lin" valueType="num">
                                      <p:cBhvr additive="base">
                                        <p:cTn id="389" dur="500" fill="hold"/>
                                        <p:tgtEl>
                                          <p:spTgt spid="26687"/>
                                        </p:tgtEl>
                                        <p:attrNameLst>
                                          <p:attrName>ppt_x</p:attrName>
                                        </p:attrNameLst>
                                      </p:cBhvr>
                                      <p:tavLst>
                                        <p:tav tm="0">
                                          <p:val>
                                            <p:strVal val="0-#ppt_w/2"/>
                                          </p:val>
                                        </p:tav>
                                        <p:tav tm="100000">
                                          <p:val>
                                            <p:strVal val="#ppt_x"/>
                                          </p:val>
                                        </p:tav>
                                      </p:tavLst>
                                    </p:anim>
                                    <p:anim calcmode="lin" valueType="num">
                                      <p:cBhvr additive="base">
                                        <p:cTn id="390" dur="500" fill="hold"/>
                                        <p:tgtEl>
                                          <p:spTgt spid="26687"/>
                                        </p:tgtEl>
                                        <p:attrNameLst>
                                          <p:attrName>ppt_y</p:attrName>
                                        </p:attrNameLst>
                                      </p:cBhvr>
                                      <p:tavLst>
                                        <p:tav tm="0">
                                          <p:val>
                                            <p:strVal val="#ppt_y"/>
                                          </p:val>
                                        </p:tav>
                                        <p:tav tm="100000">
                                          <p:val>
                                            <p:strVal val="#ppt_y"/>
                                          </p:val>
                                        </p:tav>
                                      </p:tavLst>
                                    </p:anim>
                                  </p:childTnLst>
                                </p:cTn>
                              </p:par>
                            </p:childTnLst>
                          </p:cTn>
                        </p:par>
                      </p:childTnLst>
                    </p:cTn>
                  </p:par>
                  <p:par>
                    <p:cTn id="391" fill="hold" nodeType="clickPar">
                      <p:stCondLst>
                        <p:cond delay="indefinite"/>
                      </p:stCondLst>
                      <p:childTnLst>
                        <p:par>
                          <p:cTn id="392" fill="hold" nodeType="withGroup">
                            <p:stCondLst>
                              <p:cond delay="0"/>
                            </p:stCondLst>
                            <p:childTnLst>
                              <p:par>
                                <p:cTn id="393" presetID="2" presetClass="entr" presetSubtype="8" fill="hold" grpId="0" nodeType="clickEffect">
                                  <p:stCondLst>
                                    <p:cond delay="0"/>
                                  </p:stCondLst>
                                  <p:childTnLst>
                                    <p:set>
                                      <p:cBhvr>
                                        <p:cTn id="394" dur="1" fill="hold">
                                          <p:stCondLst>
                                            <p:cond delay="0"/>
                                          </p:stCondLst>
                                        </p:cTn>
                                        <p:tgtEl>
                                          <p:spTgt spid="26689"/>
                                        </p:tgtEl>
                                        <p:attrNameLst>
                                          <p:attrName>style.visibility</p:attrName>
                                        </p:attrNameLst>
                                      </p:cBhvr>
                                      <p:to>
                                        <p:strVal val="visible"/>
                                      </p:to>
                                    </p:set>
                                    <p:anim calcmode="lin" valueType="num">
                                      <p:cBhvr additive="base">
                                        <p:cTn id="395" dur="500" fill="hold"/>
                                        <p:tgtEl>
                                          <p:spTgt spid="26689"/>
                                        </p:tgtEl>
                                        <p:attrNameLst>
                                          <p:attrName>ppt_x</p:attrName>
                                        </p:attrNameLst>
                                      </p:cBhvr>
                                      <p:tavLst>
                                        <p:tav tm="0">
                                          <p:val>
                                            <p:strVal val="0-#ppt_w/2"/>
                                          </p:val>
                                        </p:tav>
                                        <p:tav tm="100000">
                                          <p:val>
                                            <p:strVal val="#ppt_x"/>
                                          </p:val>
                                        </p:tav>
                                      </p:tavLst>
                                    </p:anim>
                                    <p:anim calcmode="lin" valueType="num">
                                      <p:cBhvr additive="base">
                                        <p:cTn id="396" dur="500" fill="hold"/>
                                        <p:tgtEl>
                                          <p:spTgt spid="26689"/>
                                        </p:tgtEl>
                                        <p:attrNameLst>
                                          <p:attrName>ppt_y</p:attrName>
                                        </p:attrNameLst>
                                      </p:cBhvr>
                                      <p:tavLst>
                                        <p:tav tm="0">
                                          <p:val>
                                            <p:strVal val="#ppt_y"/>
                                          </p:val>
                                        </p:tav>
                                        <p:tav tm="100000">
                                          <p:val>
                                            <p:strVal val="#ppt_y"/>
                                          </p:val>
                                        </p:tav>
                                      </p:tavLst>
                                    </p:anim>
                                  </p:childTnLst>
                                </p:cTn>
                              </p:par>
                            </p:childTnLst>
                          </p:cTn>
                        </p:par>
                      </p:childTnLst>
                    </p:cTn>
                  </p:par>
                  <p:par>
                    <p:cTn id="397" fill="hold" nodeType="clickPar">
                      <p:stCondLst>
                        <p:cond delay="indefinite"/>
                      </p:stCondLst>
                      <p:childTnLst>
                        <p:par>
                          <p:cTn id="398" fill="hold" nodeType="withGroup">
                            <p:stCondLst>
                              <p:cond delay="0"/>
                            </p:stCondLst>
                            <p:childTnLst>
                              <p:par>
                                <p:cTn id="399" presetID="2" presetClass="entr" presetSubtype="8" fill="hold" grpId="0" nodeType="clickEffect">
                                  <p:stCondLst>
                                    <p:cond delay="0"/>
                                  </p:stCondLst>
                                  <p:childTnLst>
                                    <p:set>
                                      <p:cBhvr>
                                        <p:cTn id="400" dur="1" fill="hold">
                                          <p:stCondLst>
                                            <p:cond delay="0"/>
                                          </p:stCondLst>
                                        </p:cTn>
                                        <p:tgtEl>
                                          <p:spTgt spid="26688"/>
                                        </p:tgtEl>
                                        <p:attrNameLst>
                                          <p:attrName>style.visibility</p:attrName>
                                        </p:attrNameLst>
                                      </p:cBhvr>
                                      <p:to>
                                        <p:strVal val="visible"/>
                                      </p:to>
                                    </p:set>
                                    <p:anim calcmode="lin" valueType="num">
                                      <p:cBhvr additive="base">
                                        <p:cTn id="401" dur="500" fill="hold"/>
                                        <p:tgtEl>
                                          <p:spTgt spid="26688"/>
                                        </p:tgtEl>
                                        <p:attrNameLst>
                                          <p:attrName>ppt_x</p:attrName>
                                        </p:attrNameLst>
                                      </p:cBhvr>
                                      <p:tavLst>
                                        <p:tav tm="0">
                                          <p:val>
                                            <p:strVal val="0-#ppt_w/2"/>
                                          </p:val>
                                        </p:tav>
                                        <p:tav tm="100000">
                                          <p:val>
                                            <p:strVal val="#ppt_x"/>
                                          </p:val>
                                        </p:tav>
                                      </p:tavLst>
                                    </p:anim>
                                    <p:anim calcmode="lin" valueType="num">
                                      <p:cBhvr additive="base">
                                        <p:cTn id="402" dur="500" fill="hold"/>
                                        <p:tgtEl>
                                          <p:spTgt spid="26688"/>
                                        </p:tgtEl>
                                        <p:attrNameLst>
                                          <p:attrName>ppt_y</p:attrName>
                                        </p:attrNameLst>
                                      </p:cBhvr>
                                      <p:tavLst>
                                        <p:tav tm="0">
                                          <p:val>
                                            <p:strVal val="#ppt_y"/>
                                          </p:val>
                                        </p:tav>
                                        <p:tav tm="100000">
                                          <p:val>
                                            <p:strVal val="#ppt_y"/>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2" presetClass="entr" presetSubtype="1" fill="hold" grpId="0" nodeType="clickEffect">
                                  <p:stCondLst>
                                    <p:cond delay="0"/>
                                  </p:stCondLst>
                                  <p:childTnLst>
                                    <p:set>
                                      <p:cBhvr>
                                        <p:cTn id="406" dur="1" fill="hold">
                                          <p:stCondLst>
                                            <p:cond delay="0"/>
                                          </p:stCondLst>
                                        </p:cTn>
                                        <p:tgtEl>
                                          <p:spTgt spid="26696"/>
                                        </p:tgtEl>
                                        <p:attrNameLst>
                                          <p:attrName>style.visibility</p:attrName>
                                        </p:attrNameLst>
                                      </p:cBhvr>
                                      <p:to>
                                        <p:strVal val="visible"/>
                                      </p:to>
                                    </p:set>
                                    <p:anim calcmode="lin" valueType="num">
                                      <p:cBhvr additive="base">
                                        <p:cTn id="407" dur="500" fill="hold"/>
                                        <p:tgtEl>
                                          <p:spTgt spid="26696"/>
                                        </p:tgtEl>
                                        <p:attrNameLst>
                                          <p:attrName>ppt_x</p:attrName>
                                        </p:attrNameLst>
                                      </p:cBhvr>
                                      <p:tavLst>
                                        <p:tav tm="0">
                                          <p:val>
                                            <p:strVal val="#ppt_x"/>
                                          </p:val>
                                        </p:tav>
                                        <p:tav tm="100000">
                                          <p:val>
                                            <p:strVal val="#ppt_x"/>
                                          </p:val>
                                        </p:tav>
                                      </p:tavLst>
                                    </p:anim>
                                    <p:anim calcmode="lin" valueType="num">
                                      <p:cBhvr additive="base">
                                        <p:cTn id="408" dur="500" fill="hold"/>
                                        <p:tgtEl>
                                          <p:spTgt spid="26696"/>
                                        </p:tgtEl>
                                        <p:attrNameLst>
                                          <p:attrName>ppt_y</p:attrName>
                                        </p:attrNameLst>
                                      </p:cBhvr>
                                      <p:tavLst>
                                        <p:tav tm="0">
                                          <p:val>
                                            <p:strVal val="0-#ppt_h/2"/>
                                          </p:val>
                                        </p:tav>
                                        <p:tav tm="100000">
                                          <p:val>
                                            <p:strVal val="#ppt_y"/>
                                          </p:val>
                                        </p:tav>
                                      </p:tavLst>
                                    </p:anim>
                                  </p:childTnLst>
                                </p:cTn>
                              </p:par>
                            </p:childTnLst>
                          </p:cTn>
                        </p:par>
                      </p:childTnLst>
                    </p:cTn>
                  </p:par>
                  <p:par>
                    <p:cTn id="409" fill="hold" nodeType="clickPar">
                      <p:stCondLst>
                        <p:cond delay="indefinite"/>
                      </p:stCondLst>
                      <p:childTnLst>
                        <p:par>
                          <p:cTn id="410" fill="hold" nodeType="withGroup">
                            <p:stCondLst>
                              <p:cond delay="0"/>
                            </p:stCondLst>
                            <p:childTnLst>
                              <p:par>
                                <p:cTn id="411" presetID="2" presetClass="entr" presetSubtype="1" fill="hold" grpId="0" nodeType="clickEffect">
                                  <p:stCondLst>
                                    <p:cond delay="0"/>
                                  </p:stCondLst>
                                  <p:childTnLst>
                                    <p:set>
                                      <p:cBhvr>
                                        <p:cTn id="412" dur="1" fill="hold">
                                          <p:stCondLst>
                                            <p:cond delay="0"/>
                                          </p:stCondLst>
                                        </p:cTn>
                                        <p:tgtEl>
                                          <p:spTgt spid="26697"/>
                                        </p:tgtEl>
                                        <p:attrNameLst>
                                          <p:attrName>style.visibility</p:attrName>
                                        </p:attrNameLst>
                                      </p:cBhvr>
                                      <p:to>
                                        <p:strVal val="visible"/>
                                      </p:to>
                                    </p:set>
                                    <p:anim calcmode="lin" valueType="num">
                                      <p:cBhvr additive="base">
                                        <p:cTn id="413" dur="500" fill="hold"/>
                                        <p:tgtEl>
                                          <p:spTgt spid="26697"/>
                                        </p:tgtEl>
                                        <p:attrNameLst>
                                          <p:attrName>ppt_x</p:attrName>
                                        </p:attrNameLst>
                                      </p:cBhvr>
                                      <p:tavLst>
                                        <p:tav tm="0">
                                          <p:val>
                                            <p:strVal val="#ppt_x"/>
                                          </p:val>
                                        </p:tav>
                                        <p:tav tm="100000">
                                          <p:val>
                                            <p:strVal val="#ppt_x"/>
                                          </p:val>
                                        </p:tav>
                                      </p:tavLst>
                                    </p:anim>
                                    <p:anim calcmode="lin" valueType="num">
                                      <p:cBhvr additive="base">
                                        <p:cTn id="414" dur="500" fill="hold"/>
                                        <p:tgtEl>
                                          <p:spTgt spid="26697"/>
                                        </p:tgtEl>
                                        <p:attrNameLst>
                                          <p:attrName>ppt_y</p:attrName>
                                        </p:attrNameLst>
                                      </p:cBhvr>
                                      <p:tavLst>
                                        <p:tav tm="0">
                                          <p:val>
                                            <p:strVal val="0-#ppt_h/2"/>
                                          </p:val>
                                        </p:tav>
                                        <p:tav tm="100000">
                                          <p:val>
                                            <p:strVal val="#ppt_y"/>
                                          </p:val>
                                        </p:tav>
                                      </p:tavLst>
                                    </p:anim>
                                  </p:childTnLst>
                                </p:cTn>
                              </p:par>
                            </p:childTnLst>
                          </p:cTn>
                        </p:par>
                      </p:childTnLst>
                    </p:cTn>
                  </p:par>
                  <p:par>
                    <p:cTn id="415" fill="hold" nodeType="clickPar">
                      <p:stCondLst>
                        <p:cond delay="indefinite"/>
                      </p:stCondLst>
                      <p:childTnLst>
                        <p:par>
                          <p:cTn id="416" fill="hold" nodeType="withGroup">
                            <p:stCondLst>
                              <p:cond delay="0"/>
                            </p:stCondLst>
                            <p:childTnLst>
                              <p:par>
                                <p:cTn id="417" presetID="2" presetClass="entr" presetSubtype="1" fill="hold" grpId="0" nodeType="clickEffect">
                                  <p:stCondLst>
                                    <p:cond delay="0"/>
                                  </p:stCondLst>
                                  <p:childTnLst>
                                    <p:set>
                                      <p:cBhvr>
                                        <p:cTn id="418" dur="1" fill="hold">
                                          <p:stCondLst>
                                            <p:cond delay="0"/>
                                          </p:stCondLst>
                                        </p:cTn>
                                        <p:tgtEl>
                                          <p:spTgt spid="26698"/>
                                        </p:tgtEl>
                                        <p:attrNameLst>
                                          <p:attrName>style.visibility</p:attrName>
                                        </p:attrNameLst>
                                      </p:cBhvr>
                                      <p:to>
                                        <p:strVal val="visible"/>
                                      </p:to>
                                    </p:set>
                                    <p:anim calcmode="lin" valueType="num">
                                      <p:cBhvr additive="base">
                                        <p:cTn id="419" dur="500" fill="hold"/>
                                        <p:tgtEl>
                                          <p:spTgt spid="26698"/>
                                        </p:tgtEl>
                                        <p:attrNameLst>
                                          <p:attrName>ppt_x</p:attrName>
                                        </p:attrNameLst>
                                      </p:cBhvr>
                                      <p:tavLst>
                                        <p:tav tm="0">
                                          <p:val>
                                            <p:strVal val="#ppt_x"/>
                                          </p:val>
                                        </p:tav>
                                        <p:tav tm="100000">
                                          <p:val>
                                            <p:strVal val="#ppt_x"/>
                                          </p:val>
                                        </p:tav>
                                      </p:tavLst>
                                    </p:anim>
                                    <p:anim calcmode="lin" valueType="num">
                                      <p:cBhvr additive="base">
                                        <p:cTn id="420" dur="500" fill="hold"/>
                                        <p:tgtEl>
                                          <p:spTgt spid="26698"/>
                                        </p:tgtEl>
                                        <p:attrNameLst>
                                          <p:attrName>ppt_y</p:attrName>
                                        </p:attrNameLst>
                                      </p:cBhvr>
                                      <p:tavLst>
                                        <p:tav tm="0">
                                          <p:val>
                                            <p:strVal val="0-#ppt_h/2"/>
                                          </p:val>
                                        </p:tav>
                                        <p:tav tm="100000">
                                          <p:val>
                                            <p:strVal val="#ppt_y"/>
                                          </p:val>
                                        </p:tav>
                                      </p:tavLst>
                                    </p:anim>
                                  </p:childTnLst>
                                </p:cTn>
                              </p:par>
                            </p:childTnLst>
                          </p:cTn>
                        </p:par>
                      </p:childTnLst>
                    </p:cTn>
                  </p:par>
                  <p:par>
                    <p:cTn id="421" fill="hold" nodeType="clickPar">
                      <p:stCondLst>
                        <p:cond delay="indefinite"/>
                      </p:stCondLst>
                      <p:childTnLst>
                        <p:par>
                          <p:cTn id="422" fill="hold" nodeType="withGroup">
                            <p:stCondLst>
                              <p:cond delay="0"/>
                            </p:stCondLst>
                            <p:childTnLst>
                              <p:par>
                                <p:cTn id="423" presetID="2" presetClass="entr" presetSubtype="1" fill="hold" grpId="0" nodeType="clickEffect">
                                  <p:stCondLst>
                                    <p:cond delay="0"/>
                                  </p:stCondLst>
                                  <p:childTnLst>
                                    <p:set>
                                      <p:cBhvr>
                                        <p:cTn id="424" dur="1" fill="hold">
                                          <p:stCondLst>
                                            <p:cond delay="0"/>
                                          </p:stCondLst>
                                        </p:cTn>
                                        <p:tgtEl>
                                          <p:spTgt spid="26699"/>
                                        </p:tgtEl>
                                        <p:attrNameLst>
                                          <p:attrName>style.visibility</p:attrName>
                                        </p:attrNameLst>
                                      </p:cBhvr>
                                      <p:to>
                                        <p:strVal val="visible"/>
                                      </p:to>
                                    </p:set>
                                    <p:anim calcmode="lin" valueType="num">
                                      <p:cBhvr additive="base">
                                        <p:cTn id="425" dur="500" fill="hold"/>
                                        <p:tgtEl>
                                          <p:spTgt spid="26699"/>
                                        </p:tgtEl>
                                        <p:attrNameLst>
                                          <p:attrName>ppt_x</p:attrName>
                                        </p:attrNameLst>
                                      </p:cBhvr>
                                      <p:tavLst>
                                        <p:tav tm="0">
                                          <p:val>
                                            <p:strVal val="#ppt_x"/>
                                          </p:val>
                                        </p:tav>
                                        <p:tav tm="100000">
                                          <p:val>
                                            <p:strVal val="#ppt_x"/>
                                          </p:val>
                                        </p:tav>
                                      </p:tavLst>
                                    </p:anim>
                                    <p:anim calcmode="lin" valueType="num">
                                      <p:cBhvr additive="base">
                                        <p:cTn id="426" dur="500" fill="hold"/>
                                        <p:tgtEl>
                                          <p:spTgt spid="26699"/>
                                        </p:tgtEl>
                                        <p:attrNameLst>
                                          <p:attrName>ppt_y</p:attrName>
                                        </p:attrNameLst>
                                      </p:cBhvr>
                                      <p:tavLst>
                                        <p:tav tm="0">
                                          <p:val>
                                            <p:strVal val="0-#ppt_h/2"/>
                                          </p:val>
                                        </p:tav>
                                        <p:tav tm="100000">
                                          <p:val>
                                            <p:strVal val="#ppt_y"/>
                                          </p:val>
                                        </p:tav>
                                      </p:tavLst>
                                    </p:anim>
                                  </p:childTnLst>
                                </p:cTn>
                              </p:par>
                            </p:childTnLst>
                          </p:cTn>
                        </p:par>
                      </p:childTnLst>
                    </p:cTn>
                  </p:par>
                  <p:par>
                    <p:cTn id="427" fill="hold" nodeType="clickPar">
                      <p:stCondLst>
                        <p:cond delay="indefinite"/>
                      </p:stCondLst>
                      <p:childTnLst>
                        <p:par>
                          <p:cTn id="428" fill="hold" nodeType="withGroup">
                            <p:stCondLst>
                              <p:cond delay="0"/>
                            </p:stCondLst>
                            <p:childTnLst>
                              <p:par>
                                <p:cTn id="429" presetID="2" presetClass="entr" presetSubtype="1" fill="hold" grpId="0" nodeType="clickEffect">
                                  <p:stCondLst>
                                    <p:cond delay="0"/>
                                  </p:stCondLst>
                                  <p:childTnLst>
                                    <p:set>
                                      <p:cBhvr>
                                        <p:cTn id="430" dur="1" fill="hold">
                                          <p:stCondLst>
                                            <p:cond delay="0"/>
                                          </p:stCondLst>
                                        </p:cTn>
                                        <p:tgtEl>
                                          <p:spTgt spid="26700"/>
                                        </p:tgtEl>
                                        <p:attrNameLst>
                                          <p:attrName>style.visibility</p:attrName>
                                        </p:attrNameLst>
                                      </p:cBhvr>
                                      <p:to>
                                        <p:strVal val="visible"/>
                                      </p:to>
                                    </p:set>
                                    <p:anim calcmode="lin" valueType="num">
                                      <p:cBhvr additive="base">
                                        <p:cTn id="431" dur="500" fill="hold"/>
                                        <p:tgtEl>
                                          <p:spTgt spid="26700"/>
                                        </p:tgtEl>
                                        <p:attrNameLst>
                                          <p:attrName>ppt_x</p:attrName>
                                        </p:attrNameLst>
                                      </p:cBhvr>
                                      <p:tavLst>
                                        <p:tav tm="0">
                                          <p:val>
                                            <p:strVal val="#ppt_x"/>
                                          </p:val>
                                        </p:tav>
                                        <p:tav tm="100000">
                                          <p:val>
                                            <p:strVal val="#ppt_x"/>
                                          </p:val>
                                        </p:tav>
                                      </p:tavLst>
                                    </p:anim>
                                    <p:anim calcmode="lin" valueType="num">
                                      <p:cBhvr additive="base">
                                        <p:cTn id="432" dur="500" fill="hold"/>
                                        <p:tgtEl>
                                          <p:spTgt spid="26700"/>
                                        </p:tgtEl>
                                        <p:attrNameLst>
                                          <p:attrName>ppt_y</p:attrName>
                                        </p:attrNameLst>
                                      </p:cBhvr>
                                      <p:tavLst>
                                        <p:tav tm="0">
                                          <p:val>
                                            <p:strVal val="0-#ppt_h/2"/>
                                          </p:val>
                                        </p:tav>
                                        <p:tav tm="100000">
                                          <p:val>
                                            <p:strVal val="#ppt_y"/>
                                          </p:val>
                                        </p:tav>
                                      </p:tavLst>
                                    </p:anim>
                                  </p:childTnLst>
                                </p:cTn>
                              </p:par>
                            </p:childTnLst>
                          </p:cTn>
                        </p:par>
                      </p:childTnLst>
                    </p:cTn>
                  </p:par>
                  <p:par>
                    <p:cTn id="433" fill="hold" nodeType="clickPar">
                      <p:stCondLst>
                        <p:cond delay="indefinite"/>
                      </p:stCondLst>
                      <p:childTnLst>
                        <p:par>
                          <p:cTn id="434" fill="hold" nodeType="withGroup">
                            <p:stCondLst>
                              <p:cond delay="0"/>
                            </p:stCondLst>
                            <p:childTnLst>
                              <p:par>
                                <p:cTn id="435" presetID="18" presetClass="entr" presetSubtype="9" fill="hold" nodeType="clickEffect">
                                  <p:stCondLst>
                                    <p:cond delay="0"/>
                                  </p:stCondLst>
                                  <p:childTnLst>
                                    <p:set>
                                      <p:cBhvr>
                                        <p:cTn id="436" dur="1" fill="hold">
                                          <p:stCondLst>
                                            <p:cond delay="0"/>
                                          </p:stCondLst>
                                        </p:cTn>
                                        <p:tgtEl>
                                          <p:spTgt spid="26691"/>
                                        </p:tgtEl>
                                        <p:attrNameLst>
                                          <p:attrName>style.visibility</p:attrName>
                                        </p:attrNameLst>
                                      </p:cBhvr>
                                      <p:to>
                                        <p:strVal val="visible"/>
                                      </p:to>
                                    </p:set>
                                    <p:animEffect transition="in" filter="strips(upLeft)">
                                      <p:cBhvr>
                                        <p:cTn id="437" dur="500"/>
                                        <p:tgtEl>
                                          <p:spTgt spid="26691"/>
                                        </p:tgtEl>
                                      </p:cBhvr>
                                    </p:animEffect>
                                  </p:childTnLst>
                                </p:cTn>
                              </p:par>
                            </p:childTnLst>
                          </p:cTn>
                        </p:par>
                      </p:childTnLst>
                    </p:cTn>
                  </p:par>
                  <p:par>
                    <p:cTn id="438" fill="hold" nodeType="clickPar">
                      <p:stCondLst>
                        <p:cond delay="indefinite"/>
                      </p:stCondLst>
                      <p:childTnLst>
                        <p:par>
                          <p:cTn id="439" fill="hold" nodeType="withGroup">
                            <p:stCondLst>
                              <p:cond delay="0"/>
                            </p:stCondLst>
                            <p:childTnLst>
                              <p:par>
                                <p:cTn id="440" presetID="17" presetClass="entr" presetSubtype="2" fill="hold" nodeType="clickEffect">
                                  <p:stCondLst>
                                    <p:cond delay="0"/>
                                  </p:stCondLst>
                                  <p:childTnLst>
                                    <p:set>
                                      <p:cBhvr>
                                        <p:cTn id="441" dur="1" fill="hold">
                                          <p:stCondLst>
                                            <p:cond delay="0"/>
                                          </p:stCondLst>
                                        </p:cTn>
                                        <p:tgtEl>
                                          <p:spTgt spid="26693"/>
                                        </p:tgtEl>
                                        <p:attrNameLst>
                                          <p:attrName>style.visibility</p:attrName>
                                        </p:attrNameLst>
                                      </p:cBhvr>
                                      <p:to>
                                        <p:strVal val="visible"/>
                                      </p:to>
                                    </p:set>
                                    <p:anim calcmode="lin" valueType="num">
                                      <p:cBhvr>
                                        <p:cTn id="442" dur="500" fill="hold"/>
                                        <p:tgtEl>
                                          <p:spTgt spid="26693"/>
                                        </p:tgtEl>
                                        <p:attrNameLst>
                                          <p:attrName>ppt_x</p:attrName>
                                        </p:attrNameLst>
                                      </p:cBhvr>
                                      <p:tavLst>
                                        <p:tav tm="0">
                                          <p:val>
                                            <p:strVal val="#ppt_x+#ppt_w/2"/>
                                          </p:val>
                                        </p:tav>
                                        <p:tav tm="100000">
                                          <p:val>
                                            <p:strVal val="#ppt_x"/>
                                          </p:val>
                                        </p:tav>
                                      </p:tavLst>
                                    </p:anim>
                                    <p:anim calcmode="lin" valueType="num">
                                      <p:cBhvr>
                                        <p:cTn id="443" dur="500" fill="hold"/>
                                        <p:tgtEl>
                                          <p:spTgt spid="26693"/>
                                        </p:tgtEl>
                                        <p:attrNameLst>
                                          <p:attrName>ppt_y</p:attrName>
                                        </p:attrNameLst>
                                      </p:cBhvr>
                                      <p:tavLst>
                                        <p:tav tm="0">
                                          <p:val>
                                            <p:strVal val="#ppt_y"/>
                                          </p:val>
                                        </p:tav>
                                        <p:tav tm="100000">
                                          <p:val>
                                            <p:strVal val="#ppt_y"/>
                                          </p:val>
                                        </p:tav>
                                      </p:tavLst>
                                    </p:anim>
                                    <p:anim calcmode="lin" valueType="num">
                                      <p:cBhvr>
                                        <p:cTn id="444" dur="500" fill="hold"/>
                                        <p:tgtEl>
                                          <p:spTgt spid="26693"/>
                                        </p:tgtEl>
                                        <p:attrNameLst>
                                          <p:attrName>ppt_w</p:attrName>
                                        </p:attrNameLst>
                                      </p:cBhvr>
                                      <p:tavLst>
                                        <p:tav tm="0">
                                          <p:val>
                                            <p:fltVal val="0"/>
                                          </p:val>
                                        </p:tav>
                                        <p:tav tm="100000">
                                          <p:val>
                                            <p:strVal val="#ppt_w"/>
                                          </p:val>
                                        </p:tav>
                                      </p:tavLst>
                                    </p:anim>
                                    <p:anim calcmode="lin" valueType="num">
                                      <p:cBhvr>
                                        <p:cTn id="445" dur="500" fill="hold"/>
                                        <p:tgtEl>
                                          <p:spTgt spid="26693"/>
                                        </p:tgtEl>
                                        <p:attrNameLst>
                                          <p:attrName>ppt_h</p:attrName>
                                        </p:attrNameLst>
                                      </p:cBhvr>
                                      <p:tavLst>
                                        <p:tav tm="0">
                                          <p:val>
                                            <p:strVal val="#ppt_h"/>
                                          </p:val>
                                        </p:tav>
                                        <p:tav tm="100000">
                                          <p:val>
                                            <p:strVal val="#ppt_h"/>
                                          </p:val>
                                        </p:tav>
                                      </p:tavLst>
                                    </p:anim>
                                  </p:childTnLst>
                                </p:cTn>
                              </p:par>
                            </p:childTnLst>
                          </p:cTn>
                        </p:par>
                      </p:childTnLst>
                    </p:cTn>
                  </p:par>
                  <p:par>
                    <p:cTn id="446" fill="hold" nodeType="clickPar">
                      <p:stCondLst>
                        <p:cond delay="indefinite"/>
                      </p:stCondLst>
                      <p:childTnLst>
                        <p:par>
                          <p:cTn id="447" fill="hold" nodeType="withGroup">
                            <p:stCondLst>
                              <p:cond delay="0"/>
                            </p:stCondLst>
                            <p:childTnLst>
                              <p:par>
                                <p:cTn id="448" presetID="18" presetClass="entr" presetSubtype="12" fill="hold" nodeType="clickEffect">
                                  <p:stCondLst>
                                    <p:cond delay="0"/>
                                  </p:stCondLst>
                                  <p:childTnLst>
                                    <p:set>
                                      <p:cBhvr>
                                        <p:cTn id="449" dur="1" fill="hold">
                                          <p:stCondLst>
                                            <p:cond delay="0"/>
                                          </p:stCondLst>
                                        </p:cTn>
                                        <p:tgtEl>
                                          <p:spTgt spid="26692"/>
                                        </p:tgtEl>
                                        <p:attrNameLst>
                                          <p:attrName>style.visibility</p:attrName>
                                        </p:attrNameLst>
                                      </p:cBhvr>
                                      <p:to>
                                        <p:strVal val="visible"/>
                                      </p:to>
                                    </p:set>
                                    <p:animEffect transition="in" filter="strips(downLeft)">
                                      <p:cBhvr>
                                        <p:cTn id="450" dur="500"/>
                                        <p:tgtEl>
                                          <p:spTgt spid="26692"/>
                                        </p:tgtEl>
                                      </p:cBhvr>
                                    </p:animEffect>
                                  </p:childTnLst>
                                </p:cTn>
                              </p:par>
                            </p:childTnLst>
                          </p:cTn>
                        </p:par>
                      </p:childTnLst>
                    </p:cTn>
                  </p:par>
                  <p:par>
                    <p:cTn id="451" fill="hold" nodeType="clickPar">
                      <p:stCondLst>
                        <p:cond delay="indefinite"/>
                      </p:stCondLst>
                      <p:childTnLst>
                        <p:par>
                          <p:cTn id="452" fill="hold" nodeType="withGroup">
                            <p:stCondLst>
                              <p:cond delay="0"/>
                            </p:stCondLst>
                            <p:childTnLst>
                              <p:par>
                                <p:cTn id="453" presetID="18" presetClass="entr" presetSubtype="12" fill="hold" nodeType="clickEffect">
                                  <p:stCondLst>
                                    <p:cond delay="0"/>
                                  </p:stCondLst>
                                  <p:childTnLst>
                                    <p:set>
                                      <p:cBhvr>
                                        <p:cTn id="454" dur="1" fill="hold">
                                          <p:stCondLst>
                                            <p:cond delay="0"/>
                                          </p:stCondLst>
                                        </p:cTn>
                                        <p:tgtEl>
                                          <p:spTgt spid="26694"/>
                                        </p:tgtEl>
                                        <p:attrNameLst>
                                          <p:attrName>style.visibility</p:attrName>
                                        </p:attrNameLst>
                                      </p:cBhvr>
                                      <p:to>
                                        <p:strVal val="visible"/>
                                      </p:to>
                                    </p:set>
                                    <p:animEffect transition="in" filter="strips(downLeft)">
                                      <p:cBhvr>
                                        <p:cTn id="455" dur="500"/>
                                        <p:tgtEl>
                                          <p:spTgt spid="26694"/>
                                        </p:tgtEl>
                                      </p:cBhvr>
                                    </p:animEffect>
                                  </p:childTnLst>
                                </p:cTn>
                              </p:par>
                            </p:childTnLst>
                          </p:cTn>
                        </p:par>
                      </p:childTnLst>
                    </p:cTn>
                  </p:par>
                  <p:par>
                    <p:cTn id="456" fill="hold" nodeType="clickPar">
                      <p:stCondLst>
                        <p:cond delay="indefinite"/>
                      </p:stCondLst>
                      <p:childTnLst>
                        <p:par>
                          <p:cTn id="457" fill="hold" nodeType="withGroup">
                            <p:stCondLst>
                              <p:cond delay="0"/>
                            </p:stCondLst>
                            <p:childTnLst>
                              <p:par>
                                <p:cTn id="458" presetID="18" presetClass="entr" presetSubtype="6" fill="hold" nodeType="clickEffect">
                                  <p:stCondLst>
                                    <p:cond delay="0"/>
                                  </p:stCondLst>
                                  <p:childTnLst>
                                    <p:set>
                                      <p:cBhvr>
                                        <p:cTn id="459" dur="1" fill="hold">
                                          <p:stCondLst>
                                            <p:cond delay="0"/>
                                          </p:stCondLst>
                                        </p:cTn>
                                        <p:tgtEl>
                                          <p:spTgt spid="26695"/>
                                        </p:tgtEl>
                                        <p:attrNameLst>
                                          <p:attrName>style.visibility</p:attrName>
                                        </p:attrNameLst>
                                      </p:cBhvr>
                                      <p:to>
                                        <p:strVal val="visible"/>
                                      </p:to>
                                    </p:set>
                                    <p:animEffect transition="in" filter="strips(downRight)">
                                      <p:cBhvr>
                                        <p:cTn id="460" dur="500"/>
                                        <p:tgtEl>
                                          <p:spTgt spid="26695"/>
                                        </p:tgtEl>
                                      </p:cBhvr>
                                    </p:animEffect>
                                  </p:childTnLst>
                                </p:cTn>
                              </p:par>
                            </p:childTnLst>
                          </p:cTn>
                        </p:par>
                      </p:childTnLst>
                    </p:cTn>
                  </p:par>
                  <p:par>
                    <p:cTn id="461" fill="hold" nodeType="clickPar">
                      <p:stCondLst>
                        <p:cond delay="indefinite"/>
                      </p:stCondLst>
                      <p:childTnLst>
                        <p:par>
                          <p:cTn id="462" fill="hold" nodeType="withGroup">
                            <p:stCondLst>
                              <p:cond delay="0"/>
                            </p:stCondLst>
                            <p:childTnLst>
                              <p:par>
                                <p:cTn id="463" presetID="17" presetClass="entr" presetSubtype="8" fill="hold" grpId="0" nodeType="clickEffect">
                                  <p:stCondLst>
                                    <p:cond delay="0"/>
                                  </p:stCondLst>
                                  <p:childTnLst>
                                    <p:set>
                                      <p:cBhvr>
                                        <p:cTn id="464" dur="1" fill="hold">
                                          <p:stCondLst>
                                            <p:cond delay="0"/>
                                          </p:stCondLst>
                                        </p:cTn>
                                        <p:tgtEl>
                                          <p:spTgt spid="26735"/>
                                        </p:tgtEl>
                                        <p:attrNameLst>
                                          <p:attrName>style.visibility</p:attrName>
                                        </p:attrNameLst>
                                      </p:cBhvr>
                                      <p:to>
                                        <p:strVal val="visible"/>
                                      </p:to>
                                    </p:set>
                                    <p:anim calcmode="lin" valueType="num">
                                      <p:cBhvr>
                                        <p:cTn id="465" dur="500" fill="hold"/>
                                        <p:tgtEl>
                                          <p:spTgt spid="26735"/>
                                        </p:tgtEl>
                                        <p:attrNameLst>
                                          <p:attrName>ppt_x</p:attrName>
                                        </p:attrNameLst>
                                      </p:cBhvr>
                                      <p:tavLst>
                                        <p:tav tm="0">
                                          <p:val>
                                            <p:strVal val="#ppt_x-#ppt_w/2"/>
                                          </p:val>
                                        </p:tav>
                                        <p:tav tm="100000">
                                          <p:val>
                                            <p:strVal val="#ppt_x"/>
                                          </p:val>
                                        </p:tav>
                                      </p:tavLst>
                                    </p:anim>
                                    <p:anim calcmode="lin" valueType="num">
                                      <p:cBhvr>
                                        <p:cTn id="466" dur="500" fill="hold"/>
                                        <p:tgtEl>
                                          <p:spTgt spid="26735"/>
                                        </p:tgtEl>
                                        <p:attrNameLst>
                                          <p:attrName>ppt_y</p:attrName>
                                        </p:attrNameLst>
                                      </p:cBhvr>
                                      <p:tavLst>
                                        <p:tav tm="0">
                                          <p:val>
                                            <p:strVal val="#ppt_y"/>
                                          </p:val>
                                        </p:tav>
                                        <p:tav tm="100000">
                                          <p:val>
                                            <p:strVal val="#ppt_y"/>
                                          </p:val>
                                        </p:tav>
                                      </p:tavLst>
                                    </p:anim>
                                    <p:anim calcmode="lin" valueType="num">
                                      <p:cBhvr>
                                        <p:cTn id="467" dur="500" fill="hold"/>
                                        <p:tgtEl>
                                          <p:spTgt spid="26735"/>
                                        </p:tgtEl>
                                        <p:attrNameLst>
                                          <p:attrName>ppt_w</p:attrName>
                                        </p:attrNameLst>
                                      </p:cBhvr>
                                      <p:tavLst>
                                        <p:tav tm="0">
                                          <p:val>
                                            <p:fltVal val="0"/>
                                          </p:val>
                                        </p:tav>
                                        <p:tav tm="100000">
                                          <p:val>
                                            <p:strVal val="#ppt_w"/>
                                          </p:val>
                                        </p:tav>
                                      </p:tavLst>
                                    </p:anim>
                                    <p:anim calcmode="lin" valueType="num">
                                      <p:cBhvr>
                                        <p:cTn id="468" dur="500" fill="hold"/>
                                        <p:tgtEl>
                                          <p:spTgt spid="26735"/>
                                        </p:tgtEl>
                                        <p:attrNameLst>
                                          <p:attrName>ppt_h</p:attrName>
                                        </p:attrNameLst>
                                      </p:cBhvr>
                                      <p:tavLst>
                                        <p:tav tm="0">
                                          <p:val>
                                            <p:strVal val="#ppt_h"/>
                                          </p:val>
                                        </p:tav>
                                        <p:tav tm="100000">
                                          <p:val>
                                            <p:strVal val="#ppt_h"/>
                                          </p:val>
                                        </p:tav>
                                      </p:tavLst>
                                    </p:anim>
                                  </p:childTnLst>
                                </p:cTn>
                              </p:par>
                            </p:childTnLst>
                          </p:cTn>
                        </p:par>
                      </p:childTnLst>
                    </p:cTn>
                  </p:par>
                  <p:par>
                    <p:cTn id="469" fill="hold" nodeType="clickPar">
                      <p:stCondLst>
                        <p:cond delay="indefinite"/>
                      </p:stCondLst>
                      <p:childTnLst>
                        <p:par>
                          <p:cTn id="470" fill="hold" nodeType="withGroup">
                            <p:stCondLst>
                              <p:cond delay="0"/>
                            </p:stCondLst>
                            <p:childTnLst>
                              <p:par>
                                <p:cTn id="471" presetID="18" presetClass="entr" presetSubtype="6" fill="hold" nodeType="clickEffect">
                                  <p:stCondLst>
                                    <p:cond delay="0"/>
                                  </p:stCondLst>
                                  <p:childTnLst>
                                    <p:set>
                                      <p:cBhvr>
                                        <p:cTn id="472" dur="1" fill="hold">
                                          <p:stCondLst>
                                            <p:cond delay="0"/>
                                          </p:stCondLst>
                                        </p:cTn>
                                        <p:tgtEl>
                                          <p:spTgt spid="26719"/>
                                        </p:tgtEl>
                                        <p:attrNameLst>
                                          <p:attrName>style.visibility</p:attrName>
                                        </p:attrNameLst>
                                      </p:cBhvr>
                                      <p:to>
                                        <p:strVal val="visible"/>
                                      </p:to>
                                    </p:set>
                                    <p:animEffect transition="in" filter="strips(downRight)">
                                      <p:cBhvr>
                                        <p:cTn id="473" dur="500"/>
                                        <p:tgtEl>
                                          <p:spTgt spid="26719"/>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17" presetClass="entr" presetSubtype="8" fill="hold" grpId="0" nodeType="clickEffect">
                                  <p:stCondLst>
                                    <p:cond delay="0"/>
                                  </p:stCondLst>
                                  <p:childTnLst>
                                    <p:set>
                                      <p:cBhvr>
                                        <p:cTn id="477" dur="1" fill="hold">
                                          <p:stCondLst>
                                            <p:cond delay="0"/>
                                          </p:stCondLst>
                                        </p:cTn>
                                        <p:tgtEl>
                                          <p:spTgt spid="26736"/>
                                        </p:tgtEl>
                                        <p:attrNameLst>
                                          <p:attrName>style.visibility</p:attrName>
                                        </p:attrNameLst>
                                      </p:cBhvr>
                                      <p:to>
                                        <p:strVal val="visible"/>
                                      </p:to>
                                    </p:set>
                                    <p:anim calcmode="lin" valueType="num">
                                      <p:cBhvr>
                                        <p:cTn id="478" dur="500" fill="hold"/>
                                        <p:tgtEl>
                                          <p:spTgt spid="26736"/>
                                        </p:tgtEl>
                                        <p:attrNameLst>
                                          <p:attrName>ppt_x</p:attrName>
                                        </p:attrNameLst>
                                      </p:cBhvr>
                                      <p:tavLst>
                                        <p:tav tm="0">
                                          <p:val>
                                            <p:strVal val="#ppt_x-#ppt_w/2"/>
                                          </p:val>
                                        </p:tav>
                                        <p:tav tm="100000">
                                          <p:val>
                                            <p:strVal val="#ppt_x"/>
                                          </p:val>
                                        </p:tav>
                                      </p:tavLst>
                                    </p:anim>
                                    <p:anim calcmode="lin" valueType="num">
                                      <p:cBhvr>
                                        <p:cTn id="479" dur="500" fill="hold"/>
                                        <p:tgtEl>
                                          <p:spTgt spid="26736"/>
                                        </p:tgtEl>
                                        <p:attrNameLst>
                                          <p:attrName>ppt_y</p:attrName>
                                        </p:attrNameLst>
                                      </p:cBhvr>
                                      <p:tavLst>
                                        <p:tav tm="0">
                                          <p:val>
                                            <p:strVal val="#ppt_y"/>
                                          </p:val>
                                        </p:tav>
                                        <p:tav tm="100000">
                                          <p:val>
                                            <p:strVal val="#ppt_y"/>
                                          </p:val>
                                        </p:tav>
                                      </p:tavLst>
                                    </p:anim>
                                    <p:anim calcmode="lin" valueType="num">
                                      <p:cBhvr>
                                        <p:cTn id="480" dur="500" fill="hold"/>
                                        <p:tgtEl>
                                          <p:spTgt spid="26736"/>
                                        </p:tgtEl>
                                        <p:attrNameLst>
                                          <p:attrName>ppt_w</p:attrName>
                                        </p:attrNameLst>
                                      </p:cBhvr>
                                      <p:tavLst>
                                        <p:tav tm="0">
                                          <p:val>
                                            <p:fltVal val="0"/>
                                          </p:val>
                                        </p:tav>
                                        <p:tav tm="100000">
                                          <p:val>
                                            <p:strVal val="#ppt_w"/>
                                          </p:val>
                                        </p:tav>
                                      </p:tavLst>
                                    </p:anim>
                                    <p:anim calcmode="lin" valueType="num">
                                      <p:cBhvr>
                                        <p:cTn id="481" dur="500" fill="hold"/>
                                        <p:tgtEl>
                                          <p:spTgt spid="267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P spid="26631" grpId="0" autoUpdateAnimBg="0"/>
      <p:bldP spid="26632" grpId="0" autoUpdateAnimBg="0"/>
      <p:bldP spid="26633" grpId="0" autoUpdateAnimBg="0"/>
      <p:bldP spid="26634" grpId="0" autoUpdateAnimBg="0"/>
      <p:bldP spid="26635" grpId="0" autoUpdateAnimBg="0"/>
      <p:bldP spid="26645" grpId="0" autoUpdateAnimBg="0"/>
      <p:bldP spid="26646" grpId="0" autoUpdateAnimBg="0"/>
      <p:bldP spid="26647" grpId="0" autoUpdateAnimBg="0"/>
      <p:bldP spid="26648" grpId="0" autoUpdateAnimBg="0"/>
      <p:bldP spid="26649" grpId="0" autoUpdateAnimBg="0"/>
      <p:bldP spid="26675" grpId="0" autoUpdateAnimBg="0"/>
      <p:bldP spid="26676" grpId="0" autoUpdateAnimBg="0"/>
      <p:bldP spid="26677" grpId="0" autoUpdateAnimBg="0"/>
      <p:bldP spid="26678" grpId="0" autoUpdateAnimBg="0"/>
      <p:bldP spid="26679" grpId="0" autoUpdateAnimBg="0"/>
      <p:bldP spid="26685" grpId="0" animBg="1"/>
      <p:bldP spid="26686" grpId="0" animBg="1"/>
      <p:bldP spid="26687" grpId="0" animBg="1"/>
      <p:bldP spid="26688" grpId="0" animBg="1"/>
      <p:bldP spid="26689" grpId="0" animBg="1"/>
      <p:bldP spid="26696" grpId="0" autoUpdateAnimBg="0"/>
      <p:bldP spid="26697" grpId="0" autoUpdateAnimBg="0"/>
      <p:bldP spid="26698" grpId="0" autoUpdateAnimBg="0"/>
      <p:bldP spid="26699" grpId="0" autoUpdateAnimBg="0"/>
      <p:bldP spid="26700" grpId="0" autoUpdateAnimBg="0"/>
      <p:bldP spid="26735" grpId="0" autoUpdateAnimBg="0"/>
      <p:bldP spid="2673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3962400" cy="2362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15" name="Rectangle 3"/>
          <p:cNvSpPr>
            <a:spLocks noChangeArrowheads="1"/>
          </p:cNvSpPr>
          <p:nvPr/>
        </p:nvSpPr>
        <p:spPr bwMode="auto">
          <a:xfrm>
            <a:off x="3962400" y="0"/>
            <a:ext cx="5181600" cy="2362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30724" name="Group 4"/>
          <p:cNvGrpSpPr>
            <a:grpSpLocks/>
          </p:cNvGrpSpPr>
          <p:nvPr/>
        </p:nvGrpSpPr>
        <p:grpSpPr bwMode="auto">
          <a:xfrm>
            <a:off x="6019800" y="4410075"/>
            <a:ext cx="490538" cy="1289050"/>
            <a:chOff x="336" y="2976"/>
            <a:chExt cx="309" cy="812"/>
          </a:xfrm>
        </p:grpSpPr>
        <p:sp>
          <p:nvSpPr>
            <p:cNvPr id="39056" name="Oval 5"/>
            <p:cNvSpPr>
              <a:spLocks noChangeArrowheads="1"/>
            </p:cNvSpPr>
            <p:nvPr/>
          </p:nvSpPr>
          <p:spPr bwMode="auto">
            <a:xfrm rot="1920323">
              <a:off x="336" y="2976"/>
              <a:ext cx="240" cy="7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57" name="Rectangle 6"/>
            <p:cNvSpPr>
              <a:spLocks noChangeArrowheads="1"/>
            </p:cNvSpPr>
            <p:nvPr/>
          </p:nvSpPr>
          <p:spPr bwMode="auto">
            <a:xfrm rot="-3440224">
              <a:off x="165" y="3308"/>
              <a:ext cx="768"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30727" name="Oval 7"/>
          <p:cNvSpPr>
            <a:spLocks noChangeArrowheads="1"/>
          </p:cNvSpPr>
          <p:nvPr/>
        </p:nvSpPr>
        <p:spPr bwMode="auto">
          <a:xfrm rot="1920323">
            <a:off x="7251700" y="5459413"/>
            <a:ext cx="381000" cy="11652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30728" name="Group 8"/>
          <p:cNvGrpSpPr>
            <a:grpSpLocks/>
          </p:cNvGrpSpPr>
          <p:nvPr/>
        </p:nvGrpSpPr>
        <p:grpSpPr bwMode="auto">
          <a:xfrm>
            <a:off x="3214688" y="4087813"/>
            <a:ext cx="1812925" cy="2846387"/>
            <a:chOff x="2265" y="2397"/>
            <a:chExt cx="1142" cy="1793"/>
          </a:xfrm>
        </p:grpSpPr>
        <p:sp>
          <p:nvSpPr>
            <p:cNvPr id="39053" name="Rectangle 9"/>
            <p:cNvSpPr>
              <a:spLocks noChangeArrowheads="1"/>
            </p:cNvSpPr>
            <p:nvPr/>
          </p:nvSpPr>
          <p:spPr bwMode="auto">
            <a:xfrm rot="-2990154">
              <a:off x="2414" y="2755"/>
              <a:ext cx="768" cy="1056"/>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54" name="Text Box 10"/>
            <p:cNvSpPr txBox="1">
              <a:spLocks noChangeArrowheads="1"/>
            </p:cNvSpPr>
            <p:nvPr/>
          </p:nvSpPr>
          <p:spPr bwMode="auto">
            <a:xfrm rot="-2990154">
              <a:off x="1871" y="2791"/>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            b d            c</a:t>
              </a:r>
              <a:r>
                <a:rPr lang="en-US" altLang="en-US" sz="2400">
                  <a:latin typeface="Times New Roman" panose="02020603050405020304" pitchFamily="18" charset="0"/>
                </a:rPr>
                <a:t> </a:t>
              </a:r>
            </a:p>
          </p:txBody>
        </p:sp>
        <p:sp>
          <p:nvSpPr>
            <p:cNvPr id="39055" name="Text Box 11"/>
            <p:cNvSpPr txBox="1">
              <a:spLocks noChangeArrowheads="1"/>
            </p:cNvSpPr>
            <p:nvPr/>
          </p:nvSpPr>
          <p:spPr bwMode="auto">
            <a:xfrm rot="-2990154">
              <a:off x="2719" y="350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1           2 4             3</a:t>
              </a:r>
              <a:r>
                <a:rPr lang="en-US" altLang="en-US" sz="2400">
                  <a:latin typeface="Times New Roman" panose="02020603050405020304" pitchFamily="18" charset="0"/>
                </a:rPr>
                <a:t> </a:t>
              </a:r>
            </a:p>
          </p:txBody>
        </p:sp>
      </p:grpSp>
      <p:grpSp>
        <p:nvGrpSpPr>
          <p:cNvPr id="30732" name="Group 12"/>
          <p:cNvGrpSpPr>
            <a:grpSpLocks/>
          </p:cNvGrpSpPr>
          <p:nvPr/>
        </p:nvGrpSpPr>
        <p:grpSpPr bwMode="auto">
          <a:xfrm>
            <a:off x="3060700" y="2974975"/>
            <a:ext cx="762000" cy="1219200"/>
            <a:chOff x="3888" y="1680"/>
            <a:chExt cx="480" cy="768"/>
          </a:xfrm>
        </p:grpSpPr>
        <p:sp>
          <p:nvSpPr>
            <p:cNvPr id="39051" name="Oval 13"/>
            <p:cNvSpPr>
              <a:spLocks noChangeArrowheads="1"/>
            </p:cNvSpPr>
            <p:nvPr/>
          </p:nvSpPr>
          <p:spPr bwMode="auto">
            <a:xfrm>
              <a:off x="3888" y="1680"/>
              <a:ext cx="480" cy="7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52" name="Rectangle 14"/>
            <p:cNvSpPr>
              <a:spLocks noChangeArrowheads="1"/>
            </p:cNvSpPr>
            <p:nvPr/>
          </p:nvSpPr>
          <p:spPr bwMode="auto">
            <a:xfrm>
              <a:off x="4128" y="1680"/>
              <a:ext cx="240" cy="768"/>
            </a:xfrm>
            <a:prstGeom prst="rect">
              <a:avLst/>
            </a:prstGeom>
            <a:solidFill>
              <a:schemeClr val="bg1"/>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30735" name="Line 15"/>
          <p:cNvSpPr>
            <a:spLocks noChangeShapeType="1"/>
          </p:cNvSpPr>
          <p:nvPr/>
        </p:nvSpPr>
        <p:spPr bwMode="auto">
          <a:xfrm>
            <a:off x="1066800" y="4473575"/>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36" name="Text Box 16"/>
          <p:cNvSpPr txBox="1">
            <a:spLocks noChangeArrowheads="1"/>
          </p:cNvSpPr>
          <p:nvPr/>
        </p:nvSpPr>
        <p:spPr bwMode="auto">
          <a:xfrm>
            <a:off x="762000" y="40925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a:t>
            </a:r>
          </a:p>
        </p:txBody>
      </p:sp>
      <p:sp>
        <p:nvSpPr>
          <p:cNvPr id="30737" name="Text Box 17"/>
          <p:cNvSpPr txBox="1">
            <a:spLocks noChangeArrowheads="1"/>
          </p:cNvSpPr>
          <p:nvPr/>
        </p:nvSpPr>
        <p:spPr bwMode="auto">
          <a:xfrm>
            <a:off x="7696200" y="41687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Y</a:t>
            </a:r>
          </a:p>
        </p:txBody>
      </p:sp>
      <p:sp>
        <p:nvSpPr>
          <p:cNvPr id="30738" name="Oval 18"/>
          <p:cNvSpPr>
            <a:spLocks noChangeArrowheads="1"/>
          </p:cNvSpPr>
          <p:nvPr/>
        </p:nvSpPr>
        <p:spPr bwMode="auto">
          <a:xfrm>
            <a:off x="1447800" y="2949575"/>
            <a:ext cx="1219200" cy="1219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39" name="Line 19"/>
          <p:cNvSpPr>
            <a:spLocks noChangeShapeType="1"/>
          </p:cNvSpPr>
          <p:nvPr/>
        </p:nvSpPr>
        <p:spPr bwMode="auto">
          <a:xfrm>
            <a:off x="1447800" y="3559175"/>
            <a:ext cx="0" cy="28194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0" name="Line 20"/>
          <p:cNvSpPr>
            <a:spLocks noChangeShapeType="1"/>
          </p:cNvSpPr>
          <p:nvPr/>
        </p:nvSpPr>
        <p:spPr bwMode="auto">
          <a:xfrm>
            <a:off x="2667000" y="3482975"/>
            <a:ext cx="0" cy="28956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1" name="Rectangle 21"/>
          <p:cNvSpPr>
            <a:spLocks noChangeArrowheads="1"/>
          </p:cNvSpPr>
          <p:nvPr/>
        </p:nvSpPr>
        <p:spPr bwMode="auto">
          <a:xfrm>
            <a:off x="1447800" y="4473575"/>
            <a:ext cx="1219200" cy="167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42" name="Line 22"/>
          <p:cNvSpPr>
            <a:spLocks noChangeShapeType="1"/>
          </p:cNvSpPr>
          <p:nvPr/>
        </p:nvSpPr>
        <p:spPr bwMode="auto">
          <a:xfrm>
            <a:off x="2044700" y="4321175"/>
            <a:ext cx="0" cy="2057400"/>
          </a:xfrm>
          <a:prstGeom prst="line">
            <a:avLst/>
          </a:prstGeom>
          <a:noFill/>
          <a:ln w="1270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3" name="Line 23"/>
          <p:cNvSpPr>
            <a:spLocks noChangeShapeType="1"/>
          </p:cNvSpPr>
          <p:nvPr/>
        </p:nvSpPr>
        <p:spPr bwMode="auto">
          <a:xfrm>
            <a:off x="1447800" y="3571875"/>
            <a:ext cx="12192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4" name="Line 24"/>
          <p:cNvSpPr>
            <a:spLocks noChangeShapeType="1"/>
          </p:cNvSpPr>
          <p:nvPr/>
        </p:nvSpPr>
        <p:spPr bwMode="auto">
          <a:xfrm flipV="1">
            <a:off x="2044700" y="2949575"/>
            <a:ext cx="0" cy="12192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45" name="Text Box 25"/>
          <p:cNvSpPr txBox="1">
            <a:spLocks noChangeArrowheads="1"/>
          </p:cNvSpPr>
          <p:nvPr/>
        </p:nvSpPr>
        <p:spPr bwMode="auto">
          <a:xfrm>
            <a:off x="1219200" y="42703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            b d            c</a:t>
            </a:r>
            <a:r>
              <a:rPr lang="en-US" altLang="en-US" sz="2400">
                <a:latin typeface="Times New Roman" panose="02020603050405020304" pitchFamily="18" charset="0"/>
              </a:rPr>
              <a:t> </a:t>
            </a:r>
          </a:p>
        </p:txBody>
      </p:sp>
      <p:sp>
        <p:nvSpPr>
          <p:cNvPr id="30746" name="Text Box 26"/>
          <p:cNvSpPr txBox="1">
            <a:spLocks noChangeArrowheads="1"/>
          </p:cNvSpPr>
          <p:nvPr/>
        </p:nvSpPr>
        <p:spPr bwMode="auto">
          <a:xfrm>
            <a:off x="1219200" y="599757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1           2 4             3</a:t>
            </a:r>
            <a:r>
              <a:rPr lang="en-US" altLang="en-US" sz="2400">
                <a:latin typeface="Times New Roman" panose="02020603050405020304" pitchFamily="18" charset="0"/>
              </a:rPr>
              <a:t> </a:t>
            </a:r>
          </a:p>
        </p:txBody>
      </p:sp>
      <p:grpSp>
        <p:nvGrpSpPr>
          <p:cNvPr id="30747" name="Group 27"/>
          <p:cNvGrpSpPr>
            <a:grpSpLocks/>
          </p:cNvGrpSpPr>
          <p:nvPr/>
        </p:nvGrpSpPr>
        <p:grpSpPr bwMode="auto">
          <a:xfrm>
            <a:off x="1039813" y="2682875"/>
            <a:ext cx="1933575" cy="1727200"/>
            <a:chOff x="895" y="1512"/>
            <a:chExt cx="1218" cy="1088"/>
          </a:xfrm>
        </p:grpSpPr>
        <p:grpSp>
          <p:nvGrpSpPr>
            <p:cNvPr id="39042" name="Group 28"/>
            <p:cNvGrpSpPr>
              <a:grpSpLocks/>
            </p:cNvGrpSpPr>
            <p:nvPr/>
          </p:nvGrpSpPr>
          <p:grpSpPr bwMode="auto">
            <a:xfrm>
              <a:off x="998" y="1512"/>
              <a:ext cx="1097" cy="1080"/>
              <a:chOff x="998" y="1512"/>
              <a:chExt cx="1097" cy="1080"/>
            </a:xfrm>
          </p:grpSpPr>
          <p:sp>
            <p:nvSpPr>
              <p:cNvPr id="39047" name="Text Box 29"/>
              <p:cNvSpPr txBox="1">
                <a:spLocks noChangeArrowheads="1"/>
              </p:cNvSpPr>
              <p:nvPr/>
            </p:nvSpPr>
            <p:spPr bwMode="auto">
              <a:xfrm>
                <a:off x="998" y="1975"/>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39048" name="Text Box 30"/>
              <p:cNvSpPr txBox="1">
                <a:spLocks noChangeArrowheads="1"/>
              </p:cNvSpPr>
              <p:nvPr/>
            </p:nvSpPr>
            <p:spPr bwMode="auto">
              <a:xfrm>
                <a:off x="1488" y="240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39049" name="Text Box 31"/>
              <p:cNvSpPr txBox="1">
                <a:spLocks noChangeArrowheads="1"/>
              </p:cNvSpPr>
              <p:nvPr/>
            </p:nvSpPr>
            <p:spPr bwMode="auto">
              <a:xfrm>
                <a:off x="1892" y="196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39050" name="Text Box 32"/>
              <p:cNvSpPr txBox="1">
                <a:spLocks noChangeArrowheads="1"/>
              </p:cNvSpPr>
              <p:nvPr/>
            </p:nvSpPr>
            <p:spPr bwMode="auto">
              <a:xfrm>
                <a:off x="1440" y="151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grpSp>
        <p:sp>
          <p:nvSpPr>
            <p:cNvPr id="39043" name="Text Box 33"/>
            <p:cNvSpPr txBox="1">
              <a:spLocks noChangeArrowheads="1"/>
            </p:cNvSpPr>
            <p:nvPr/>
          </p:nvSpPr>
          <p:spPr bwMode="auto">
            <a:xfrm>
              <a:off x="895" y="1984"/>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a:t>
              </a:r>
            </a:p>
          </p:txBody>
        </p:sp>
        <p:sp>
          <p:nvSpPr>
            <p:cNvPr id="39044" name="Text Box 34"/>
            <p:cNvSpPr txBox="1">
              <a:spLocks noChangeArrowheads="1"/>
            </p:cNvSpPr>
            <p:nvPr/>
          </p:nvSpPr>
          <p:spPr bwMode="auto">
            <a:xfrm>
              <a:off x="1376" y="2408"/>
              <a:ext cx="2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2’</a:t>
              </a:r>
            </a:p>
          </p:txBody>
        </p:sp>
        <p:sp>
          <p:nvSpPr>
            <p:cNvPr id="39045" name="Text Box 35"/>
            <p:cNvSpPr txBox="1">
              <a:spLocks noChangeArrowheads="1"/>
            </p:cNvSpPr>
            <p:nvPr/>
          </p:nvSpPr>
          <p:spPr bwMode="auto">
            <a:xfrm>
              <a:off x="1904" y="187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3’</a:t>
              </a:r>
            </a:p>
          </p:txBody>
        </p:sp>
        <p:sp>
          <p:nvSpPr>
            <p:cNvPr id="39046" name="Text Box 36"/>
            <p:cNvSpPr txBox="1">
              <a:spLocks noChangeArrowheads="1"/>
            </p:cNvSpPr>
            <p:nvPr/>
          </p:nvSpPr>
          <p:spPr bwMode="auto">
            <a:xfrm>
              <a:off x="1360" y="152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a:t>
              </a:r>
            </a:p>
          </p:txBody>
        </p:sp>
      </p:grpSp>
      <p:sp>
        <p:nvSpPr>
          <p:cNvPr id="30757" name="Line 37"/>
          <p:cNvSpPr>
            <a:spLocks noChangeShapeType="1"/>
          </p:cNvSpPr>
          <p:nvPr/>
        </p:nvSpPr>
        <p:spPr bwMode="auto">
          <a:xfrm rot="-2990154">
            <a:off x="4081463" y="4500563"/>
            <a:ext cx="0" cy="20574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58" name="Line 38"/>
          <p:cNvSpPr>
            <a:spLocks noChangeShapeType="1"/>
          </p:cNvSpPr>
          <p:nvPr/>
        </p:nvSpPr>
        <p:spPr bwMode="auto">
          <a:xfrm flipH="1" flipV="1">
            <a:off x="2819400" y="4473575"/>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59" name="Text Box 39"/>
          <p:cNvSpPr txBox="1">
            <a:spLocks noChangeArrowheads="1"/>
          </p:cNvSpPr>
          <p:nvPr/>
        </p:nvSpPr>
        <p:spPr bwMode="auto">
          <a:xfrm>
            <a:off x="2943225" y="4433888"/>
            <a:ext cx="41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45</a:t>
            </a:r>
            <a:r>
              <a:rPr lang="en-US" altLang="en-US" sz="1400" baseline="30000">
                <a:latin typeface="Times New Roman" panose="02020603050405020304" pitchFamily="18" charset="0"/>
              </a:rPr>
              <a:t>0</a:t>
            </a:r>
          </a:p>
        </p:txBody>
      </p:sp>
      <p:sp>
        <p:nvSpPr>
          <p:cNvPr id="30760" name="Line 40"/>
          <p:cNvSpPr>
            <a:spLocks noChangeShapeType="1"/>
          </p:cNvSpPr>
          <p:nvPr/>
        </p:nvSpPr>
        <p:spPr bwMode="auto">
          <a:xfrm flipV="1">
            <a:off x="3048000" y="2949575"/>
            <a:ext cx="0" cy="24384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61" name="Line 41"/>
          <p:cNvSpPr>
            <a:spLocks noChangeShapeType="1"/>
          </p:cNvSpPr>
          <p:nvPr/>
        </p:nvSpPr>
        <p:spPr bwMode="auto">
          <a:xfrm flipV="1">
            <a:off x="3429000" y="2949575"/>
            <a:ext cx="0" cy="19812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62" name="Line 42"/>
          <p:cNvSpPr>
            <a:spLocks noChangeShapeType="1"/>
          </p:cNvSpPr>
          <p:nvPr/>
        </p:nvSpPr>
        <p:spPr bwMode="auto">
          <a:xfrm flipV="1">
            <a:off x="3810000" y="2949575"/>
            <a:ext cx="0" cy="15240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63" name="Line 43"/>
          <p:cNvSpPr>
            <a:spLocks noChangeShapeType="1"/>
          </p:cNvSpPr>
          <p:nvPr/>
        </p:nvSpPr>
        <p:spPr bwMode="auto">
          <a:xfrm flipV="1">
            <a:off x="4343400" y="2949575"/>
            <a:ext cx="0" cy="35052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64" name="Line 44"/>
          <p:cNvSpPr>
            <a:spLocks noChangeShapeType="1"/>
          </p:cNvSpPr>
          <p:nvPr/>
        </p:nvSpPr>
        <p:spPr bwMode="auto">
          <a:xfrm flipV="1">
            <a:off x="4724400" y="2949575"/>
            <a:ext cx="0" cy="30480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65" name="Line 45"/>
          <p:cNvSpPr>
            <a:spLocks noChangeShapeType="1"/>
          </p:cNvSpPr>
          <p:nvPr/>
        </p:nvSpPr>
        <p:spPr bwMode="auto">
          <a:xfrm flipV="1">
            <a:off x="5105400" y="2949575"/>
            <a:ext cx="0" cy="25908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66" name="Line 46"/>
          <p:cNvSpPr>
            <a:spLocks noChangeShapeType="1"/>
          </p:cNvSpPr>
          <p:nvPr/>
        </p:nvSpPr>
        <p:spPr bwMode="auto">
          <a:xfrm>
            <a:off x="2057400" y="2949575"/>
            <a:ext cx="32004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0767" name="Group 47"/>
          <p:cNvGrpSpPr>
            <a:grpSpLocks/>
          </p:cNvGrpSpPr>
          <p:nvPr/>
        </p:nvGrpSpPr>
        <p:grpSpPr bwMode="auto">
          <a:xfrm>
            <a:off x="2971800" y="2949575"/>
            <a:ext cx="838200" cy="1219200"/>
            <a:chOff x="2112" y="1680"/>
            <a:chExt cx="528" cy="768"/>
          </a:xfrm>
        </p:grpSpPr>
        <p:sp>
          <p:nvSpPr>
            <p:cNvPr id="39038" name="Oval 48"/>
            <p:cNvSpPr>
              <a:spLocks noChangeArrowheads="1"/>
            </p:cNvSpPr>
            <p:nvPr/>
          </p:nvSpPr>
          <p:spPr bwMode="auto">
            <a:xfrm>
              <a:off x="2400" y="168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39" name="Oval 49"/>
            <p:cNvSpPr>
              <a:spLocks noChangeArrowheads="1"/>
            </p:cNvSpPr>
            <p:nvPr/>
          </p:nvSpPr>
          <p:spPr bwMode="auto">
            <a:xfrm>
              <a:off x="235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40" name="Oval 50"/>
            <p:cNvSpPr>
              <a:spLocks noChangeArrowheads="1"/>
            </p:cNvSpPr>
            <p:nvPr/>
          </p:nvSpPr>
          <p:spPr bwMode="auto">
            <a:xfrm>
              <a:off x="2112" y="20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41" name="Oval 51"/>
            <p:cNvSpPr>
              <a:spLocks noChangeArrowheads="1"/>
            </p:cNvSpPr>
            <p:nvPr/>
          </p:nvSpPr>
          <p:spPr bwMode="auto">
            <a:xfrm>
              <a:off x="2592" y="20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0772" name="Group 52"/>
          <p:cNvGrpSpPr>
            <a:grpSpLocks/>
          </p:cNvGrpSpPr>
          <p:nvPr/>
        </p:nvGrpSpPr>
        <p:grpSpPr bwMode="auto">
          <a:xfrm>
            <a:off x="4279900" y="2924175"/>
            <a:ext cx="876300" cy="1295400"/>
            <a:chOff x="2936" y="1664"/>
            <a:chExt cx="552" cy="816"/>
          </a:xfrm>
        </p:grpSpPr>
        <p:sp>
          <p:nvSpPr>
            <p:cNvPr id="39034" name="Oval 53"/>
            <p:cNvSpPr>
              <a:spLocks noChangeArrowheads="1"/>
            </p:cNvSpPr>
            <p:nvPr/>
          </p:nvSpPr>
          <p:spPr bwMode="auto">
            <a:xfrm>
              <a:off x="3184" y="16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35" name="Oval 54"/>
            <p:cNvSpPr>
              <a:spLocks noChangeArrowheads="1"/>
            </p:cNvSpPr>
            <p:nvPr/>
          </p:nvSpPr>
          <p:spPr bwMode="auto">
            <a:xfrm>
              <a:off x="2936" y="203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36" name="Oval 55"/>
            <p:cNvSpPr>
              <a:spLocks noChangeArrowheads="1"/>
            </p:cNvSpPr>
            <p:nvPr/>
          </p:nvSpPr>
          <p:spPr bwMode="auto">
            <a:xfrm>
              <a:off x="3440" y="202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37" name="Oval 56"/>
            <p:cNvSpPr>
              <a:spLocks noChangeArrowheads="1"/>
            </p:cNvSpPr>
            <p:nvPr/>
          </p:nvSpPr>
          <p:spPr bwMode="auto">
            <a:xfrm>
              <a:off x="3176" y="243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0777" name="Group 57"/>
          <p:cNvGrpSpPr>
            <a:grpSpLocks/>
          </p:cNvGrpSpPr>
          <p:nvPr/>
        </p:nvGrpSpPr>
        <p:grpSpPr bwMode="auto">
          <a:xfrm>
            <a:off x="4122738" y="2720975"/>
            <a:ext cx="1296987" cy="1741488"/>
            <a:chOff x="1992" y="1495"/>
            <a:chExt cx="817" cy="1097"/>
          </a:xfrm>
        </p:grpSpPr>
        <p:sp>
          <p:nvSpPr>
            <p:cNvPr id="39030" name="Text Box 58"/>
            <p:cNvSpPr txBox="1">
              <a:spLocks noChangeArrowheads="1"/>
            </p:cNvSpPr>
            <p:nvPr/>
          </p:nvSpPr>
          <p:spPr bwMode="auto">
            <a:xfrm>
              <a:off x="2342" y="1495"/>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a:t>
              </a:r>
              <a:endParaRPr lang="en-US" altLang="en-US" sz="1400" baseline="-25000">
                <a:latin typeface="Times New Roman" panose="02020603050405020304" pitchFamily="18" charset="0"/>
              </a:endParaRPr>
            </a:p>
          </p:txBody>
        </p:sp>
        <p:sp>
          <p:nvSpPr>
            <p:cNvPr id="39031" name="Text Box 59"/>
            <p:cNvSpPr txBox="1">
              <a:spLocks noChangeArrowheads="1"/>
            </p:cNvSpPr>
            <p:nvPr/>
          </p:nvSpPr>
          <p:spPr bwMode="auto">
            <a:xfrm>
              <a:off x="2600" y="192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3’</a:t>
              </a:r>
            </a:p>
          </p:txBody>
        </p:sp>
        <p:sp>
          <p:nvSpPr>
            <p:cNvPr id="39032" name="Text Box 60"/>
            <p:cNvSpPr txBox="1">
              <a:spLocks noChangeArrowheads="1"/>
            </p:cNvSpPr>
            <p:nvPr/>
          </p:nvSpPr>
          <p:spPr bwMode="auto">
            <a:xfrm>
              <a:off x="2304" y="240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2’</a:t>
              </a:r>
            </a:p>
          </p:txBody>
        </p:sp>
        <p:sp>
          <p:nvSpPr>
            <p:cNvPr id="39033" name="Text Box 61"/>
            <p:cNvSpPr txBox="1">
              <a:spLocks noChangeArrowheads="1"/>
            </p:cNvSpPr>
            <p:nvPr/>
          </p:nvSpPr>
          <p:spPr bwMode="auto">
            <a:xfrm>
              <a:off x="1992" y="1968"/>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a:t>
              </a:r>
            </a:p>
          </p:txBody>
        </p:sp>
      </p:grpSp>
      <p:sp>
        <p:nvSpPr>
          <p:cNvPr id="30782" name="Line 62"/>
          <p:cNvSpPr>
            <a:spLocks noChangeShapeType="1"/>
          </p:cNvSpPr>
          <p:nvPr/>
        </p:nvSpPr>
        <p:spPr bwMode="auto">
          <a:xfrm flipV="1">
            <a:off x="4114800" y="6530975"/>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83" name="Oval 63"/>
          <p:cNvSpPr>
            <a:spLocks noChangeArrowheads="1"/>
          </p:cNvSpPr>
          <p:nvPr/>
        </p:nvSpPr>
        <p:spPr bwMode="auto">
          <a:xfrm>
            <a:off x="4343400" y="2949575"/>
            <a:ext cx="762000" cy="121920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84" name="Line 64"/>
          <p:cNvSpPr>
            <a:spLocks noChangeShapeType="1"/>
          </p:cNvSpPr>
          <p:nvPr/>
        </p:nvSpPr>
        <p:spPr bwMode="auto">
          <a:xfrm>
            <a:off x="2667000" y="3559175"/>
            <a:ext cx="25146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85" name="Line 65"/>
          <p:cNvSpPr>
            <a:spLocks noChangeShapeType="1"/>
          </p:cNvSpPr>
          <p:nvPr/>
        </p:nvSpPr>
        <p:spPr bwMode="auto">
          <a:xfrm>
            <a:off x="2057400" y="4168775"/>
            <a:ext cx="31242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0786" name="Group 66"/>
          <p:cNvGrpSpPr>
            <a:grpSpLocks/>
          </p:cNvGrpSpPr>
          <p:nvPr/>
        </p:nvGrpSpPr>
        <p:grpSpPr bwMode="auto">
          <a:xfrm>
            <a:off x="2794000" y="2682875"/>
            <a:ext cx="1287463" cy="1741488"/>
            <a:chOff x="1992" y="1495"/>
            <a:chExt cx="811" cy="1097"/>
          </a:xfrm>
        </p:grpSpPr>
        <p:sp>
          <p:nvSpPr>
            <p:cNvPr id="39026" name="Text Box 67"/>
            <p:cNvSpPr txBox="1">
              <a:spLocks noChangeArrowheads="1"/>
            </p:cNvSpPr>
            <p:nvPr/>
          </p:nvSpPr>
          <p:spPr bwMode="auto">
            <a:xfrm>
              <a:off x="2342" y="1495"/>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endParaRPr lang="en-US" altLang="en-US" sz="1400" baseline="-25000">
                <a:latin typeface="Times New Roman" panose="02020603050405020304" pitchFamily="18" charset="0"/>
              </a:endParaRPr>
            </a:p>
          </p:txBody>
        </p:sp>
        <p:sp>
          <p:nvSpPr>
            <p:cNvPr id="39027" name="Text Box 68"/>
            <p:cNvSpPr txBox="1">
              <a:spLocks noChangeArrowheads="1"/>
            </p:cNvSpPr>
            <p:nvPr/>
          </p:nvSpPr>
          <p:spPr bwMode="auto">
            <a:xfrm>
              <a:off x="2600" y="192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39028" name="Text Box 69"/>
            <p:cNvSpPr txBox="1">
              <a:spLocks noChangeArrowheads="1"/>
            </p:cNvSpPr>
            <p:nvPr/>
          </p:nvSpPr>
          <p:spPr bwMode="auto">
            <a:xfrm>
              <a:off x="2304" y="240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39029" name="Text Box 70"/>
            <p:cNvSpPr txBox="1">
              <a:spLocks noChangeArrowheads="1"/>
            </p:cNvSpPr>
            <p:nvPr/>
          </p:nvSpPr>
          <p:spPr bwMode="auto">
            <a:xfrm>
              <a:off x="1992" y="196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grpSp>
      <p:sp>
        <p:nvSpPr>
          <p:cNvPr id="30791" name="Line 71"/>
          <p:cNvSpPr>
            <a:spLocks noChangeShapeType="1"/>
          </p:cNvSpPr>
          <p:nvPr/>
        </p:nvSpPr>
        <p:spPr bwMode="auto">
          <a:xfrm flipH="1">
            <a:off x="3429000" y="2949575"/>
            <a:ext cx="1295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92" name="Line 72"/>
          <p:cNvSpPr>
            <a:spLocks noChangeShapeType="1"/>
          </p:cNvSpPr>
          <p:nvPr/>
        </p:nvSpPr>
        <p:spPr bwMode="auto">
          <a:xfrm>
            <a:off x="3429000" y="4168775"/>
            <a:ext cx="1295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93" name="Arc 73"/>
          <p:cNvSpPr>
            <a:spLocks/>
          </p:cNvSpPr>
          <p:nvPr/>
        </p:nvSpPr>
        <p:spPr bwMode="auto">
          <a:xfrm rot="236806" flipH="1">
            <a:off x="3124200" y="2949575"/>
            <a:ext cx="685800" cy="1244600"/>
          </a:xfrm>
          <a:custGeom>
            <a:avLst/>
            <a:gdLst>
              <a:gd name="T0" fmla="*/ 2147483646 w 21600"/>
              <a:gd name="T1" fmla="*/ 2147483646 h 36942"/>
              <a:gd name="T2" fmla="*/ 2147483646 w 21600"/>
              <a:gd name="T3" fmla="*/ 0 h 36942"/>
              <a:gd name="T4" fmla="*/ 2147483646 w 21600"/>
              <a:gd name="T5" fmla="*/ 2147483646 h 36942"/>
              <a:gd name="T6" fmla="*/ 0 60000 65536"/>
              <a:gd name="T7" fmla="*/ 0 60000 65536"/>
              <a:gd name="T8" fmla="*/ 0 60000 65536"/>
            </a:gdLst>
            <a:ahLst/>
            <a:cxnLst>
              <a:cxn ang="T6">
                <a:pos x="T0" y="T1"/>
              </a:cxn>
              <a:cxn ang="T7">
                <a:pos x="T2" y="T3"/>
              </a:cxn>
              <a:cxn ang="T8">
                <a:pos x="T4" y="T5"/>
              </a:cxn>
            </a:cxnLst>
            <a:rect l="0" t="0" r="r" b="b"/>
            <a:pathLst>
              <a:path w="21600" h="36942" fill="none" extrusionOk="0">
                <a:moveTo>
                  <a:pt x="10107" y="36942"/>
                </a:moveTo>
                <a:cubicBezTo>
                  <a:pt x="3817" y="32989"/>
                  <a:pt x="0" y="26081"/>
                  <a:pt x="0" y="18653"/>
                </a:cubicBezTo>
                <a:cubicBezTo>
                  <a:pt x="0" y="10974"/>
                  <a:pt x="4076" y="3872"/>
                  <a:pt x="10708" y="0"/>
                </a:cubicBezTo>
              </a:path>
              <a:path w="21600" h="36942" stroke="0" extrusionOk="0">
                <a:moveTo>
                  <a:pt x="10107" y="36942"/>
                </a:moveTo>
                <a:cubicBezTo>
                  <a:pt x="3817" y="32989"/>
                  <a:pt x="0" y="26081"/>
                  <a:pt x="0" y="18653"/>
                </a:cubicBezTo>
                <a:cubicBezTo>
                  <a:pt x="0" y="10974"/>
                  <a:pt x="4076" y="3872"/>
                  <a:pt x="10708" y="0"/>
                </a:cubicBezTo>
                <a:lnTo>
                  <a:pt x="21600" y="18653"/>
                </a:lnTo>
                <a:lnTo>
                  <a:pt x="10107" y="36942"/>
                </a:lnTo>
                <a:close/>
              </a:path>
            </a:pathLst>
          </a:cu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0794" name="Group 74"/>
          <p:cNvGrpSpPr>
            <a:grpSpLocks/>
          </p:cNvGrpSpPr>
          <p:nvPr/>
        </p:nvGrpSpPr>
        <p:grpSpPr bwMode="auto">
          <a:xfrm rot="908840">
            <a:off x="5486400" y="2568575"/>
            <a:ext cx="2667000" cy="1905000"/>
            <a:chOff x="3552" y="1440"/>
            <a:chExt cx="1680" cy="1200"/>
          </a:xfrm>
        </p:grpSpPr>
        <p:grpSp>
          <p:nvGrpSpPr>
            <p:cNvPr id="38996" name="Group 75"/>
            <p:cNvGrpSpPr>
              <a:grpSpLocks/>
            </p:cNvGrpSpPr>
            <p:nvPr/>
          </p:nvGrpSpPr>
          <p:grpSpPr bwMode="auto">
            <a:xfrm rot="-2180497">
              <a:off x="3578" y="1440"/>
              <a:ext cx="1654" cy="1121"/>
              <a:chOff x="3434" y="1608"/>
              <a:chExt cx="1654" cy="1121"/>
            </a:xfrm>
          </p:grpSpPr>
          <p:grpSp>
            <p:nvGrpSpPr>
              <p:cNvPr id="38998" name="Group 76"/>
              <p:cNvGrpSpPr>
                <a:grpSpLocks/>
              </p:cNvGrpSpPr>
              <p:nvPr/>
            </p:nvGrpSpPr>
            <p:grpSpPr bwMode="auto">
              <a:xfrm>
                <a:off x="3602" y="1792"/>
                <a:ext cx="480" cy="768"/>
                <a:chOff x="3888" y="1680"/>
                <a:chExt cx="480" cy="768"/>
              </a:xfrm>
            </p:grpSpPr>
            <p:sp>
              <p:nvSpPr>
                <p:cNvPr id="39024" name="Oval 77"/>
                <p:cNvSpPr>
                  <a:spLocks noChangeArrowheads="1"/>
                </p:cNvSpPr>
                <p:nvPr/>
              </p:nvSpPr>
              <p:spPr bwMode="auto">
                <a:xfrm>
                  <a:off x="3888" y="1680"/>
                  <a:ext cx="480" cy="7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25" name="Rectangle 78"/>
                <p:cNvSpPr>
                  <a:spLocks noChangeArrowheads="1"/>
                </p:cNvSpPr>
                <p:nvPr/>
              </p:nvSpPr>
              <p:spPr bwMode="auto">
                <a:xfrm>
                  <a:off x="4128" y="1680"/>
                  <a:ext cx="240" cy="768"/>
                </a:xfrm>
                <a:prstGeom prst="rect">
                  <a:avLst/>
                </a:prstGeom>
                <a:solidFill>
                  <a:schemeClr val="bg1"/>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8999" name="Group 79"/>
              <p:cNvGrpSpPr>
                <a:grpSpLocks/>
              </p:cNvGrpSpPr>
              <p:nvPr/>
            </p:nvGrpSpPr>
            <p:grpSpPr bwMode="auto">
              <a:xfrm>
                <a:off x="3546" y="1776"/>
                <a:ext cx="528" cy="768"/>
                <a:chOff x="2112" y="1680"/>
                <a:chExt cx="528" cy="768"/>
              </a:xfrm>
            </p:grpSpPr>
            <p:sp>
              <p:nvSpPr>
                <p:cNvPr id="39020" name="Oval 80"/>
                <p:cNvSpPr>
                  <a:spLocks noChangeArrowheads="1"/>
                </p:cNvSpPr>
                <p:nvPr/>
              </p:nvSpPr>
              <p:spPr bwMode="auto">
                <a:xfrm>
                  <a:off x="2400" y="168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21" name="Oval 81"/>
                <p:cNvSpPr>
                  <a:spLocks noChangeArrowheads="1"/>
                </p:cNvSpPr>
                <p:nvPr/>
              </p:nvSpPr>
              <p:spPr bwMode="auto">
                <a:xfrm>
                  <a:off x="2352"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22" name="Oval 82"/>
                <p:cNvSpPr>
                  <a:spLocks noChangeArrowheads="1"/>
                </p:cNvSpPr>
                <p:nvPr/>
              </p:nvSpPr>
              <p:spPr bwMode="auto">
                <a:xfrm>
                  <a:off x="2112" y="20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23" name="Oval 83"/>
                <p:cNvSpPr>
                  <a:spLocks noChangeArrowheads="1"/>
                </p:cNvSpPr>
                <p:nvPr/>
              </p:nvSpPr>
              <p:spPr bwMode="auto">
                <a:xfrm>
                  <a:off x="2592" y="20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000" name="Group 84"/>
              <p:cNvGrpSpPr>
                <a:grpSpLocks/>
              </p:cNvGrpSpPr>
              <p:nvPr/>
            </p:nvGrpSpPr>
            <p:grpSpPr bwMode="auto">
              <a:xfrm>
                <a:off x="4370" y="1760"/>
                <a:ext cx="552" cy="816"/>
                <a:chOff x="2936" y="1664"/>
                <a:chExt cx="552" cy="816"/>
              </a:xfrm>
            </p:grpSpPr>
            <p:sp>
              <p:nvSpPr>
                <p:cNvPr id="39016" name="Oval 85"/>
                <p:cNvSpPr>
                  <a:spLocks noChangeArrowheads="1"/>
                </p:cNvSpPr>
                <p:nvPr/>
              </p:nvSpPr>
              <p:spPr bwMode="auto">
                <a:xfrm>
                  <a:off x="3184" y="16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17" name="Oval 86"/>
                <p:cNvSpPr>
                  <a:spLocks noChangeArrowheads="1"/>
                </p:cNvSpPr>
                <p:nvPr/>
              </p:nvSpPr>
              <p:spPr bwMode="auto">
                <a:xfrm>
                  <a:off x="2936" y="203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18" name="Oval 87"/>
                <p:cNvSpPr>
                  <a:spLocks noChangeArrowheads="1"/>
                </p:cNvSpPr>
                <p:nvPr/>
              </p:nvSpPr>
              <p:spPr bwMode="auto">
                <a:xfrm>
                  <a:off x="3440" y="202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9019" name="Oval 88"/>
                <p:cNvSpPr>
                  <a:spLocks noChangeArrowheads="1"/>
                </p:cNvSpPr>
                <p:nvPr/>
              </p:nvSpPr>
              <p:spPr bwMode="auto">
                <a:xfrm>
                  <a:off x="3176" y="243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001" name="Group 89"/>
              <p:cNvGrpSpPr>
                <a:grpSpLocks/>
              </p:cNvGrpSpPr>
              <p:nvPr/>
            </p:nvGrpSpPr>
            <p:grpSpPr bwMode="auto">
              <a:xfrm>
                <a:off x="4271" y="1632"/>
                <a:ext cx="817" cy="1097"/>
                <a:chOff x="1992" y="1495"/>
                <a:chExt cx="817" cy="1097"/>
              </a:xfrm>
            </p:grpSpPr>
            <p:sp>
              <p:nvSpPr>
                <p:cNvPr id="39012" name="Text Box 90"/>
                <p:cNvSpPr txBox="1">
                  <a:spLocks noChangeArrowheads="1"/>
                </p:cNvSpPr>
                <p:nvPr/>
              </p:nvSpPr>
              <p:spPr bwMode="auto">
                <a:xfrm>
                  <a:off x="2342" y="1495"/>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a:t>
                  </a:r>
                  <a:endParaRPr lang="en-US" altLang="en-US" sz="1400" baseline="-25000">
                    <a:latin typeface="Times New Roman" panose="02020603050405020304" pitchFamily="18" charset="0"/>
                  </a:endParaRPr>
                </a:p>
              </p:txBody>
            </p:sp>
            <p:sp>
              <p:nvSpPr>
                <p:cNvPr id="39013" name="Text Box 91"/>
                <p:cNvSpPr txBox="1">
                  <a:spLocks noChangeArrowheads="1"/>
                </p:cNvSpPr>
                <p:nvPr/>
              </p:nvSpPr>
              <p:spPr bwMode="auto">
                <a:xfrm>
                  <a:off x="2600" y="192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3’</a:t>
                  </a:r>
                </a:p>
              </p:txBody>
            </p:sp>
            <p:sp>
              <p:nvSpPr>
                <p:cNvPr id="39014" name="Text Box 92"/>
                <p:cNvSpPr txBox="1">
                  <a:spLocks noChangeArrowheads="1"/>
                </p:cNvSpPr>
                <p:nvPr/>
              </p:nvSpPr>
              <p:spPr bwMode="auto">
                <a:xfrm>
                  <a:off x="2304" y="240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2’</a:t>
                  </a:r>
                </a:p>
              </p:txBody>
            </p:sp>
            <p:sp>
              <p:nvSpPr>
                <p:cNvPr id="39015" name="Text Box 93"/>
                <p:cNvSpPr txBox="1">
                  <a:spLocks noChangeArrowheads="1"/>
                </p:cNvSpPr>
                <p:nvPr/>
              </p:nvSpPr>
              <p:spPr bwMode="auto">
                <a:xfrm>
                  <a:off x="1992" y="1968"/>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a:t>
                  </a:r>
                </a:p>
              </p:txBody>
            </p:sp>
          </p:grpSp>
          <p:sp>
            <p:nvSpPr>
              <p:cNvPr id="39002" name="Oval 94"/>
              <p:cNvSpPr>
                <a:spLocks noChangeArrowheads="1"/>
              </p:cNvSpPr>
              <p:nvPr/>
            </p:nvSpPr>
            <p:spPr bwMode="auto">
              <a:xfrm>
                <a:off x="4410" y="1776"/>
                <a:ext cx="480" cy="76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39003" name="Group 95"/>
              <p:cNvGrpSpPr>
                <a:grpSpLocks/>
              </p:cNvGrpSpPr>
              <p:nvPr/>
            </p:nvGrpSpPr>
            <p:grpSpPr bwMode="auto">
              <a:xfrm>
                <a:off x="3434" y="1608"/>
                <a:ext cx="811" cy="1097"/>
                <a:chOff x="1992" y="1495"/>
                <a:chExt cx="811" cy="1097"/>
              </a:xfrm>
            </p:grpSpPr>
            <p:sp>
              <p:nvSpPr>
                <p:cNvPr id="39008" name="Text Box 96"/>
                <p:cNvSpPr txBox="1">
                  <a:spLocks noChangeArrowheads="1"/>
                </p:cNvSpPr>
                <p:nvPr/>
              </p:nvSpPr>
              <p:spPr bwMode="auto">
                <a:xfrm>
                  <a:off x="2342" y="1495"/>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endParaRPr lang="en-US" altLang="en-US" sz="1400" baseline="-25000">
                    <a:latin typeface="Times New Roman" panose="02020603050405020304" pitchFamily="18" charset="0"/>
                  </a:endParaRPr>
                </a:p>
              </p:txBody>
            </p:sp>
            <p:sp>
              <p:nvSpPr>
                <p:cNvPr id="39009" name="Text Box 97"/>
                <p:cNvSpPr txBox="1">
                  <a:spLocks noChangeArrowheads="1"/>
                </p:cNvSpPr>
                <p:nvPr/>
              </p:nvSpPr>
              <p:spPr bwMode="auto">
                <a:xfrm>
                  <a:off x="2600" y="192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39010" name="Text Box 98"/>
                <p:cNvSpPr txBox="1">
                  <a:spLocks noChangeArrowheads="1"/>
                </p:cNvSpPr>
                <p:nvPr/>
              </p:nvSpPr>
              <p:spPr bwMode="auto">
                <a:xfrm>
                  <a:off x="2304" y="240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39011" name="Text Box 99"/>
                <p:cNvSpPr txBox="1">
                  <a:spLocks noChangeArrowheads="1"/>
                </p:cNvSpPr>
                <p:nvPr/>
              </p:nvSpPr>
              <p:spPr bwMode="auto">
                <a:xfrm>
                  <a:off x="1992" y="196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grpSp>
          <p:sp>
            <p:nvSpPr>
              <p:cNvPr id="39004" name="Line 100"/>
              <p:cNvSpPr>
                <a:spLocks noChangeShapeType="1"/>
              </p:cNvSpPr>
              <p:nvPr/>
            </p:nvSpPr>
            <p:spPr bwMode="auto">
              <a:xfrm flipH="1">
                <a:off x="3834" y="177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005" name="Line 101"/>
              <p:cNvSpPr>
                <a:spLocks noChangeShapeType="1"/>
              </p:cNvSpPr>
              <p:nvPr/>
            </p:nvSpPr>
            <p:spPr bwMode="auto">
              <a:xfrm>
                <a:off x="3786" y="1776"/>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006" name="Line 102"/>
              <p:cNvSpPr>
                <a:spLocks noChangeShapeType="1"/>
              </p:cNvSpPr>
              <p:nvPr/>
            </p:nvSpPr>
            <p:spPr bwMode="auto">
              <a:xfrm>
                <a:off x="3834" y="2544"/>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007" name="Arc 103"/>
              <p:cNvSpPr>
                <a:spLocks/>
              </p:cNvSpPr>
              <p:nvPr/>
            </p:nvSpPr>
            <p:spPr bwMode="auto">
              <a:xfrm rot="236806" flipH="1">
                <a:off x="3642" y="1776"/>
                <a:ext cx="432" cy="784"/>
              </a:xfrm>
              <a:custGeom>
                <a:avLst/>
                <a:gdLst>
                  <a:gd name="T0" fmla="*/ 0 w 21600"/>
                  <a:gd name="T1" fmla="*/ 0 h 36942"/>
                  <a:gd name="T2" fmla="*/ 0 w 21600"/>
                  <a:gd name="T3" fmla="*/ 0 h 36942"/>
                  <a:gd name="T4" fmla="*/ 0 w 21600"/>
                  <a:gd name="T5" fmla="*/ 0 h 36942"/>
                  <a:gd name="T6" fmla="*/ 0 60000 65536"/>
                  <a:gd name="T7" fmla="*/ 0 60000 65536"/>
                  <a:gd name="T8" fmla="*/ 0 60000 65536"/>
                </a:gdLst>
                <a:ahLst/>
                <a:cxnLst>
                  <a:cxn ang="T6">
                    <a:pos x="T0" y="T1"/>
                  </a:cxn>
                  <a:cxn ang="T7">
                    <a:pos x="T2" y="T3"/>
                  </a:cxn>
                  <a:cxn ang="T8">
                    <a:pos x="T4" y="T5"/>
                  </a:cxn>
                </a:cxnLst>
                <a:rect l="0" t="0" r="r" b="b"/>
                <a:pathLst>
                  <a:path w="21600" h="36942" fill="none" extrusionOk="0">
                    <a:moveTo>
                      <a:pt x="10107" y="36942"/>
                    </a:moveTo>
                    <a:cubicBezTo>
                      <a:pt x="3817" y="32989"/>
                      <a:pt x="0" y="26081"/>
                      <a:pt x="0" y="18653"/>
                    </a:cubicBezTo>
                    <a:cubicBezTo>
                      <a:pt x="0" y="10974"/>
                      <a:pt x="4076" y="3872"/>
                      <a:pt x="10708" y="0"/>
                    </a:cubicBezTo>
                  </a:path>
                  <a:path w="21600" h="36942" stroke="0" extrusionOk="0">
                    <a:moveTo>
                      <a:pt x="10107" y="36942"/>
                    </a:moveTo>
                    <a:cubicBezTo>
                      <a:pt x="3817" y="32989"/>
                      <a:pt x="0" y="26081"/>
                      <a:pt x="0" y="18653"/>
                    </a:cubicBezTo>
                    <a:cubicBezTo>
                      <a:pt x="0" y="10974"/>
                      <a:pt x="4076" y="3872"/>
                      <a:pt x="10708" y="0"/>
                    </a:cubicBezTo>
                    <a:lnTo>
                      <a:pt x="21600" y="18653"/>
                    </a:lnTo>
                    <a:lnTo>
                      <a:pt x="10107" y="36942"/>
                    </a:lnTo>
                    <a:close/>
                  </a:path>
                </a:pathLst>
              </a:cu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8997" name="Line 104"/>
            <p:cNvSpPr>
              <a:spLocks noChangeShapeType="1"/>
            </p:cNvSpPr>
            <p:nvPr/>
          </p:nvSpPr>
          <p:spPr bwMode="auto">
            <a:xfrm flipV="1">
              <a:off x="3552" y="1440"/>
              <a:ext cx="1536" cy="1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0825" name="Arc 105"/>
          <p:cNvSpPr>
            <a:spLocks/>
          </p:cNvSpPr>
          <p:nvPr/>
        </p:nvSpPr>
        <p:spPr bwMode="auto">
          <a:xfrm rot="-1138163">
            <a:off x="5416550" y="4003675"/>
            <a:ext cx="228600" cy="485775"/>
          </a:xfrm>
          <a:custGeom>
            <a:avLst/>
            <a:gdLst>
              <a:gd name="T0" fmla="*/ 2147483646 w 21600"/>
              <a:gd name="T1" fmla="*/ 0 h 27515"/>
              <a:gd name="T2" fmla="*/ 2147483646 w 21600"/>
              <a:gd name="T3" fmla="*/ 2147483646 h 27515"/>
              <a:gd name="T4" fmla="*/ 0 w 21600"/>
              <a:gd name="T5" fmla="*/ 2147483646 h 27515"/>
              <a:gd name="T6" fmla="*/ 0 60000 65536"/>
              <a:gd name="T7" fmla="*/ 0 60000 65536"/>
              <a:gd name="T8" fmla="*/ 0 60000 65536"/>
            </a:gdLst>
            <a:ahLst/>
            <a:cxnLst>
              <a:cxn ang="T6">
                <a:pos x="T0" y="T1"/>
              </a:cxn>
              <a:cxn ang="T7">
                <a:pos x="T2" y="T3"/>
              </a:cxn>
              <a:cxn ang="T8">
                <a:pos x="T4" y="T5"/>
              </a:cxn>
            </a:cxnLst>
            <a:rect l="0" t="0" r="r" b="b"/>
            <a:pathLst>
              <a:path w="21600" h="27515" fill="none" extrusionOk="0">
                <a:moveTo>
                  <a:pt x="18354" y="-1"/>
                </a:moveTo>
                <a:cubicBezTo>
                  <a:pt x="20475" y="3419"/>
                  <a:pt x="21600" y="7363"/>
                  <a:pt x="21600" y="11387"/>
                </a:cubicBezTo>
                <a:cubicBezTo>
                  <a:pt x="21600" y="17548"/>
                  <a:pt x="18968" y="23416"/>
                  <a:pt x="14368" y="27515"/>
                </a:cubicBezTo>
              </a:path>
              <a:path w="21600" h="27515" stroke="0" extrusionOk="0">
                <a:moveTo>
                  <a:pt x="18354" y="-1"/>
                </a:moveTo>
                <a:cubicBezTo>
                  <a:pt x="20475" y="3419"/>
                  <a:pt x="21600" y="7363"/>
                  <a:pt x="21600" y="11387"/>
                </a:cubicBezTo>
                <a:cubicBezTo>
                  <a:pt x="21600" y="17548"/>
                  <a:pt x="18968" y="23416"/>
                  <a:pt x="14368" y="27515"/>
                </a:cubicBezTo>
                <a:lnTo>
                  <a:pt x="0" y="11387"/>
                </a:lnTo>
                <a:lnTo>
                  <a:pt x="18354"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26" name="Text Box 106"/>
          <p:cNvSpPr txBox="1">
            <a:spLocks noChangeArrowheads="1"/>
          </p:cNvSpPr>
          <p:nvPr/>
        </p:nvSpPr>
        <p:spPr bwMode="auto">
          <a:xfrm>
            <a:off x="5257800" y="4168775"/>
            <a:ext cx="41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35</a:t>
            </a:r>
            <a:r>
              <a:rPr lang="en-US" altLang="en-US" sz="1400" baseline="30000">
                <a:latin typeface="Times New Roman" panose="02020603050405020304" pitchFamily="18" charset="0"/>
              </a:rPr>
              <a:t>0</a:t>
            </a:r>
          </a:p>
        </p:txBody>
      </p:sp>
      <p:grpSp>
        <p:nvGrpSpPr>
          <p:cNvPr id="30827" name="Group 107"/>
          <p:cNvGrpSpPr>
            <a:grpSpLocks/>
          </p:cNvGrpSpPr>
          <p:nvPr/>
        </p:nvGrpSpPr>
        <p:grpSpPr bwMode="auto">
          <a:xfrm>
            <a:off x="5867400" y="2644775"/>
            <a:ext cx="1905000" cy="3962400"/>
            <a:chOff x="3936" y="1488"/>
            <a:chExt cx="1200" cy="2496"/>
          </a:xfrm>
        </p:grpSpPr>
        <p:sp>
          <p:nvSpPr>
            <p:cNvPr id="38988" name="Line 108"/>
            <p:cNvSpPr>
              <a:spLocks noChangeShapeType="1"/>
            </p:cNvSpPr>
            <p:nvPr/>
          </p:nvSpPr>
          <p:spPr bwMode="auto">
            <a:xfrm>
              <a:off x="5136" y="1728"/>
              <a:ext cx="0" cy="220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89" name="Line 109"/>
            <p:cNvSpPr>
              <a:spLocks noChangeShapeType="1"/>
            </p:cNvSpPr>
            <p:nvPr/>
          </p:nvSpPr>
          <p:spPr bwMode="auto">
            <a:xfrm>
              <a:off x="5040" y="2208"/>
              <a:ext cx="0" cy="172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90" name="Line 110"/>
            <p:cNvSpPr>
              <a:spLocks noChangeShapeType="1"/>
            </p:cNvSpPr>
            <p:nvPr/>
          </p:nvSpPr>
          <p:spPr bwMode="auto">
            <a:xfrm>
              <a:off x="4800" y="1488"/>
              <a:ext cx="0" cy="24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91" name="Line 111"/>
            <p:cNvSpPr>
              <a:spLocks noChangeShapeType="1"/>
            </p:cNvSpPr>
            <p:nvPr/>
          </p:nvSpPr>
          <p:spPr bwMode="auto">
            <a:xfrm>
              <a:off x="4704" y="1920"/>
              <a:ext cx="0" cy="206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92" name="Line 112"/>
            <p:cNvSpPr>
              <a:spLocks noChangeShapeType="1"/>
            </p:cNvSpPr>
            <p:nvPr/>
          </p:nvSpPr>
          <p:spPr bwMode="auto">
            <a:xfrm>
              <a:off x="4368" y="2064"/>
              <a:ext cx="0" cy="192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93" name="Line 113"/>
            <p:cNvSpPr>
              <a:spLocks noChangeShapeType="1"/>
            </p:cNvSpPr>
            <p:nvPr/>
          </p:nvSpPr>
          <p:spPr bwMode="auto">
            <a:xfrm>
              <a:off x="4272" y="2496"/>
              <a:ext cx="0" cy="14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94" name="Line 114"/>
            <p:cNvSpPr>
              <a:spLocks noChangeShapeType="1"/>
            </p:cNvSpPr>
            <p:nvPr/>
          </p:nvSpPr>
          <p:spPr bwMode="auto">
            <a:xfrm>
              <a:off x="4032" y="1776"/>
              <a:ext cx="0" cy="220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95" name="Line 115"/>
            <p:cNvSpPr>
              <a:spLocks noChangeShapeType="1"/>
            </p:cNvSpPr>
            <p:nvPr/>
          </p:nvSpPr>
          <p:spPr bwMode="auto">
            <a:xfrm>
              <a:off x="3936" y="2256"/>
              <a:ext cx="0" cy="172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0836" name="Group 116"/>
          <p:cNvGrpSpPr>
            <a:grpSpLocks/>
          </p:cNvGrpSpPr>
          <p:nvPr/>
        </p:nvGrpSpPr>
        <p:grpSpPr bwMode="auto">
          <a:xfrm>
            <a:off x="3048000" y="4930775"/>
            <a:ext cx="4800600" cy="1600200"/>
            <a:chOff x="2160" y="2928"/>
            <a:chExt cx="3024" cy="1008"/>
          </a:xfrm>
        </p:grpSpPr>
        <p:sp>
          <p:nvSpPr>
            <p:cNvPr id="38983" name="Line 117"/>
            <p:cNvSpPr>
              <a:spLocks noChangeShapeType="1"/>
            </p:cNvSpPr>
            <p:nvPr/>
          </p:nvSpPr>
          <p:spPr bwMode="auto">
            <a:xfrm>
              <a:off x="2400" y="2928"/>
              <a:ext cx="278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84" name="Line 118"/>
            <p:cNvSpPr>
              <a:spLocks noChangeShapeType="1"/>
            </p:cNvSpPr>
            <p:nvPr/>
          </p:nvSpPr>
          <p:spPr bwMode="auto">
            <a:xfrm>
              <a:off x="2160" y="3216"/>
              <a:ext cx="30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85" name="Line 119"/>
            <p:cNvSpPr>
              <a:spLocks noChangeShapeType="1"/>
            </p:cNvSpPr>
            <p:nvPr/>
          </p:nvSpPr>
          <p:spPr bwMode="auto">
            <a:xfrm>
              <a:off x="3456" y="3344"/>
              <a:ext cx="172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86" name="Line 120"/>
            <p:cNvSpPr>
              <a:spLocks noChangeShapeType="1"/>
            </p:cNvSpPr>
            <p:nvPr/>
          </p:nvSpPr>
          <p:spPr bwMode="auto">
            <a:xfrm>
              <a:off x="3216" y="3648"/>
              <a:ext cx="196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87" name="Line 121"/>
            <p:cNvSpPr>
              <a:spLocks noChangeShapeType="1"/>
            </p:cNvSpPr>
            <p:nvPr/>
          </p:nvSpPr>
          <p:spPr bwMode="auto">
            <a:xfrm>
              <a:off x="2976" y="3936"/>
              <a:ext cx="220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0842" name="Oval 122"/>
          <p:cNvSpPr>
            <a:spLocks noChangeArrowheads="1"/>
          </p:cNvSpPr>
          <p:nvPr/>
        </p:nvSpPr>
        <p:spPr bwMode="auto">
          <a:xfrm>
            <a:off x="6502400" y="44354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3" name="Oval 123"/>
          <p:cNvSpPr>
            <a:spLocks noChangeArrowheads="1"/>
          </p:cNvSpPr>
          <p:nvPr/>
        </p:nvSpPr>
        <p:spPr bwMode="auto">
          <a:xfrm>
            <a:off x="5842000" y="53371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4" name="Oval 124"/>
          <p:cNvSpPr>
            <a:spLocks noChangeArrowheads="1"/>
          </p:cNvSpPr>
          <p:nvPr/>
        </p:nvSpPr>
        <p:spPr bwMode="auto">
          <a:xfrm>
            <a:off x="5994400" y="48672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5" name="Oval 125"/>
          <p:cNvSpPr>
            <a:spLocks noChangeArrowheads="1"/>
          </p:cNvSpPr>
          <p:nvPr/>
        </p:nvSpPr>
        <p:spPr bwMode="auto">
          <a:xfrm>
            <a:off x="6350000" y="48672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6" name="Oval 126"/>
          <p:cNvSpPr>
            <a:spLocks noChangeArrowheads="1"/>
          </p:cNvSpPr>
          <p:nvPr/>
        </p:nvSpPr>
        <p:spPr bwMode="auto">
          <a:xfrm>
            <a:off x="7048500" y="64801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7" name="Oval 127"/>
          <p:cNvSpPr>
            <a:spLocks noChangeArrowheads="1"/>
          </p:cNvSpPr>
          <p:nvPr/>
        </p:nvSpPr>
        <p:spPr bwMode="auto">
          <a:xfrm>
            <a:off x="7188200" y="60102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8" name="Oval 128"/>
          <p:cNvSpPr>
            <a:spLocks noChangeArrowheads="1"/>
          </p:cNvSpPr>
          <p:nvPr/>
        </p:nvSpPr>
        <p:spPr bwMode="auto">
          <a:xfrm>
            <a:off x="7747000" y="55403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49" name="Oval 129"/>
          <p:cNvSpPr>
            <a:spLocks noChangeArrowheads="1"/>
          </p:cNvSpPr>
          <p:nvPr/>
        </p:nvSpPr>
        <p:spPr bwMode="auto">
          <a:xfrm>
            <a:off x="7581900" y="60483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50" name="Line 130"/>
          <p:cNvSpPr>
            <a:spLocks noChangeShapeType="1"/>
          </p:cNvSpPr>
          <p:nvPr/>
        </p:nvSpPr>
        <p:spPr bwMode="auto">
          <a:xfrm>
            <a:off x="6629400" y="23685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51" name="Arc 131"/>
          <p:cNvSpPr>
            <a:spLocks/>
          </p:cNvSpPr>
          <p:nvPr/>
        </p:nvSpPr>
        <p:spPr bwMode="auto">
          <a:xfrm rot="1801823">
            <a:off x="6096000" y="4397375"/>
            <a:ext cx="317500" cy="1143000"/>
          </a:xfrm>
          <a:custGeom>
            <a:avLst/>
            <a:gdLst>
              <a:gd name="T0" fmla="*/ 2147483646 w 31303"/>
              <a:gd name="T1" fmla="*/ 0 h 43200"/>
              <a:gd name="T2" fmla="*/ 0 w 31303"/>
              <a:gd name="T3" fmla="*/ 2147483646 h 43200"/>
              <a:gd name="T4" fmla="*/ 2147483646 w 31303"/>
              <a:gd name="T5" fmla="*/ 2147483646 h 43200"/>
              <a:gd name="T6" fmla="*/ 0 60000 65536"/>
              <a:gd name="T7" fmla="*/ 0 60000 65536"/>
              <a:gd name="T8" fmla="*/ 0 60000 65536"/>
            </a:gdLst>
            <a:ahLst/>
            <a:cxnLst>
              <a:cxn ang="T6">
                <a:pos x="T0" y="T1"/>
              </a:cxn>
              <a:cxn ang="T7">
                <a:pos x="T2" y="T3"/>
              </a:cxn>
              <a:cxn ang="T8">
                <a:pos x="T4" y="T5"/>
              </a:cxn>
            </a:cxnLst>
            <a:rect l="0" t="0" r="r" b="b"/>
            <a:pathLst>
              <a:path w="31303" h="43200" fill="none" extrusionOk="0">
                <a:moveTo>
                  <a:pt x="9702" y="0"/>
                </a:moveTo>
                <a:cubicBezTo>
                  <a:pt x="21632" y="0"/>
                  <a:pt x="31303" y="9670"/>
                  <a:pt x="31303" y="21600"/>
                </a:cubicBezTo>
                <a:cubicBezTo>
                  <a:pt x="31303" y="33529"/>
                  <a:pt x="21632" y="43200"/>
                  <a:pt x="9703" y="43200"/>
                </a:cubicBezTo>
                <a:cubicBezTo>
                  <a:pt x="6333" y="43200"/>
                  <a:pt x="3010" y="42411"/>
                  <a:pt x="0" y="40897"/>
                </a:cubicBezTo>
              </a:path>
              <a:path w="31303" h="43200" stroke="0" extrusionOk="0">
                <a:moveTo>
                  <a:pt x="9702" y="0"/>
                </a:moveTo>
                <a:cubicBezTo>
                  <a:pt x="21632" y="0"/>
                  <a:pt x="31303" y="9670"/>
                  <a:pt x="31303" y="21600"/>
                </a:cubicBezTo>
                <a:cubicBezTo>
                  <a:pt x="31303" y="33529"/>
                  <a:pt x="21632" y="43200"/>
                  <a:pt x="9703" y="43200"/>
                </a:cubicBezTo>
                <a:cubicBezTo>
                  <a:pt x="6333" y="43200"/>
                  <a:pt x="3010" y="42411"/>
                  <a:pt x="0" y="40897"/>
                </a:cubicBezTo>
                <a:lnTo>
                  <a:pt x="9703" y="21600"/>
                </a:lnTo>
                <a:lnTo>
                  <a:pt x="9702" y="0"/>
                </a:lnTo>
                <a:close/>
              </a:path>
            </a:pathLst>
          </a:cu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52" name="Line 132"/>
          <p:cNvSpPr>
            <a:spLocks noChangeShapeType="1"/>
          </p:cNvSpPr>
          <p:nvPr/>
        </p:nvSpPr>
        <p:spPr bwMode="auto">
          <a:xfrm rot="-101402">
            <a:off x="5867400" y="5387975"/>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53" name="Line 133"/>
          <p:cNvSpPr>
            <a:spLocks noChangeShapeType="1"/>
          </p:cNvSpPr>
          <p:nvPr/>
        </p:nvSpPr>
        <p:spPr bwMode="auto">
          <a:xfrm rot="-101402">
            <a:off x="6565900" y="4473575"/>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0854" name="Group 134"/>
          <p:cNvGrpSpPr>
            <a:grpSpLocks/>
          </p:cNvGrpSpPr>
          <p:nvPr/>
        </p:nvGrpSpPr>
        <p:grpSpPr bwMode="auto">
          <a:xfrm>
            <a:off x="5622925" y="4473575"/>
            <a:ext cx="1174750" cy="1066800"/>
            <a:chOff x="3782" y="2640"/>
            <a:chExt cx="740" cy="672"/>
          </a:xfrm>
        </p:grpSpPr>
        <p:sp>
          <p:nvSpPr>
            <p:cNvPr id="38979" name="Text Box 135"/>
            <p:cNvSpPr txBox="1">
              <a:spLocks noChangeArrowheads="1"/>
            </p:cNvSpPr>
            <p:nvPr/>
          </p:nvSpPr>
          <p:spPr bwMode="auto">
            <a:xfrm>
              <a:off x="3782" y="3120"/>
              <a:ext cx="2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r>
                <a:rPr lang="en-US" altLang="en-US" sz="1400" baseline="-25000">
                  <a:latin typeface="Times New Roman" panose="02020603050405020304" pitchFamily="18" charset="0"/>
                </a:rPr>
                <a:t>1</a:t>
              </a:r>
            </a:p>
          </p:txBody>
        </p:sp>
        <p:sp>
          <p:nvSpPr>
            <p:cNvPr id="38980" name="Text Box 136"/>
            <p:cNvSpPr txBox="1">
              <a:spLocks noChangeArrowheads="1"/>
            </p:cNvSpPr>
            <p:nvPr/>
          </p:nvSpPr>
          <p:spPr bwMode="auto">
            <a:xfrm>
              <a:off x="4256" y="2880"/>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38981" name="Text Box 137"/>
            <p:cNvSpPr txBox="1">
              <a:spLocks noChangeArrowheads="1"/>
            </p:cNvSpPr>
            <p:nvPr/>
          </p:nvSpPr>
          <p:spPr bwMode="auto">
            <a:xfrm>
              <a:off x="4320" y="2640"/>
              <a:ext cx="2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r>
                <a:rPr lang="en-US" altLang="en-US" sz="1400" baseline="-25000">
                  <a:latin typeface="Times New Roman" panose="02020603050405020304" pitchFamily="18" charset="0"/>
                </a:rPr>
                <a:t>1</a:t>
              </a:r>
            </a:p>
          </p:txBody>
        </p:sp>
        <p:sp>
          <p:nvSpPr>
            <p:cNvPr id="38982" name="Text Box 138"/>
            <p:cNvSpPr txBox="1">
              <a:spLocks noChangeArrowheads="1"/>
            </p:cNvSpPr>
            <p:nvPr/>
          </p:nvSpPr>
          <p:spPr bwMode="auto">
            <a:xfrm>
              <a:off x="3872" y="2768"/>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r>
                <a:rPr lang="en-US" altLang="en-US" sz="1400" baseline="-25000">
                  <a:latin typeface="Times New Roman" panose="02020603050405020304" pitchFamily="18" charset="0"/>
                </a:rPr>
                <a:t>1</a:t>
              </a:r>
            </a:p>
          </p:txBody>
        </p:sp>
      </p:grpSp>
      <p:grpSp>
        <p:nvGrpSpPr>
          <p:cNvPr id="30859" name="Group 139"/>
          <p:cNvGrpSpPr>
            <a:grpSpLocks/>
          </p:cNvGrpSpPr>
          <p:nvPr/>
        </p:nvGrpSpPr>
        <p:grpSpPr bwMode="auto">
          <a:xfrm>
            <a:off x="6858000" y="5387975"/>
            <a:ext cx="1187450" cy="1371600"/>
            <a:chOff x="4560" y="3216"/>
            <a:chExt cx="748" cy="864"/>
          </a:xfrm>
        </p:grpSpPr>
        <p:sp>
          <p:nvSpPr>
            <p:cNvPr id="38975" name="Text Box 140"/>
            <p:cNvSpPr txBox="1">
              <a:spLocks noChangeArrowheads="1"/>
            </p:cNvSpPr>
            <p:nvPr/>
          </p:nvSpPr>
          <p:spPr bwMode="auto">
            <a:xfrm>
              <a:off x="4560" y="388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a:t>
              </a:r>
            </a:p>
          </p:txBody>
        </p:sp>
        <p:sp>
          <p:nvSpPr>
            <p:cNvPr id="38976" name="Text Box 141"/>
            <p:cNvSpPr txBox="1">
              <a:spLocks noChangeArrowheads="1"/>
            </p:cNvSpPr>
            <p:nvPr/>
          </p:nvSpPr>
          <p:spPr bwMode="auto">
            <a:xfrm>
              <a:off x="5040" y="360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2</a:t>
              </a:r>
            </a:p>
          </p:txBody>
        </p:sp>
        <p:sp>
          <p:nvSpPr>
            <p:cNvPr id="38977" name="Text Box 142"/>
            <p:cNvSpPr txBox="1">
              <a:spLocks noChangeArrowheads="1"/>
            </p:cNvSpPr>
            <p:nvPr/>
          </p:nvSpPr>
          <p:spPr bwMode="auto">
            <a:xfrm>
              <a:off x="5136" y="321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3</a:t>
              </a:r>
            </a:p>
          </p:txBody>
        </p:sp>
        <p:sp>
          <p:nvSpPr>
            <p:cNvPr id="38978" name="Text Box 143"/>
            <p:cNvSpPr txBox="1">
              <a:spLocks noChangeArrowheads="1"/>
            </p:cNvSpPr>
            <p:nvPr/>
          </p:nvSpPr>
          <p:spPr bwMode="auto">
            <a:xfrm>
              <a:off x="4628" y="350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a:t>
              </a:r>
            </a:p>
          </p:txBody>
        </p:sp>
      </p:grpSp>
      <p:sp>
        <p:nvSpPr>
          <p:cNvPr id="30864" name="Rectangle 144"/>
          <p:cNvSpPr>
            <a:spLocks noChangeArrowheads="1"/>
          </p:cNvSpPr>
          <p:nvPr/>
        </p:nvSpPr>
        <p:spPr bwMode="auto">
          <a:xfrm>
            <a:off x="76200" y="0"/>
            <a:ext cx="403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rPr>
              <a:t>Problem 6:</a:t>
            </a:r>
          </a:p>
          <a:p>
            <a:pPr eaLnBrk="1" hangingPunct="1">
              <a:spcBef>
                <a:spcPct val="0"/>
              </a:spcBef>
              <a:buFontTx/>
              <a:buNone/>
            </a:pPr>
            <a:r>
              <a:rPr lang="en-US" altLang="en-US" sz="1800">
                <a:solidFill>
                  <a:schemeClr val="tx2"/>
                </a:solidFill>
                <a:latin typeface="Times New Roman" panose="02020603050405020304" pitchFamily="18" charset="0"/>
              </a:rPr>
              <a:t>A cylinder 40 mm diameter and 50 mm axis is resting on one point of a base circle on Vp while it’s axis makes 45</a:t>
            </a:r>
            <a:r>
              <a:rPr lang="en-US" altLang="en-US" sz="1800" baseline="30000">
                <a:solidFill>
                  <a:schemeClr val="tx2"/>
                </a:solidFill>
                <a:latin typeface="Times New Roman" panose="02020603050405020304" pitchFamily="18" charset="0"/>
              </a:rPr>
              <a:t>0 </a:t>
            </a:r>
            <a:r>
              <a:rPr lang="en-US" altLang="en-US" sz="1800">
                <a:solidFill>
                  <a:schemeClr val="tx2"/>
                </a:solidFill>
                <a:latin typeface="Times New Roman" panose="02020603050405020304" pitchFamily="18" charset="0"/>
              </a:rPr>
              <a:t>with Vp and  Fv of the axis 35</a:t>
            </a:r>
            <a:r>
              <a:rPr lang="en-US" altLang="en-US" sz="1800" baseline="30000">
                <a:solidFill>
                  <a:schemeClr val="tx2"/>
                </a:solidFill>
                <a:latin typeface="Times New Roman" panose="02020603050405020304" pitchFamily="18" charset="0"/>
              </a:rPr>
              <a:t>0</a:t>
            </a:r>
            <a:r>
              <a:rPr lang="en-US" altLang="en-US" sz="1800">
                <a:solidFill>
                  <a:schemeClr val="tx2"/>
                </a:solidFill>
                <a:latin typeface="Times New Roman" panose="02020603050405020304" pitchFamily="18" charset="0"/>
              </a:rPr>
              <a:t> with Hp. Draw projections..</a:t>
            </a:r>
          </a:p>
        </p:txBody>
      </p:sp>
      <p:sp>
        <p:nvSpPr>
          <p:cNvPr id="30865" name="Text Box 145"/>
          <p:cNvSpPr txBox="1">
            <a:spLocks noChangeArrowheads="1"/>
          </p:cNvSpPr>
          <p:nvPr/>
        </p:nvSpPr>
        <p:spPr bwMode="auto">
          <a:xfrm>
            <a:off x="3962400" y="0"/>
            <a:ext cx="5205413"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b="1">
                <a:solidFill>
                  <a:schemeClr val="accent2"/>
                </a:solidFill>
              </a:rPr>
              <a:t>Solution Steps:</a:t>
            </a:r>
          </a:p>
          <a:p>
            <a:pPr eaLnBrk="1" hangingPunct="1"/>
            <a:r>
              <a:rPr lang="en-US" altLang="en-US" sz="1300"/>
              <a:t>Resting on Vp on one point of base, means inclined to Vp:</a:t>
            </a:r>
          </a:p>
          <a:p>
            <a:pPr eaLnBrk="1" hangingPunct="1"/>
            <a:r>
              <a:rPr lang="en-US" altLang="en-US" sz="1300"/>
              <a:t>1.Assume it standing on Vp</a:t>
            </a:r>
          </a:p>
          <a:p>
            <a:pPr eaLnBrk="1" hangingPunct="1"/>
            <a:r>
              <a:rPr lang="en-US" altLang="en-US" sz="1300"/>
              <a:t>2.It’s Fv will show True Shape of base &amp; top( circle )</a:t>
            </a:r>
          </a:p>
          <a:p>
            <a:pPr eaLnBrk="1" hangingPunct="1"/>
            <a:r>
              <a:rPr lang="en-US" altLang="en-US" sz="1300"/>
              <a:t>3.Draw 40mm dia. Circle as Fv &amp;  taking 50 mm axis project Tv. </a:t>
            </a:r>
          </a:p>
          <a:p>
            <a:pPr eaLnBrk="1" hangingPunct="1"/>
            <a:r>
              <a:rPr lang="en-US" altLang="en-US" sz="1300"/>
              <a:t>   ( a Rectangle)</a:t>
            </a:r>
          </a:p>
          <a:p>
            <a:pPr eaLnBrk="1" hangingPunct="1"/>
            <a:r>
              <a:rPr lang="en-US" altLang="en-US" sz="1300"/>
              <a:t>4.Name all points as shown in illustration.</a:t>
            </a:r>
          </a:p>
          <a:p>
            <a:pPr eaLnBrk="1" hangingPunct="1"/>
            <a:r>
              <a:rPr lang="en-US" altLang="en-US" sz="1300"/>
              <a:t>5.Draw 2</a:t>
            </a:r>
            <a:r>
              <a:rPr lang="en-US" altLang="en-US" sz="1300" baseline="30000"/>
              <a:t>nd</a:t>
            </a:r>
            <a:r>
              <a:rPr lang="en-US" altLang="en-US" sz="1300"/>
              <a:t> Tv making axis 45</a:t>
            </a:r>
            <a:r>
              <a:rPr lang="en-US" altLang="en-US" sz="1300" baseline="30000"/>
              <a:t>0</a:t>
            </a:r>
            <a:r>
              <a:rPr lang="en-US" altLang="en-US" sz="1300"/>
              <a:t> to xy And project it’s Fv above xy.</a:t>
            </a:r>
          </a:p>
          <a:p>
            <a:pPr eaLnBrk="1" hangingPunct="1"/>
            <a:r>
              <a:rPr lang="en-US" altLang="en-US" sz="1300"/>
              <a:t>6.Make visible lines dark and hidden dotted,  as per the procedure.</a:t>
            </a:r>
          </a:p>
          <a:p>
            <a:pPr eaLnBrk="1" hangingPunct="1"/>
            <a:r>
              <a:rPr lang="en-US" altLang="en-US" sz="1300"/>
              <a:t>7.Then construct remaining inclination with Hp</a:t>
            </a:r>
          </a:p>
          <a:p>
            <a:pPr eaLnBrk="1" hangingPunct="1"/>
            <a:r>
              <a:rPr lang="en-US" altLang="en-US" sz="1300"/>
              <a:t> ( Fv of axis I.e. center line of view to xy as shown) &amp; project final Tv.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ppt_w</p:attrName>
                                        </p:attrNameLst>
                                      </p:cBhvr>
                                      <p:tavLst>
                                        <p:tav tm="0">
                                          <p:val>
                                            <p:fltVal val="0"/>
                                          </p:val>
                                        </p:tav>
                                        <p:tav tm="100000">
                                          <p:val>
                                            <p:strVal val="#ppt_w"/>
                                          </p:val>
                                        </p:tav>
                                      </p:tavLst>
                                    </p:anim>
                                    <p:anim calcmode="lin" valueType="num">
                                      <p:cBhvr>
                                        <p:cTn id="8" dur="500" fill="hold"/>
                                        <p:tgtEl>
                                          <p:spTgt spid="3073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30864"/>
                                        </p:tgtEl>
                                        <p:attrNameLst>
                                          <p:attrName>style.visibility</p:attrName>
                                        </p:attrNameLst>
                                      </p:cBhvr>
                                      <p:to>
                                        <p:strVal val="visible"/>
                                      </p:to>
                                    </p:set>
                                    <p:anim calcmode="lin" valueType="num">
                                      <p:cBhvr>
                                        <p:cTn id="13" dur="500" fill="hold"/>
                                        <p:tgtEl>
                                          <p:spTgt spid="30864"/>
                                        </p:tgtEl>
                                        <p:attrNameLst>
                                          <p:attrName>ppt_x</p:attrName>
                                        </p:attrNameLst>
                                      </p:cBhvr>
                                      <p:tavLst>
                                        <p:tav tm="0">
                                          <p:val>
                                            <p:strVal val="#ppt_x-#ppt_w/2"/>
                                          </p:val>
                                        </p:tav>
                                        <p:tav tm="100000">
                                          <p:val>
                                            <p:strVal val="#ppt_x"/>
                                          </p:val>
                                        </p:tav>
                                      </p:tavLst>
                                    </p:anim>
                                    <p:anim calcmode="lin" valueType="num">
                                      <p:cBhvr>
                                        <p:cTn id="14" dur="500" fill="hold"/>
                                        <p:tgtEl>
                                          <p:spTgt spid="30864"/>
                                        </p:tgtEl>
                                        <p:attrNameLst>
                                          <p:attrName>ppt_y</p:attrName>
                                        </p:attrNameLst>
                                      </p:cBhvr>
                                      <p:tavLst>
                                        <p:tav tm="0">
                                          <p:val>
                                            <p:strVal val="#ppt_y"/>
                                          </p:val>
                                        </p:tav>
                                        <p:tav tm="100000">
                                          <p:val>
                                            <p:strVal val="#ppt_y"/>
                                          </p:val>
                                        </p:tav>
                                      </p:tavLst>
                                    </p:anim>
                                    <p:anim calcmode="lin" valueType="num">
                                      <p:cBhvr>
                                        <p:cTn id="15" dur="500" fill="hold"/>
                                        <p:tgtEl>
                                          <p:spTgt spid="30864"/>
                                        </p:tgtEl>
                                        <p:attrNameLst>
                                          <p:attrName>ppt_w</p:attrName>
                                        </p:attrNameLst>
                                      </p:cBhvr>
                                      <p:tavLst>
                                        <p:tav tm="0">
                                          <p:val>
                                            <p:fltVal val="0"/>
                                          </p:val>
                                        </p:tav>
                                        <p:tav tm="100000">
                                          <p:val>
                                            <p:strVal val="#ppt_w"/>
                                          </p:val>
                                        </p:tav>
                                      </p:tavLst>
                                    </p:anim>
                                    <p:anim calcmode="lin" valueType="num">
                                      <p:cBhvr>
                                        <p:cTn id="16" dur="500" fill="hold"/>
                                        <p:tgtEl>
                                          <p:spTgt spid="30864"/>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30736"/>
                                        </p:tgtEl>
                                        <p:attrNameLst>
                                          <p:attrName>style.visibility</p:attrName>
                                        </p:attrNameLst>
                                      </p:cBhvr>
                                      <p:to>
                                        <p:strVal val="visible"/>
                                      </p:to>
                                    </p:set>
                                    <p:anim calcmode="lin" valueType="num">
                                      <p:cBhvr>
                                        <p:cTn id="21" dur="500" fill="hold"/>
                                        <p:tgtEl>
                                          <p:spTgt spid="30736"/>
                                        </p:tgtEl>
                                        <p:attrNameLst>
                                          <p:attrName>ppt_w</p:attrName>
                                        </p:attrNameLst>
                                      </p:cBhvr>
                                      <p:tavLst>
                                        <p:tav tm="0">
                                          <p:val>
                                            <p:fltVal val="0"/>
                                          </p:val>
                                        </p:tav>
                                        <p:tav tm="100000">
                                          <p:val>
                                            <p:strVal val="#ppt_w"/>
                                          </p:val>
                                        </p:tav>
                                      </p:tavLst>
                                    </p:anim>
                                    <p:anim calcmode="lin" valueType="num">
                                      <p:cBhvr>
                                        <p:cTn id="22" dur="500" fill="hold"/>
                                        <p:tgtEl>
                                          <p:spTgt spid="30736"/>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30865"/>
                                        </p:tgtEl>
                                        <p:attrNameLst>
                                          <p:attrName>style.visibility</p:attrName>
                                        </p:attrNameLst>
                                      </p:cBhvr>
                                      <p:to>
                                        <p:strVal val="visible"/>
                                      </p:to>
                                    </p:set>
                                    <p:anim calcmode="lin" valueType="num">
                                      <p:cBhvr>
                                        <p:cTn id="27" dur="500" fill="hold"/>
                                        <p:tgtEl>
                                          <p:spTgt spid="30865"/>
                                        </p:tgtEl>
                                        <p:attrNameLst>
                                          <p:attrName>ppt_x</p:attrName>
                                        </p:attrNameLst>
                                      </p:cBhvr>
                                      <p:tavLst>
                                        <p:tav tm="0">
                                          <p:val>
                                            <p:strVal val="#ppt_x"/>
                                          </p:val>
                                        </p:tav>
                                        <p:tav tm="100000">
                                          <p:val>
                                            <p:strVal val="#ppt_x"/>
                                          </p:val>
                                        </p:tav>
                                      </p:tavLst>
                                    </p:anim>
                                    <p:anim calcmode="lin" valueType="num">
                                      <p:cBhvr>
                                        <p:cTn id="28" dur="500" fill="hold"/>
                                        <p:tgtEl>
                                          <p:spTgt spid="30865"/>
                                        </p:tgtEl>
                                        <p:attrNameLst>
                                          <p:attrName>ppt_y</p:attrName>
                                        </p:attrNameLst>
                                      </p:cBhvr>
                                      <p:tavLst>
                                        <p:tav tm="0">
                                          <p:val>
                                            <p:strVal val="#ppt_y+#ppt_h/2"/>
                                          </p:val>
                                        </p:tav>
                                        <p:tav tm="100000">
                                          <p:val>
                                            <p:strVal val="#ppt_y"/>
                                          </p:val>
                                        </p:tav>
                                      </p:tavLst>
                                    </p:anim>
                                    <p:anim calcmode="lin" valueType="num">
                                      <p:cBhvr>
                                        <p:cTn id="29" dur="500" fill="hold"/>
                                        <p:tgtEl>
                                          <p:spTgt spid="30865"/>
                                        </p:tgtEl>
                                        <p:attrNameLst>
                                          <p:attrName>ppt_w</p:attrName>
                                        </p:attrNameLst>
                                      </p:cBhvr>
                                      <p:tavLst>
                                        <p:tav tm="0">
                                          <p:val>
                                            <p:strVal val="#ppt_w"/>
                                          </p:val>
                                        </p:tav>
                                        <p:tav tm="100000">
                                          <p:val>
                                            <p:strVal val="#ppt_w"/>
                                          </p:val>
                                        </p:tav>
                                      </p:tavLst>
                                    </p:anim>
                                    <p:anim calcmode="lin" valueType="num">
                                      <p:cBhvr>
                                        <p:cTn id="30" dur="500" fill="hold"/>
                                        <p:tgtEl>
                                          <p:spTgt spid="3086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30737"/>
                                        </p:tgtEl>
                                        <p:attrNameLst>
                                          <p:attrName>style.visibility</p:attrName>
                                        </p:attrNameLst>
                                      </p:cBhvr>
                                      <p:to>
                                        <p:strVal val="visible"/>
                                      </p:to>
                                    </p:set>
                                    <p:anim calcmode="lin" valueType="num">
                                      <p:cBhvr>
                                        <p:cTn id="35" dur="500" fill="hold"/>
                                        <p:tgtEl>
                                          <p:spTgt spid="30737"/>
                                        </p:tgtEl>
                                        <p:attrNameLst>
                                          <p:attrName>ppt_w</p:attrName>
                                        </p:attrNameLst>
                                      </p:cBhvr>
                                      <p:tavLst>
                                        <p:tav tm="0">
                                          <p:val>
                                            <p:fltVal val="0"/>
                                          </p:val>
                                        </p:tav>
                                        <p:tav tm="100000">
                                          <p:val>
                                            <p:strVal val="#ppt_w"/>
                                          </p:val>
                                        </p:tav>
                                      </p:tavLst>
                                    </p:anim>
                                    <p:anim calcmode="lin" valueType="num">
                                      <p:cBhvr>
                                        <p:cTn id="36" dur="500" fill="hold"/>
                                        <p:tgtEl>
                                          <p:spTgt spid="30737"/>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30738"/>
                                        </p:tgtEl>
                                        <p:attrNameLst>
                                          <p:attrName>style.visibility</p:attrName>
                                        </p:attrNameLst>
                                      </p:cBhvr>
                                      <p:to>
                                        <p:strVal val="visible"/>
                                      </p:to>
                                    </p:set>
                                    <p:anim calcmode="lin" valueType="num">
                                      <p:cBhvr>
                                        <p:cTn id="41" dur="500" fill="hold"/>
                                        <p:tgtEl>
                                          <p:spTgt spid="30738"/>
                                        </p:tgtEl>
                                        <p:attrNameLst>
                                          <p:attrName>ppt_w</p:attrName>
                                        </p:attrNameLst>
                                      </p:cBhvr>
                                      <p:tavLst>
                                        <p:tav tm="0">
                                          <p:val>
                                            <p:fltVal val="0"/>
                                          </p:val>
                                        </p:tav>
                                        <p:tav tm="100000">
                                          <p:val>
                                            <p:strVal val="#ppt_w"/>
                                          </p:val>
                                        </p:tav>
                                      </p:tavLst>
                                    </p:anim>
                                    <p:anim calcmode="lin" valueType="num">
                                      <p:cBhvr>
                                        <p:cTn id="42" dur="500" fill="hold"/>
                                        <p:tgtEl>
                                          <p:spTgt spid="30738"/>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nodeType="clickEffect">
                                  <p:stCondLst>
                                    <p:cond delay="0"/>
                                  </p:stCondLst>
                                  <p:childTnLst>
                                    <p:set>
                                      <p:cBhvr>
                                        <p:cTn id="46" dur="1" fill="hold">
                                          <p:stCondLst>
                                            <p:cond delay="0"/>
                                          </p:stCondLst>
                                        </p:cTn>
                                        <p:tgtEl>
                                          <p:spTgt spid="30743"/>
                                        </p:tgtEl>
                                        <p:attrNameLst>
                                          <p:attrName>style.visibility</p:attrName>
                                        </p:attrNameLst>
                                      </p:cBhvr>
                                      <p:to>
                                        <p:strVal val="visible"/>
                                      </p:to>
                                    </p:set>
                                    <p:anim calcmode="lin" valueType="num">
                                      <p:cBhvr>
                                        <p:cTn id="47" dur="500" fill="hold"/>
                                        <p:tgtEl>
                                          <p:spTgt spid="30743"/>
                                        </p:tgtEl>
                                        <p:attrNameLst>
                                          <p:attrName>ppt_w</p:attrName>
                                        </p:attrNameLst>
                                      </p:cBhvr>
                                      <p:tavLst>
                                        <p:tav tm="0">
                                          <p:val>
                                            <p:fltVal val="0"/>
                                          </p:val>
                                        </p:tav>
                                        <p:tav tm="100000">
                                          <p:val>
                                            <p:strVal val="#ppt_w"/>
                                          </p:val>
                                        </p:tav>
                                      </p:tavLst>
                                    </p:anim>
                                    <p:anim calcmode="lin" valueType="num">
                                      <p:cBhvr>
                                        <p:cTn id="48" dur="500" fill="hold"/>
                                        <p:tgtEl>
                                          <p:spTgt spid="30743"/>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nodeType="clickEffect">
                                  <p:stCondLst>
                                    <p:cond delay="0"/>
                                  </p:stCondLst>
                                  <p:childTnLst>
                                    <p:set>
                                      <p:cBhvr>
                                        <p:cTn id="52" dur="1" fill="hold">
                                          <p:stCondLst>
                                            <p:cond delay="0"/>
                                          </p:stCondLst>
                                        </p:cTn>
                                        <p:tgtEl>
                                          <p:spTgt spid="30744"/>
                                        </p:tgtEl>
                                        <p:attrNameLst>
                                          <p:attrName>style.visibility</p:attrName>
                                        </p:attrNameLst>
                                      </p:cBhvr>
                                      <p:to>
                                        <p:strVal val="visible"/>
                                      </p:to>
                                    </p:set>
                                    <p:anim calcmode="lin" valueType="num">
                                      <p:cBhvr>
                                        <p:cTn id="53" dur="500" fill="hold"/>
                                        <p:tgtEl>
                                          <p:spTgt spid="30744"/>
                                        </p:tgtEl>
                                        <p:attrNameLst>
                                          <p:attrName>ppt_w</p:attrName>
                                        </p:attrNameLst>
                                      </p:cBhvr>
                                      <p:tavLst>
                                        <p:tav tm="0">
                                          <p:val>
                                            <p:fltVal val="0"/>
                                          </p:val>
                                        </p:tav>
                                        <p:tav tm="100000">
                                          <p:val>
                                            <p:strVal val="#ppt_w"/>
                                          </p:val>
                                        </p:tav>
                                      </p:tavLst>
                                    </p:anim>
                                    <p:anim calcmode="lin" valueType="num">
                                      <p:cBhvr>
                                        <p:cTn id="54" dur="500" fill="hold"/>
                                        <p:tgtEl>
                                          <p:spTgt spid="3074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nodeType="clickEffect">
                                  <p:stCondLst>
                                    <p:cond delay="0"/>
                                  </p:stCondLst>
                                  <p:childTnLst>
                                    <p:set>
                                      <p:cBhvr>
                                        <p:cTn id="58" dur="1" fill="hold">
                                          <p:stCondLst>
                                            <p:cond delay="0"/>
                                          </p:stCondLst>
                                        </p:cTn>
                                        <p:tgtEl>
                                          <p:spTgt spid="30747"/>
                                        </p:tgtEl>
                                        <p:attrNameLst>
                                          <p:attrName>style.visibility</p:attrName>
                                        </p:attrNameLst>
                                      </p:cBhvr>
                                      <p:to>
                                        <p:strVal val="visible"/>
                                      </p:to>
                                    </p:set>
                                    <p:anim calcmode="lin" valueType="num">
                                      <p:cBhvr>
                                        <p:cTn id="59" dur="500" fill="hold"/>
                                        <p:tgtEl>
                                          <p:spTgt spid="30747"/>
                                        </p:tgtEl>
                                        <p:attrNameLst>
                                          <p:attrName>ppt_w</p:attrName>
                                        </p:attrNameLst>
                                      </p:cBhvr>
                                      <p:tavLst>
                                        <p:tav tm="0">
                                          <p:val>
                                            <p:fltVal val="0"/>
                                          </p:val>
                                        </p:tav>
                                        <p:tav tm="100000">
                                          <p:val>
                                            <p:strVal val="#ppt_w"/>
                                          </p:val>
                                        </p:tav>
                                      </p:tavLst>
                                    </p:anim>
                                    <p:anim calcmode="lin" valueType="num">
                                      <p:cBhvr>
                                        <p:cTn id="60" dur="500" fill="hold"/>
                                        <p:tgtEl>
                                          <p:spTgt spid="30747"/>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30739"/>
                                        </p:tgtEl>
                                        <p:attrNameLst>
                                          <p:attrName>style.visibility</p:attrName>
                                        </p:attrNameLst>
                                      </p:cBhvr>
                                      <p:to>
                                        <p:strVal val="visible"/>
                                      </p:to>
                                    </p:set>
                                    <p:anim calcmode="lin" valueType="num">
                                      <p:cBhvr>
                                        <p:cTn id="65" dur="500" fill="hold"/>
                                        <p:tgtEl>
                                          <p:spTgt spid="30739"/>
                                        </p:tgtEl>
                                        <p:attrNameLst>
                                          <p:attrName>ppt_x</p:attrName>
                                        </p:attrNameLst>
                                      </p:cBhvr>
                                      <p:tavLst>
                                        <p:tav tm="0">
                                          <p:val>
                                            <p:strVal val="#ppt_x"/>
                                          </p:val>
                                        </p:tav>
                                        <p:tav tm="100000">
                                          <p:val>
                                            <p:strVal val="#ppt_x"/>
                                          </p:val>
                                        </p:tav>
                                      </p:tavLst>
                                    </p:anim>
                                    <p:anim calcmode="lin" valueType="num">
                                      <p:cBhvr>
                                        <p:cTn id="66" dur="500" fill="hold"/>
                                        <p:tgtEl>
                                          <p:spTgt spid="30739"/>
                                        </p:tgtEl>
                                        <p:attrNameLst>
                                          <p:attrName>ppt_y</p:attrName>
                                        </p:attrNameLst>
                                      </p:cBhvr>
                                      <p:tavLst>
                                        <p:tav tm="0">
                                          <p:val>
                                            <p:strVal val="#ppt_y-#ppt_h/2"/>
                                          </p:val>
                                        </p:tav>
                                        <p:tav tm="100000">
                                          <p:val>
                                            <p:strVal val="#ppt_y"/>
                                          </p:val>
                                        </p:tav>
                                      </p:tavLst>
                                    </p:anim>
                                    <p:anim calcmode="lin" valueType="num">
                                      <p:cBhvr>
                                        <p:cTn id="67" dur="500" fill="hold"/>
                                        <p:tgtEl>
                                          <p:spTgt spid="30739"/>
                                        </p:tgtEl>
                                        <p:attrNameLst>
                                          <p:attrName>ppt_w</p:attrName>
                                        </p:attrNameLst>
                                      </p:cBhvr>
                                      <p:tavLst>
                                        <p:tav tm="0">
                                          <p:val>
                                            <p:strVal val="#ppt_w"/>
                                          </p:val>
                                        </p:tav>
                                        <p:tav tm="100000">
                                          <p:val>
                                            <p:strVal val="#ppt_w"/>
                                          </p:val>
                                        </p:tav>
                                      </p:tavLst>
                                    </p:anim>
                                    <p:anim calcmode="lin" valueType="num">
                                      <p:cBhvr>
                                        <p:cTn id="68" dur="500" fill="hold"/>
                                        <p:tgtEl>
                                          <p:spTgt spid="30739"/>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30740"/>
                                        </p:tgtEl>
                                        <p:attrNameLst>
                                          <p:attrName>style.visibility</p:attrName>
                                        </p:attrNameLst>
                                      </p:cBhvr>
                                      <p:to>
                                        <p:strVal val="visible"/>
                                      </p:to>
                                    </p:set>
                                    <p:anim calcmode="lin" valueType="num">
                                      <p:cBhvr>
                                        <p:cTn id="73" dur="500" fill="hold"/>
                                        <p:tgtEl>
                                          <p:spTgt spid="30740"/>
                                        </p:tgtEl>
                                        <p:attrNameLst>
                                          <p:attrName>ppt_x</p:attrName>
                                        </p:attrNameLst>
                                      </p:cBhvr>
                                      <p:tavLst>
                                        <p:tav tm="0">
                                          <p:val>
                                            <p:strVal val="#ppt_x"/>
                                          </p:val>
                                        </p:tav>
                                        <p:tav tm="100000">
                                          <p:val>
                                            <p:strVal val="#ppt_x"/>
                                          </p:val>
                                        </p:tav>
                                      </p:tavLst>
                                    </p:anim>
                                    <p:anim calcmode="lin" valueType="num">
                                      <p:cBhvr>
                                        <p:cTn id="74" dur="500" fill="hold"/>
                                        <p:tgtEl>
                                          <p:spTgt spid="30740"/>
                                        </p:tgtEl>
                                        <p:attrNameLst>
                                          <p:attrName>ppt_y</p:attrName>
                                        </p:attrNameLst>
                                      </p:cBhvr>
                                      <p:tavLst>
                                        <p:tav tm="0">
                                          <p:val>
                                            <p:strVal val="#ppt_y-#ppt_h/2"/>
                                          </p:val>
                                        </p:tav>
                                        <p:tav tm="100000">
                                          <p:val>
                                            <p:strVal val="#ppt_y"/>
                                          </p:val>
                                        </p:tav>
                                      </p:tavLst>
                                    </p:anim>
                                    <p:anim calcmode="lin" valueType="num">
                                      <p:cBhvr>
                                        <p:cTn id="75" dur="500" fill="hold"/>
                                        <p:tgtEl>
                                          <p:spTgt spid="30740"/>
                                        </p:tgtEl>
                                        <p:attrNameLst>
                                          <p:attrName>ppt_w</p:attrName>
                                        </p:attrNameLst>
                                      </p:cBhvr>
                                      <p:tavLst>
                                        <p:tav tm="0">
                                          <p:val>
                                            <p:strVal val="#ppt_w"/>
                                          </p:val>
                                        </p:tav>
                                        <p:tav tm="100000">
                                          <p:val>
                                            <p:strVal val="#ppt_w"/>
                                          </p:val>
                                        </p:tav>
                                      </p:tavLst>
                                    </p:anim>
                                    <p:anim calcmode="lin" valueType="num">
                                      <p:cBhvr>
                                        <p:cTn id="76" dur="500" fill="hold"/>
                                        <p:tgtEl>
                                          <p:spTgt spid="3074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grpId="0" nodeType="clickEffect">
                                  <p:stCondLst>
                                    <p:cond delay="0"/>
                                  </p:stCondLst>
                                  <p:childTnLst>
                                    <p:set>
                                      <p:cBhvr>
                                        <p:cTn id="80" dur="1" fill="hold">
                                          <p:stCondLst>
                                            <p:cond delay="0"/>
                                          </p:stCondLst>
                                        </p:cTn>
                                        <p:tgtEl>
                                          <p:spTgt spid="30741"/>
                                        </p:tgtEl>
                                        <p:attrNameLst>
                                          <p:attrName>style.visibility</p:attrName>
                                        </p:attrNameLst>
                                      </p:cBhvr>
                                      <p:to>
                                        <p:strVal val="visible"/>
                                      </p:to>
                                    </p:set>
                                    <p:anim calcmode="lin" valueType="num">
                                      <p:cBhvr>
                                        <p:cTn id="81" dur="500" fill="hold"/>
                                        <p:tgtEl>
                                          <p:spTgt spid="30741"/>
                                        </p:tgtEl>
                                        <p:attrNameLst>
                                          <p:attrName>ppt_x</p:attrName>
                                        </p:attrNameLst>
                                      </p:cBhvr>
                                      <p:tavLst>
                                        <p:tav tm="0">
                                          <p:val>
                                            <p:strVal val="#ppt_x"/>
                                          </p:val>
                                        </p:tav>
                                        <p:tav tm="100000">
                                          <p:val>
                                            <p:strVal val="#ppt_x"/>
                                          </p:val>
                                        </p:tav>
                                      </p:tavLst>
                                    </p:anim>
                                    <p:anim calcmode="lin" valueType="num">
                                      <p:cBhvr>
                                        <p:cTn id="82" dur="500" fill="hold"/>
                                        <p:tgtEl>
                                          <p:spTgt spid="30741"/>
                                        </p:tgtEl>
                                        <p:attrNameLst>
                                          <p:attrName>ppt_y</p:attrName>
                                        </p:attrNameLst>
                                      </p:cBhvr>
                                      <p:tavLst>
                                        <p:tav tm="0">
                                          <p:val>
                                            <p:strVal val="#ppt_y-#ppt_h/2"/>
                                          </p:val>
                                        </p:tav>
                                        <p:tav tm="100000">
                                          <p:val>
                                            <p:strVal val="#ppt_y"/>
                                          </p:val>
                                        </p:tav>
                                      </p:tavLst>
                                    </p:anim>
                                    <p:anim calcmode="lin" valueType="num">
                                      <p:cBhvr>
                                        <p:cTn id="83" dur="500" fill="hold"/>
                                        <p:tgtEl>
                                          <p:spTgt spid="30741"/>
                                        </p:tgtEl>
                                        <p:attrNameLst>
                                          <p:attrName>ppt_w</p:attrName>
                                        </p:attrNameLst>
                                      </p:cBhvr>
                                      <p:tavLst>
                                        <p:tav tm="0">
                                          <p:val>
                                            <p:strVal val="#ppt_w"/>
                                          </p:val>
                                        </p:tav>
                                        <p:tav tm="100000">
                                          <p:val>
                                            <p:strVal val="#ppt_w"/>
                                          </p:val>
                                        </p:tav>
                                      </p:tavLst>
                                    </p:anim>
                                    <p:anim calcmode="lin" valueType="num">
                                      <p:cBhvr>
                                        <p:cTn id="84" dur="500" fill="hold"/>
                                        <p:tgtEl>
                                          <p:spTgt spid="30741"/>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30742"/>
                                        </p:tgtEl>
                                        <p:attrNameLst>
                                          <p:attrName>style.visibility</p:attrName>
                                        </p:attrNameLst>
                                      </p:cBhvr>
                                      <p:to>
                                        <p:strVal val="visible"/>
                                      </p:to>
                                    </p:set>
                                    <p:anim calcmode="lin" valueType="num">
                                      <p:cBhvr>
                                        <p:cTn id="89" dur="500" fill="hold"/>
                                        <p:tgtEl>
                                          <p:spTgt spid="30742"/>
                                        </p:tgtEl>
                                        <p:attrNameLst>
                                          <p:attrName>ppt_x</p:attrName>
                                        </p:attrNameLst>
                                      </p:cBhvr>
                                      <p:tavLst>
                                        <p:tav tm="0">
                                          <p:val>
                                            <p:strVal val="#ppt_x"/>
                                          </p:val>
                                        </p:tav>
                                        <p:tav tm="100000">
                                          <p:val>
                                            <p:strVal val="#ppt_x"/>
                                          </p:val>
                                        </p:tav>
                                      </p:tavLst>
                                    </p:anim>
                                    <p:anim calcmode="lin" valueType="num">
                                      <p:cBhvr>
                                        <p:cTn id="90" dur="500" fill="hold"/>
                                        <p:tgtEl>
                                          <p:spTgt spid="30742"/>
                                        </p:tgtEl>
                                        <p:attrNameLst>
                                          <p:attrName>ppt_y</p:attrName>
                                        </p:attrNameLst>
                                      </p:cBhvr>
                                      <p:tavLst>
                                        <p:tav tm="0">
                                          <p:val>
                                            <p:strVal val="#ppt_y-#ppt_h/2"/>
                                          </p:val>
                                        </p:tav>
                                        <p:tav tm="100000">
                                          <p:val>
                                            <p:strVal val="#ppt_y"/>
                                          </p:val>
                                        </p:tav>
                                      </p:tavLst>
                                    </p:anim>
                                    <p:anim calcmode="lin" valueType="num">
                                      <p:cBhvr>
                                        <p:cTn id="91" dur="500" fill="hold"/>
                                        <p:tgtEl>
                                          <p:spTgt spid="30742"/>
                                        </p:tgtEl>
                                        <p:attrNameLst>
                                          <p:attrName>ppt_w</p:attrName>
                                        </p:attrNameLst>
                                      </p:cBhvr>
                                      <p:tavLst>
                                        <p:tav tm="0">
                                          <p:val>
                                            <p:strVal val="#ppt_w"/>
                                          </p:val>
                                        </p:tav>
                                        <p:tav tm="100000">
                                          <p:val>
                                            <p:strVal val="#ppt_w"/>
                                          </p:val>
                                        </p:tav>
                                      </p:tavLst>
                                    </p:anim>
                                    <p:anim calcmode="lin" valueType="num">
                                      <p:cBhvr>
                                        <p:cTn id="92" dur="500" fill="hold"/>
                                        <p:tgtEl>
                                          <p:spTgt spid="30742"/>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30745"/>
                                        </p:tgtEl>
                                        <p:attrNameLst>
                                          <p:attrName>style.visibility</p:attrName>
                                        </p:attrNameLst>
                                      </p:cBhvr>
                                      <p:to>
                                        <p:strVal val="visible"/>
                                      </p:to>
                                    </p:set>
                                    <p:anim calcmode="lin" valueType="num">
                                      <p:cBhvr>
                                        <p:cTn id="97" dur="500" fill="hold"/>
                                        <p:tgtEl>
                                          <p:spTgt spid="30745"/>
                                        </p:tgtEl>
                                        <p:attrNameLst>
                                          <p:attrName>ppt_x</p:attrName>
                                        </p:attrNameLst>
                                      </p:cBhvr>
                                      <p:tavLst>
                                        <p:tav tm="0">
                                          <p:val>
                                            <p:strVal val="#ppt_x-#ppt_w/2"/>
                                          </p:val>
                                        </p:tav>
                                        <p:tav tm="100000">
                                          <p:val>
                                            <p:strVal val="#ppt_x"/>
                                          </p:val>
                                        </p:tav>
                                      </p:tavLst>
                                    </p:anim>
                                    <p:anim calcmode="lin" valueType="num">
                                      <p:cBhvr>
                                        <p:cTn id="98" dur="500" fill="hold"/>
                                        <p:tgtEl>
                                          <p:spTgt spid="30745"/>
                                        </p:tgtEl>
                                        <p:attrNameLst>
                                          <p:attrName>ppt_y</p:attrName>
                                        </p:attrNameLst>
                                      </p:cBhvr>
                                      <p:tavLst>
                                        <p:tav tm="0">
                                          <p:val>
                                            <p:strVal val="#ppt_y"/>
                                          </p:val>
                                        </p:tav>
                                        <p:tav tm="100000">
                                          <p:val>
                                            <p:strVal val="#ppt_y"/>
                                          </p:val>
                                        </p:tav>
                                      </p:tavLst>
                                    </p:anim>
                                    <p:anim calcmode="lin" valueType="num">
                                      <p:cBhvr>
                                        <p:cTn id="99" dur="500" fill="hold"/>
                                        <p:tgtEl>
                                          <p:spTgt spid="30745"/>
                                        </p:tgtEl>
                                        <p:attrNameLst>
                                          <p:attrName>ppt_w</p:attrName>
                                        </p:attrNameLst>
                                      </p:cBhvr>
                                      <p:tavLst>
                                        <p:tav tm="0">
                                          <p:val>
                                            <p:fltVal val="0"/>
                                          </p:val>
                                        </p:tav>
                                        <p:tav tm="100000">
                                          <p:val>
                                            <p:strVal val="#ppt_w"/>
                                          </p:val>
                                        </p:tav>
                                      </p:tavLst>
                                    </p:anim>
                                    <p:anim calcmode="lin" valueType="num">
                                      <p:cBhvr>
                                        <p:cTn id="100" dur="500" fill="hold"/>
                                        <p:tgtEl>
                                          <p:spTgt spid="30745"/>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8" fill="hold" grpId="0" nodeType="clickEffect">
                                  <p:stCondLst>
                                    <p:cond delay="0"/>
                                  </p:stCondLst>
                                  <p:childTnLst>
                                    <p:set>
                                      <p:cBhvr>
                                        <p:cTn id="104" dur="1" fill="hold">
                                          <p:stCondLst>
                                            <p:cond delay="0"/>
                                          </p:stCondLst>
                                        </p:cTn>
                                        <p:tgtEl>
                                          <p:spTgt spid="30746"/>
                                        </p:tgtEl>
                                        <p:attrNameLst>
                                          <p:attrName>style.visibility</p:attrName>
                                        </p:attrNameLst>
                                      </p:cBhvr>
                                      <p:to>
                                        <p:strVal val="visible"/>
                                      </p:to>
                                    </p:set>
                                    <p:anim calcmode="lin" valueType="num">
                                      <p:cBhvr>
                                        <p:cTn id="105" dur="500" fill="hold"/>
                                        <p:tgtEl>
                                          <p:spTgt spid="30746"/>
                                        </p:tgtEl>
                                        <p:attrNameLst>
                                          <p:attrName>ppt_x</p:attrName>
                                        </p:attrNameLst>
                                      </p:cBhvr>
                                      <p:tavLst>
                                        <p:tav tm="0">
                                          <p:val>
                                            <p:strVal val="#ppt_x-#ppt_w/2"/>
                                          </p:val>
                                        </p:tav>
                                        <p:tav tm="100000">
                                          <p:val>
                                            <p:strVal val="#ppt_x"/>
                                          </p:val>
                                        </p:tav>
                                      </p:tavLst>
                                    </p:anim>
                                    <p:anim calcmode="lin" valueType="num">
                                      <p:cBhvr>
                                        <p:cTn id="106" dur="500" fill="hold"/>
                                        <p:tgtEl>
                                          <p:spTgt spid="30746"/>
                                        </p:tgtEl>
                                        <p:attrNameLst>
                                          <p:attrName>ppt_y</p:attrName>
                                        </p:attrNameLst>
                                      </p:cBhvr>
                                      <p:tavLst>
                                        <p:tav tm="0">
                                          <p:val>
                                            <p:strVal val="#ppt_y"/>
                                          </p:val>
                                        </p:tav>
                                        <p:tav tm="100000">
                                          <p:val>
                                            <p:strVal val="#ppt_y"/>
                                          </p:val>
                                        </p:tav>
                                      </p:tavLst>
                                    </p:anim>
                                    <p:anim calcmode="lin" valueType="num">
                                      <p:cBhvr>
                                        <p:cTn id="107" dur="500" fill="hold"/>
                                        <p:tgtEl>
                                          <p:spTgt spid="30746"/>
                                        </p:tgtEl>
                                        <p:attrNameLst>
                                          <p:attrName>ppt_w</p:attrName>
                                        </p:attrNameLst>
                                      </p:cBhvr>
                                      <p:tavLst>
                                        <p:tav tm="0">
                                          <p:val>
                                            <p:fltVal val="0"/>
                                          </p:val>
                                        </p:tav>
                                        <p:tav tm="100000">
                                          <p:val>
                                            <p:strVal val="#ppt_w"/>
                                          </p:val>
                                        </p:tav>
                                      </p:tavLst>
                                    </p:anim>
                                    <p:anim calcmode="lin" valueType="num">
                                      <p:cBhvr>
                                        <p:cTn id="108" dur="500" fill="hold"/>
                                        <p:tgtEl>
                                          <p:spTgt spid="30746"/>
                                        </p:tgtEl>
                                        <p:attrNameLst>
                                          <p:attrName>ppt_h</p:attrName>
                                        </p:attrNameLst>
                                      </p:cBhvr>
                                      <p:tavLst>
                                        <p:tav tm="0">
                                          <p:val>
                                            <p:strVal val="#ppt_h"/>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6" fill="hold" nodeType="clickEffect">
                                  <p:stCondLst>
                                    <p:cond delay="0"/>
                                  </p:stCondLst>
                                  <p:childTnLst>
                                    <p:set>
                                      <p:cBhvr>
                                        <p:cTn id="112" dur="1" fill="hold">
                                          <p:stCondLst>
                                            <p:cond delay="0"/>
                                          </p:stCondLst>
                                        </p:cTn>
                                        <p:tgtEl>
                                          <p:spTgt spid="30758"/>
                                        </p:tgtEl>
                                        <p:attrNameLst>
                                          <p:attrName>style.visibility</p:attrName>
                                        </p:attrNameLst>
                                      </p:cBhvr>
                                      <p:to>
                                        <p:strVal val="visible"/>
                                      </p:to>
                                    </p:set>
                                    <p:animEffect transition="in" filter="strips(downRight)">
                                      <p:cBhvr>
                                        <p:cTn id="113" dur="500"/>
                                        <p:tgtEl>
                                          <p:spTgt spid="3075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8" presetClass="entr" presetSubtype="6" fill="hold" nodeType="clickEffect">
                                  <p:stCondLst>
                                    <p:cond delay="0"/>
                                  </p:stCondLst>
                                  <p:childTnLst>
                                    <p:set>
                                      <p:cBhvr>
                                        <p:cTn id="117" dur="1" fill="hold">
                                          <p:stCondLst>
                                            <p:cond delay="0"/>
                                          </p:stCondLst>
                                        </p:cTn>
                                        <p:tgtEl>
                                          <p:spTgt spid="30757"/>
                                        </p:tgtEl>
                                        <p:attrNameLst>
                                          <p:attrName>style.visibility</p:attrName>
                                        </p:attrNameLst>
                                      </p:cBhvr>
                                      <p:to>
                                        <p:strVal val="visible"/>
                                      </p:to>
                                    </p:set>
                                    <p:animEffect transition="in" filter="strips(downRight)">
                                      <p:cBhvr>
                                        <p:cTn id="118" dur="500"/>
                                        <p:tgtEl>
                                          <p:spTgt spid="3075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0" fill="hold" grpId="0" nodeType="clickEffect">
                                  <p:stCondLst>
                                    <p:cond delay="0"/>
                                  </p:stCondLst>
                                  <p:childTnLst>
                                    <p:set>
                                      <p:cBhvr>
                                        <p:cTn id="122" dur="1" fill="hold">
                                          <p:stCondLst>
                                            <p:cond delay="0"/>
                                          </p:stCondLst>
                                        </p:cTn>
                                        <p:tgtEl>
                                          <p:spTgt spid="30759"/>
                                        </p:tgtEl>
                                        <p:attrNameLst>
                                          <p:attrName>style.visibility</p:attrName>
                                        </p:attrNameLst>
                                      </p:cBhvr>
                                      <p:to>
                                        <p:strVal val="visible"/>
                                      </p:to>
                                    </p:set>
                                    <p:anim calcmode="lin" valueType="num">
                                      <p:cBhvr>
                                        <p:cTn id="123" dur="500" fill="hold"/>
                                        <p:tgtEl>
                                          <p:spTgt spid="30759"/>
                                        </p:tgtEl>
                                        <p:attrNameLst>
                                          <p:attrName>ppt_w</p:attrName>
                                        </p:attrNameLst>
                                      </p:cBhvr>
                                      <p:tavLst>
                                        <p:tav tm="0">
                                          <p:val>
                                            <p:fltVal val="0"/>
                                          </p:val>
                                        </p:tav>
                                        <p:tav tm="100000">
                                          <p:val>
                                            <p:strVal val="#ppt_w"/>
                                          </p:val>
                                        </p:tav>
                                      </p:tavLst>
                                    </p:anim>
                                    <p:anim calcmode="lin" valueType="num">
                                      <p:cBhvr>
                                        <p:cTn id="124" dur="500" fill="hold"/>
                                        <p:tgtEl>
                                          <p:spTgt spid="30759"/>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nodeType="clickEffect">
                                  <p:stCondLst>
                                    <p:cond delay="0"/>
                                  </p:stCondLst>
                                  <p:childTnLst>
                                    <p:set>
                                      <p:cBhvr>
                                        <p:cTn id="128" dur="1" fill="hold">
                                          <p:stCondLst>
                                            <p:cond delay="0"/>
                                          </p:stCondLst>
                                        </p:cTn>
                                        <p:tgtEl>
                                          <p:spTgt spid="30728"/>
                                        </p:tgtEl>
                                        <p:attrNameLst>
                                          <p:attrName>style.visibility</p:attrName>
                                        </p:attrNameLst>
                                      </p:cBhvr>
                                      <p:to>
                                        <p:strVal val="visible"/>
                                      </p:to>
                                    </p:set>
                                    <p:anim calcmode="lin" valueType="num">
                                      <p:cBhvr additive="base">
                                        <p:cTn id="129" dur="500" fill="hold"/>
                                        <p:tgtEl>
                                          <p:spTgt spid="30728"/>
                                        </p:tgtEl>
                                        <p:attrNameLst>
                                          <p:attrName>ppt_x</p:attrName>
                                        </p:attrNameLst>
                                      </p:cBhvr>
                                      <p:tavLst>
                                        <p:tav tm="0">
                                          <p:val>
                                            <p:strVal val="#ppt_x"/>
                                          </p:val>
                                        </p:tav>
                                        <p:tav tm="100000">
                                          <p:val>
                                            <p:strVal val="#ppt_x"/>
                                          </p:val>
                                        </p:tav>
                                      </p:tavLst>
                                    </p:anim>
                                    <p:anim calcmode="lin" valueType="num">
                                      <p:cBhvr additive="base">
                                        <p:cTn id="130"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4" fill="hold" nodeType="clickEffect">
                                  <p:stCondLst>
                                    <p:cond delay="0"/>
                                  </p:stCondLst>
                                  <p:childTnLst>
                                    <p:set>
                                      <p:cBhvr>
                                        <p:cTn id="134" dur="1" fill="hold">
                                          <p:stCondLst>
                                            <p:cond delay="0"/>
                                          </p:stCondLst>
                                        </p:cTn>
                                        <p:tgtEl>
                                          <p:spTgt spid="30760"/>
                                        </p:tgtEl>
                                        <p:attrNameLst>
                                          <p:attrName>style.visibility</p:attrName>
                                        </p:attrNameLst>
                                      </p:cBhvr>
                                      <p:to>
                                        <p:strVal val="visible"/>
                                      </p:to>
                                    </p:set>
                                    <p:anim calcmode="lin" valueType="num">
                                      <p:cBhvr>
                                        <p:cTn id="135" dur="500" fill="hold"/>
                                        <p:tgtEl>
                                          <p:spTgt spid="30760"/>
                                        </p:tgtEl>
                                        <p:attrNameLst>
                                          <p:attrName>ppt_x</p:attrName>
                                        </p:attrNameLst>
                                      </p:cBhvr>
                                      <p:tavLst>
                                        <p:tav tm="0">
                                          <p:val>
                                            <p:strVal val="#ppt_x"/>
                                          </p:val>
                                        </p:tav>
                                        <p:tav tm="100000">
                                          <p:val>
                                            <p:strVal val="#ppt_x"/>
                                          </p:val>
                                        </p:tav>
                                      </p:tavLst>
                                    </p:anim>
                                    <p:anim calcmode="lin" valueType="num">
                                      <p:cBhvr>
                                        <p:cTn id="136" dur="500" fill="hold"/>
                                        <p:tgtEl>
                                          <p:spTgt spid="30760"/>
                                        </p:tgtEl>
                                        <p:attrNameLst>
                                          <p:attrName>ppt_y</p:attrName>
                                        </p:attrNameLst>
                                      </p:cBhvr>
                                      <p:tavLst>
                                        <p:tav tm="0">
                                          <p:val>
                                            <p:strVal val="#ppt_y+#ppt_h/2"/>
                                          </p:val>
                                        </p:tav>
                                        <p:tav tm="100000">
                                          <p:val>
                                            <p:strVal val="#ppt_y"/>
                                          </p:val>
                                        </p:tav>
                                      </p:tavLst>
                                    </p:anim>
                                    <p:anim calcmode="lin" valueType="num">
                                      <p:cBhvr>
                                        <p:cTn id="137" dur="500" fill="hold"/>
                                        <p:tgtEl>
                                          <p:spTgt spid="30760"/>
                                        </p:tgtEl>
                                        <p:attrNameLst>
                                          <p:attrName>ppt_w</p:attrName>
                                        </p:attrNameLst>
                                      </p:cBhvr>
                                      <p:tavLst>
                                        <p:tav tm="0">
                                          <p:val>
                                            <p:strVal val="#ppt_w"/>
                                          </p:val>
                                        </p:tav>
                                        <p:tav tm="100000">
                                          <p:val>
                                            <p:strVal val="#ppt_w"/>
                                          </p:val>
                                        </p:tav>
                                      </p:tavLst>
                                    </p:anim>
                                    <p:anim calcmode="lin" valueType="num">
                                      <p:cBhvr>
                                        <p:cTn id="138" dur="500" fill="hold"/>
                                        <p:tgtEl>
                                          <p:spTgt spid="30760"/>
                                        </p:tgtEl>
                                        <p:attrNameLst>
                                          <p:attrName>ppt_h</p:attrName>
                                        </p:attrNameLst>
                                      </p:cBhvr>
                                      <p:tavLst>
                                        <p:tav tm="0">
                                          <p:val>
                                            <p:fltVal val="0"/>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4" fill="hold" nodeType="clickEffect">
                                  <p:stCondLst>
                                    <p:cond delay="0"/>
                                  </p:stCondLst>
                                  <p:childTnLst>
                                    <p:set>
                                      <p:cBhvr>
                                        <p:cTn id="142" dur="1" fill="hold">
                                          <p:stCondLst>
                                            <p:cond delay="0"/>
                                          </p:stCondLst>
                                        </p:cTn>
                                        <p:tgtEl>
                                          <p:spTgt spid="30761"/>
                                        </p:tgtEl>
                                        <p:attrNameLst>
                                          <p:attrName>style.visibility</p:attrName>
                                        </p:attrNameLst>
                                      </p:cBhvr>
                                      <p:to>
                                        <p:strVal val="visible"/>
                                      </p:to>
                                    </p:set>
                                    <p:anim calcmode="lin" valueType="num">
                                      <p:cBhvr>
                                        <p:cTn id="143" dur="500" fill="hold"/>
                                        <p:tgtEl>
                                          <p:spTgt spid="30761"/>
                                        </p:tgtEl>
                                        <p:attrNameLst>
                                          <p:attrName>ppt_x</p:attrName>
                                        </p:attrNameLst>
                                      </p:cBhvr>
                                      <p:tavLst>
                                        <p:tav tm="0">
                                          <p:val>
                                            <p:strVal val="#ppt_x"/>
                                          </p:val>
                                        </p:tav>
                                        <p:tav tm="100000">
                                          <p:val>
                                            <p:strVal val="#ppt_x"/>
                                          </p:val>
                                        </p:tav>
                                      </p:tavLst>
                                    </p:anim>
                                    <p:anim calcmode="lin" valueType="num">
                                      <p:cBhvr>
                                        <p:cTn id="144" dur="500" fill="hold"/>
                                        <p:tgtEl>
                                          <p:spTgt spid="30761"/>
                                        </p:tgtEl>
                                        <p:attrNameLst>
                                          <p:attrName>ppt_y</p:attrName>
                                        </p:attrNameLst>
                                      </p:cBhvr>
                                      <p:tavLst>
                                        <p:tav tm="0">
                                          <p:val>
                                            <p:strVal val="#ppt_y+#ppt_h/2"/>
                                          </p:val>
                                        </p:tav>
                                        <p:tav tm="100000">
                                          <p:val>
                                            <p:strVal val="#ppt_y"/>
                                          </p:val>
                                        </p:tav>
                                      </p:tavLst>
                                    </p:anim>
                                    <p:anim calcmode="lin" valueType="num">
                                      <p:cBhvr>
                                        <p:cTn id="145" dur="500" fill="hold"/>
                                        <p:tgtEl>
                                          <p:spTgt spid="30761"/>
                                        </p:tgtEl>
                                        <p:attrNameLst>
                                          <p:attrName>ppt_w</p:attrName>
                                        </p:attrNameLst>
                                      </p:cBhvr>
                                      <p:tavLst>
                                        <p:tav tm="0">
                                          <p:val>
                                            <p:strVal val="#ppt_w"/>
                                          </p:val>
                                        </p:tav>
                                        <p:tav tm="100000">
                                          <p:val>
                                            <p:strVal val="#ppt_w"/>
                                          </p:val>
                                        </p:tav>
                                      </p:tavLst>
                                    </p:anim>
                                    <p:anim calcmode="lin" valueType="num">
                                      <p:cBhvr>
                                        <p:cTn id="146" dur="500" fill="hold"/>
                                        <p:tgtEl>
                                          <p:spTgt spid="30761"/>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4" fill="hold" nodeType="clickEffect">
                                  <p:stCondLst>
                                    <p:cond delay="0"/>
                                  </p:stCondLst>
                                  <p:childTnLst>
                                    <p:set>
                                      <p:cBhvr>
                                        <p:cTn id="150" dur="1" fill="hold">
                                          <p:stCondLst>
                                            <p:cond delay="0"/>
                                          </p:stCondLst>
                                        </p:cTn>
                                        <p:tgtEl>
                                          <p:spTgt spid="30762"/>
                                        </p:tgtEl>
                                        <p:attrNameLst>
                                          <p:attrName>style.visibility</p:attrName>
                                        </p:attrNameLst>
                                      </p:cBhvr>
                                      <p:to>
                                        <p:strVal val="visible"/>
                                      </p:to>
                                    </p:set>
                                    <p:anim calcmode="lin" valueType="num">
                                      <p:cBhvr>
                                        <p:cTn id="151" dur="500" fill="hold"/>
                                        <p:tgtEl>
                                          <p:spTgt spid="30762"/>
                                        </p:tgtEl>
                                        <p:attrNameLst>
                                          <p:attrName>ppt_x</p:attrName>
                                        </p:attrNameLst>
                                      </p:cBhvr>
                                      <p:tavLst>
                                        <p:tav tm="0">
                                          <p:val>
                                            <p:strVal val="#ppt_x"/>
                                          </p:val>
                                        </p:tav>
                                        <p:tav tm="100000">
                                          <p:val>
                                            <p:strVal val="#ppt_x"/>
                                          </p:val>
                                        </p:tav>
                                      </p:tavLst>
                                    </p:anim>
                                    <p:anim calcmode="lin" valueType="num">
                                      <p:cBhvr>
                                        <p:cTn id="152" dur="500" fill="hold"/>
                                        <p:tgtEl>
                                          <p:spTgt spid="30762"/>
                                        </p:tgtEl>
                                        <p:attrNameLst>
                                          <p:attrName>ppt_y</p:attrName>
                                        </p:attrNameLst>
                                      </p:cBhvr>
                                      <p:tavLst>
                                        <p:tav tm="0">
                                          <p:val>
                                            <p:strVal val="#ppt_y+#ppt_h/2"/>
                                          </p:val>
                                        </p:tav>
                                        <p:tav tm="100000">
                                          <p:val>
                                            <p:strVal val="#ppt_y"/>
                                          </p:val>
                                        </p:tav>
                                      </p:tavLst>
                                    </p:anim>
                                    <p:anim calcmode="lin" valueType="num">
                                      <p:cBhvr>
                                        <p:cTn id="153" dur="500" fill="hold"/>
                                        <p:tgtEl>
                                          <p:spTgt spid="30762"/>
                                        </p:tgtEl>
                                        <p:attrNameLst>
                                          <p:attrName>ppt_w</p:attrName>
                                        </p:attrNameLst>
                                      </p:cBhvr>
                                      <p:tavLst>
                                        <p:tav tm="0">
                                          <p:val>
                                            <p:strVal val="#ppt_w"/>
                                          </p:val>
                                        </p:tav>
                                        <p:tav tm="100000">
                                          <p:val>
                                            <p:strVal val="#ppt_w"/>
                                          </p:val>
                                        </p:tav>
                                      </p:tavLst>
                                    </p:anim>
                                    <p:anim calcmode="lin" valueType="num">
                                      <p:cBhvr>
                                        <p:cTn id="154" dur="500" fill="hold"/>
                                        <p:tgtEl>
                                          <p:spTgt spid="30762"/>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4" fill="hold" nodeType="clickEffect">
                                  <p:stCondLst>
                                    <p:cond delay="0"/>
                                  </p:stCondLst>
                                  <p:childTnLst>
                                    <p:set>
                                      <p:cBhvr>
                                        <p:cTn id="158" dur="1" fill="hold">
                                          <p:stCondLst>
                                            <p:cond delay="0"/>
                                          </p:stCondLst>
                                        </p:cTn>
                                        <p:tgtEl>
                                          <p:spTgt spid="30763"/>
                                        </p:tgtEl>
                                        <p:attrNameLst>
                                          <p:attrName>style.visibility</p:attrName>
                                        </p:attrNameLst>
                                      </p:cBhvr>
                                      <p:to>
                                        <p:strVal val="visible"/>
                                      </p:to>
                                    </p:set>
                                    <p:anim calcmode="lin" valueType="num">
                                      <p:cBhvr>
                                        <p:cTn id="159" dur="500" fill="hold"/>
                                        <p:tgtEl>
                                          <p:spTgt spid="30763"/>
                                        </p:tgtEl>
                                        <p:attrNameLst>
                                          <p:attrName>ppt_x</p:attrName>
                                        </p:attrNameLst>
                                      </p:cBhvr>
                                      <p:tavLst>
                                        <p:tav tm="0">
                                          <p:val>
                                            <p:strVal val="#ppt_x"/>
                                          </p:val>
                                        </p:tav>
                                        <p:tav tm="100000">
                                          <p:val>
                                            <p:strVal val="#ppt_x"/>
                                          </p:val>
                                        </p:tav>
                                      </p:tavLst>
                                    </p:anim>
                                    <p:anim calcmode="lin" valueType="num">
                                      <p:cBhvr>
                                        <p:cTn id="160" dur="500" fill="hold"/>
                                        <p:tgtEl>
                                          <p:spTgt spid="30763"/>
                                        </p:tgtEl>
                                        <p:attrNameLst>
                                          <p:attrName>ppt_y</p:attrName>
                                        </p:attrNameLst>
                                      </p:cBhvr>
                                      <p:tavLst>
                                        <p:tav tm="0">
                                          <p:val>
                                            <p:strVal val="#ppt_y+#ppt_h/2"/>
                                          </p:val>
                                        </p:tav>
                                        <p:tav tm="100000">
                                          <p:val>
                                            <p:strVal val="#ppt_y"/>
                                          </p:val>
                                        </p:tav>
                                      </p:tavLst>
                                    </p:anim>
                                    <p:anim calcmode="lin" valueType="num">
                                      <p:cBhvr>
                                        <p:cTn id="161" dur="500" fill="hold"/>
                                        <p:tgtEl>
                                          <p:spTgt spid="30763"/>
                                        </p:tgtEl>
                                        <p:attrNameLst>
                                          <p:attrName>ppt_w</p:attrName>
                                        </p:attrNameLst>
                                      </p:cBhvr>
                                      <p:tavLst>
                                        <p:tav tm="0">
                                          <p:val>
                                            <p:strVal val="#ppt_w"/>
                                          </p:val>
                                        </p:tav>
                                        <p:tav tm="100000">
                                          <p:val>
                                            <p:strVal val="#ppt_w"/>
                                          </p:val>
                                        </p:tav>
                                      </p:tavLst>
                                    </p:anim>
                                    <p:anim calcmode="lin" valueType="num">
                                      <p:cBhvr>
                                        <p:cTn id="162" dur="500" fill="hold"/>
                                        <p:tgtEl>
                                          <p:spTgt spid="30763"/>
                                        </p:tgtEl>
                                        <p:attrNameLst>
                                          <p:attrName>ppt_h</p:attrName>
                                        </p:attrNameLst>
                                      </p:cBhvr>
                                      <p:tavLst>
                                        <p:tav tm="0">
                                          <p:val>
                                            <p:fltVal val="0"/>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4" fill="hold" nodeType="clickEffect">
                                  <p:stCondLst>
                                    <p:cond delay="0"/>
                                  </p:stCondLst>
                                  <p:childTnLst>
                                    <p:set>
                                      <p:cBhvr>
                                        <p:cTn id="166" dur="1" fill="hold">
                                          <p:stCondLst>
                                            <p:cond delay="0"/>
                                          </p:stCondLst>
                                        </p:cTn>
                                        <p:tgtEl>
                                          <p:spTgt spid="30764"/>
                                        </p:tgtEl>
                                        <p:attrNameLst>
                                          <p:attrName>style.visibility</p:attrName>
                                        </p:attrNameLst>
                                      </p:cBhvr>
                                      <p:to>
                                        <p:strVal val="visible"/>
                                      </p:to>
                                    </p:set>
                                    <p:anim calcmode="lin" valueType="num">
                                      <p:cBhvr>
                                        <p:cTn id="167" dur="500" fill="hold"/>
                                        <p:tgtEl>
                                          <p:spTgt spid="30764"/>
                                        </p:tgtEl>
                                        <p:attrNameLst>
                                          <p:attrName>ppt_x</p:attrName>
                                        </p:attrNameLst>
                                      </p:cBhvr>
                                      <p:tavLst>
                                        <p:tav tm="0">
                                          <p:val>
                                            <p:strVal val="#ppt_x"/>
                                          </p:val>
                                        </p:tav>
                                        <p:tav tm="100000">
                                          <p:val>
                                            <p:strVal val="#ppt_x"/>
                                          </p:val>
                                        </p:tav>
                                      </p:tavLst>
                                    </p:anim>
                                    <p:anim calcmode="lin" valueType="num">
                                      <p:cBhvr>
                                        <p:cTn id="168" dur="500" fill="hold"/>
                                        <p:tgtEl>
                                          <p:spTgt spid="30764"/>
                                        </p:tgtEl>
                                        <p:attrNameLst>
                                          <p:attrName>ppt_y</p:attrName>
                                        </p:attrNameLst>
                                      </p:cBhvr>
                                      <p:tavLst>
                                        <p:tav tm="0">
                                          <p:val>
                                            <p:strVal val="#ppt_y+#ppt_h/2"/>
                                          </p:val>
                                        </p:tav>
                                        <p:tav tm="100000">
                                          <p:val>
                                            <p:strVal val="#ppt_y"/>
                                          </p:val>
                                        </p:tav>
                                      </p:tavLst>
                                    </p:anim>
                                    <p:anim calcmode="lin" valueType="num">
                                      <p:cBhvr>
                                        <p:cTn id="169" dur="500" fill="hold"/>
                                        <p:tgtEl>
                                          <p:spTgt spid="30764"/>
                                        </p:tgtEl>
                                        <p:attrNameLst>
                                          <p:attrName>ppt_w</p:attrName>
                                        </p:attrNameLst>
                                      </p:cBhvr>
                                      <p:tavLst>
                                        <p:tav tm="0">
                                          <p:val>
                                            <p:strVal val="#ppt_w"/>
                                          </p:val>
                                        </p:tav>
                                        <p:tav tm="100000">
                                          <p:val>
                                            <p:strVal val="#ppt_w"/>
                                          </p:val>
                                        </p:tav>
                                      </p:tavLst>
                                    </p:anim>
                                    <p:anim calcmode="lin" valueType="num">
                                      <p:cBhvr>
                                        <p:cTn id="170" dur="500" fill="hold"/>
                                        <p:tgtEl>
                                          <p:spTgt spid="30764"/>
                                        </p:tgtEl>
                                        <p:attrNameLst>
                                          <p:attrName>ppt_h</p:attrName>
                                        </p:attrNameLst>
                                      </p:cBhvr>
                                      <p:tavLst>
                                        <p:tav tm="0">
                                          <p:val>
                                            <p:fltVal val="0"/>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4" fill="hold" nodeType="clickEffect">
                                  <p:stCondLst>
                                    <p:cond delay="0"/>
                                  </p:stCondLst>
                                  <p:childTnLst>
                                    <p:set>
                                      <p:cBhvr>
                                        <p:cTn id="174" dur="1" fill="hold">
                                          <p:stCondLst>
                                            <p:cond delay="0"/>
                                          </p:stCondLst>
                                        </p:cTn>
                                        <p:tgtEl>
                                          <p:spTgt spid="30765"/>
                                        </p:tgtEl>
                                        <p:attrNameLst>
                                          <p:attrName>style.visibility</p:attrName>
                                        </p:attrNameLst>
                                      </p:cBhvr>
                                      <p:to>
                                        <p:strVal val="visible"/>
                                      </p:to>
                                    </p:set>
                                    <p:anim calcmode="lin" valueType="num">
                                      <p:cBhvr>
                                        <p:cTn id="175" dur="500" fill="hold"/>
                                        <p:tgtEl>
                                          <p:spTgt spid="30765"/>
                                        </p:tgtEl>
                                        <p:attrNameLst>
                                          <p:attrName>ppt_x</p:attrName>
                                        </p:attrNameLst>
                                      </p:cBhvr>
                                      <p:tavLst>
                                        <p:tav tm="0">
                                          <p:val>
                                            <p:strVal val="#ppt_x"/>
                                          </p:val>
                                        </p:tav>
                                        <p:tav tm="100000">
                                          <p:val>
                                            <p:strVal val="#ppt_x"/>
                                          </p:val>
                                        </p:tav>
                                      </p:tavLst>
                                    </p:anim>
                                    <p:anim calcmode="lin" valueType="num">
                                      <p:cBhvr>
                                        <p:cTn id="176" dur="500" fill="hold"/>
                                        <p:tgtEl>
                                          <p:spTgt spid="30765"/>
                                        </p:tgtEl>
                                        <p:attrNameLst>
                                          <p:attrName>ppt_y</p:attrName>
                                        </p:attrNameLst>
                                      </p:cBhvr>
                                      <p:tavLst>
                                        <p:tav tm="0">
                                          <p:val>
                                            <p:strVal val="#ppt_y+#ppt_h/2"/>
                                          </p:val>
                                        </p:tav>
                                        <p:tav tm="100000">
                                          <p:val>
                                            <p:strVal val="#ppt_y"/>
                                          </p:val>
                                        </p:tav>
                                      </p:tavLst>
                                    </p:anim>
                                    <p:anim calcmode="lin" valueType="num">
                                      <p:cBhvr>
                                        <p:cTn id="177" dur="500" fill="hold"/>
                                        <p:tgtEl>
                                          <p:spTgt spid="30765"/>
                                        </p:tgtEl>
                                        <p:attrNameLst>
                                          <p:attrName>ppt_w</p:attrName>
                                        </p:attrNameLst>
                                      </p:cBhvr>
                                      <p:tavLst>
                                        <p:tav tm="0">
                                          <p:val>
                                            <p:strVal val="#ppt_w"/>
                                          </p:val>
                                        </p:tav>
                                        <p:tav tm="100000">
                                          <p:val>
                                            <p:strVal val="#ppt_w"/>
                                          </p:val>
                                        </p:tav>
                                      </p:tavLst>
                                    </p:anim>
                                    <p:anim calcmode="lin" valueType="num">
                                      <p:cBhvr>
                                        <p:cTn id="178" dur="500" fill="hold"/>
                                        <p:tgtEl>
                                          <p:spTgt spid="30765"/>
                                        </p:tgtEl>
                                        <p:attrNameLst>
                                          <p:attrName>ppt_h</p:attrName>
                                        </p:attrNameLst>
                                      </p:cBhvr>
                                      <p:tavLst>
                                        <p:tav tm="0">
                                          <p:val>
                                            <p:fltVal val="0"/>
                                          </p:val>
                                        </p:tav>
                                        <p:tav tm="100000">
                                          <p:val>
                                            <p:strVal val="#ppt_h"/>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8" fill="hold" nodeType="clickEffect">
                                  <p:stCondLst>
                                    <p:cond delay="0"/>
                                  </p:stCondLst>
                                  <p:childTnLst>
                                    <p:set>
                                      <p:cBhvr>
                                        <p:cTn id="182" dur="1" fill="hold">
                                          <p:stCondLst>
                                            <p:cond delay="0"/>
                                          </p:stCondLst>
                                        </p:cTn>
                                        <p:tgtEl>
                                          <p:spTgt spid="30766"/>
                                        </p:tgtEl>
                                        <p:attrNameLst>
                                          <p:attrName>style.visibility</p:attrName>
                                        </p:attrNameLst>
                                      </p:cBhvr>
                                      <p:to>
                                        <p:strVal val="visible"/>
                                      </p:to>
                                    </p:set>
                                    <p:anim calcmode="lin" valueType="num">
                                      <p:cBhvr>
                                        <p:cTn id="183" dur="500" fill="hold"/>
                                        <p:tgtEl>
                                          <p:spTgt spid="30766"/>
                                        </p:tgtEl>
                                        <p:attrNameLst>
                                          <p:attrName>ppt_x</p:attrName>
                                        </p:attrNameLst>
                                      </p:cBhvr>
                                      <p:tavLst>
                                        <p:tav tm="0">
                                          <p:val>
                                            <p:strVal val="#ppt_x-#ppt_w/2"/>
                                          </p:val>
                                        </p:tav>
                                        <p:tav tm="100000">
                                          <p:val>
                                            <p:strVal val="#ppt_x"/>
                                          </p:val>
                                        </p:tav>
                                      </p:tavLst>
                                    </p:anim>
                                    <p:anim calcmode="lin" valueType="num">
                                      <p:cBhvr>
                                        <p:cTn id="184" dur="500" fill="hold"/>
                                        <p:tgtEl>
                                          <p:spTgt spid="30766"/>
                                        </p:tgtEl>
                                        <p:attrNameLst>
                                          <p:attrName>ppt_y</p:attrName>
                                        </p:attrNameLst>
                                      </p:cBhvr>
                                      <p:tavLst>
                                        <p:tav tm="0">
                                          <p:val>
                                            <p:strVal val="#ppt_y"/>
                                          </p:val>
                                        </p:tav>
                                        <p:tav tm="100000">
                                          <p:val>
                                            <p:strVal val="#ppt_y"/>
                                          </p:val>
                                        </p:tav>
                                      </p:tavLst>
                                    </p:anim>
                                    <p:anim calcmode="lin" valueType="num">
                                      <p:cBhvr>
                                        <p:cTn id="185" dur="500" fill="hold"/>
                                        <p:tgtEl>
                                          <p:spTgt spid="30766"/>
                                        </p:tgtEl>
                                        <p:attrNameLst>
                                          <p:attrName>ppt_w</p:attrName>
                                        </p:attrNameLst>
                                      </p:cBhvr>
                                      <p:tavLst>
                                        <p:tav tm="0">
                                          <p:val>
                                            <p:fltVal val="0"/>
                                          </p:val>
                                        </p:tav>
                                        <p:tav tm="100000">
                                          <p:val>
                                            <p:strVal val="#ppt_w"/>
                                          </p:val>
                                        </p:tav>
                                      </p:tavLst>
                                    </p:anim>
                                    <p:anim calcmode="lin" valueType="num">
                                      <p:cBhvr>
                                        <p:cTn id="186" dur="500" fill="hold"/>
                                        <p:tgtEl>
                                          <p:spTgt spid="30766"/>
                                        </p:tgtEl>
                                        <p:attrNameLst>
                                          <p:attrName>ppt_h</p:attrName>
                                        </p:attrNameLst>
                                      </p:cBhvr>
                                      <p:tavLst>
                                        <p:tav tm="0">
                                          <p:val>
                                            <p:strVal val="#ppt_h"/>
                                          </p:val>
                                        </p:tav>
                                        <p:tav tm="100000">
                                          <p:val>
                                            <p:strVal val="#ppt_h"/>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7" presetClass="entr" presetSubtype="8" fill="hold" nodeType="clickEffect">
                                  <p:stCondLst>
                                    <p:cond delay="0"/>
                                  </p:stCondLst>
                                  <p:childTnLst>
                                    <p:set>
                                      <p:cBhvr>
                                        <p:cTn id="190" dur="1" fill="hold">
                                          <p:stCondLst>
                                            <p:cond delay="0"/>
                                          </p:stCondLst>
                                        </p:cTn>
                                        <p:tgtEl>
                                          <p:spTgt spid="30784"/>
                                        </p:tgtEl>
                                        <p:attrNameLst>
                                          <p:attrName>style.visibility</p:attrName>
                                        </p:attrNameLst>
                                      </p:cBhvr>
                                      <p:to>
                                        <p:strVal val="visible"/>
                                      </p:to>
                                    </p:set>
                                    <p:anim calcmode="lin" valueType="num">
                                      <p:cBhvr>
                                        <p:cTn id="191" dur="500" fill="hold"/>
                                        <p:tgtEl>
                                          <p:spTgt spid="30784"/>
                                        </p:tgtEl>
                                        <p:attrNameLst>
                                          <p:attrName>ppt_x</p:attrName>
                                        </p:attrNameLst>
                                      </p:cBhvr>
                                      <p:tavLst>
                                        <p:tav tm="0">
                                          <p:val>
                                            <p:strVal val="#ppt_x-#ppt_w/2"/>
                                          </p:val>
                                        </p:tav>
                                        <p:tav tm="100000">
                                          <p:val>
                                            <p:strVal val="#ppt_x"/>
                                          </p:val>
                                        </p:tav>
                                      </p:tavLst>
                                    </p:anim>
                                    <p:anim calcmode="lin" valueType="num">
                                      <p:cBhvr>
                                        <p:cTn id="192" dur="500" fill="hold"/>
                                        <p:tgtEl>
                                          <p:spTgt spid="30784"/>
                                        </p:tgtEl>
                                        <p:attrNameLst>
                                          <p:attrName>ppt_y</p:attrName>
                                        </p:attrNameLst>
                                      </p:cBhvr>
                                      <p:tavLst>
                                        <p:tav tm="0">
                                          <p:val>
                                            <p:strVal val="#ppt_y"/>
                                          </p:val>
                                        </p:tav>
                                        <p:tav tm="100000">
                                          <p:val>
                                            <p:strVal val="#ppt_y"/>
                                          </p:val>
                                        </p:tav>
                                      </p:tavLst>
                                    </p:anim>
                                    <p:anim calcmode="lin" valueType="num">
                                      <p:cBhvr>
                                        <p:cTn id="193" dur="500" fill="hold"/>
                                        <p:tgtEl>
                                          <p:spTgt spid="30784"/>
                                        </p:tgtEl>
                                        <p:attrNameLst>
                                          <p:attrName>ppt_w</p:attrName>
                                        </p:attrNameLst>
                                      </p:cBhvr>
                                      <p:tavLst>
                                        <p:tav tm="0">
                                          <p:val>
                                            <p:fltVal val="0"/>
                                          </p:val>
                                        </p:tav>
                                        <p:tav tm="100000">
                                          <p:val>
                                            <p:strVal val="#ppt_w"/>
                                          </p:val>
                                        </p:tav>
                                      </p:tavLst>
                                    </p:anim>
                                    <p:anim calcmode="lin" valueType="num">
                                      <p:cBhvr>
                                        <p:cTn id="194" dur="500" fill="hold"/>
                                        <p:tgtEl>
                                          <p:spTgt spid="30784"/>
                                        </p:tgtEl>
                                        <p:attrNameLst>
                                          <p:attrName>ppt_h</p:attrName>
                                        </p:attrNameLst>
                                      </p:cBhvr>
                                      <p:tavLst>
                                        <p:tav tm="0">
                                          <p:val>
                                            <p:strVal val="#ppt_h"/>
                                          </p:val>
                                        </p:tav>
                                        <p:tav tm="100000">
                                          <p:val>
                                            <p:strVal val="#ppt_h"/>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7" presetClass="entr" presetSubtype="8" fill="hold" nodeType="clickEffect">
                                  <p:stCondLst>
                                    <p:cond delay="0"/>
                                  </p:stCondLst>
                                  <p:childTnLst>
                                    <p:set>
                                      <p:cBhvr>
                                        <p:cTn id="198" dur="1" fill="hold">
                                          <p:stCondLst>
                                            <p:cond delay="0"/>
                                          </p:stCondLst>
                                        </p:cTn>
                                        <p:tgtEl>
                                          <p:spTgt spid="30785"/>
                                        </p:tgtEl>
                                        <p:attrNameLst>
                                          <p:attrName>style.visibility</p:attrName>
                                        </p:attrNameLst>
                                      </p:cBhvr>
                                      <p:to>
                                        <p:strVal val="visible"/>
                                      </p:to>
                                    </p:set>
                                    <p:anim calcmode="lin" valueType="num">
                                      <p:cBhvr>
                                        <p:cTn id="199" dur="500" fill="hold"/>
                                        <p:tgtEl>
                                          <p:spTgt spid="30785"/>
                                        </p:tgtEl>
                                        <p:attrNameLst>
                                          <p:attrName>ppt_x</p:attrName>
                                        </p:attrNameLst>
                                      </p:cBhvr>
                                      <p:tavLst>
                                        <p:tav tm="0">
                                          <p:val>
                                            <p:strVal val="#ppt_x-#ppt_w/2"/>
                                          </p:val>
                                        </p:tav>
                                        <p:tav tm="100000">
                                          <p:val>
                                            <p:strVal val="#ppt_x"/>
                                          </p:val>
                                        </p:tav>
                                      </p:tavLst>
                                    </p:anim>
                                    <p:anim calcmode="lin" valueType="num">
                                      <p:cBhvr>
                                        <p:cTn id="200" dur="500" fill="hold"/>
                                        <p:tgtEl>
                                          <p:spTgt spid="30785"/>
                                        </p:tgtEl>
                                        <p:attrNameLst>
                                          <p:attrName>ppt_y</p:attrName>
                                        </p:attrNameLst>
                                      </p:cBhvr>
                                      <p:tavLst>
                                        <p:tav tm="0">
                                          <p:val>
                                            <p:strVal val="#ppt_y"/>
                                          </p:val>
                                        </p:tav>
                                        <p:tav tm="100000">
                                          <p:val>
                                            <p:strVal val="#ppt_y"/>
                                          </p:val>
                                        </p:tav>
                                      </p:tavLst>
                                    </p:anim>
                                    <p:anim calcmode="lin" valueType="num">
                                      <p:cBhvr>
                                        <p:cTn id="201" dur="500" fill="hold"/>
                                        <p:tgtEl>
                                          <p:spTgt spid="30785"/>
                                        </p:tgtEl>
                                        <p:attrNameLst>
                                          <p:attrName>ppt_w</p:attrName>
                                        </p:attrNameLst>
                                      </p:cBhvr>
                                      <p:tavLst>
                                        <p:tav tm="0">
                                          <p:val>
                                            <p:fltVal val="0"/>
                                          </p:val>
                                        </p:tav>
                                        <p:tav tm="100000">
                                          <p:val>
                                            <p:strVal val="#ppt_w"/>
                                          </p:val>
                                        </p:tav>
                                      </p:tavLst>
                                    </p:anim>
                                    <p:anim calcmode="lin" valueType="num">
                                      <p:cBhvr>
                                        <p:cTn id="202" dur="500" fill="hold"/>
                                        <p:tgtEl>
                                          <p:spTgt spid="30785"/>
                                        </p:tgtEl>
                                        <p:attrNameLst>
                                          <p:attrName>ppt_h</p:attrName>
                                        </p:attrNameLst>
                                      </p:cBhvr>
                                      <p:tavLst>
                                        <p:tav tm="0">
                                          <p:val>
                                            <p:strVal val="#ppt_h"/>
                                          </p:val>
                                        </p:tav>
                                        <p:tav tm="100000">
                                          <p:val>
                                            <p:strVal val="#ppt_h"/>
                                          </p:val>
                                        </p:tav>
                                      </p:tavLst>
                                    </p:anim>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 presetClass="entr" presetSubtype="4" fill="hold" nodeType="clickEffect">
                                  <p:stCondLst>
                                    <p:cond delay="0"/>
                                  </p:stCondLst>
                                  <p:childTnLst>
                                    <p:set>
                                      <p:cBhvr>
                                        <p:cTn id="206" dur="1" fill="hold">
                                          <p:stCondLst>
                                            <p:cond delay="0"/>
                                          </p:stCondLst>
                                        </p:cTn>
                                        <p:tgtEl>
                                          <p:spTgt spid="30782"/>
                                        </p:tgtEl>
                                        <p:attrNameLst>
                                          <p:attrName>style.visibility</p:attrName>
                                        </p:attrNameLst>
                                      </p:cBhvr>
                                      <p:to>
                                        <p:strVal val="visible"/>
                                      </p:to>
                                    </p:set>
                                    <p:anim calcmode="lin" valueType="num">
                                      <p:cBhvr additive="base">
                                        <p:cTn id="207" dur="500" fill="hold"/>
                                        <p:tgtEl>
                                          <p:spTgt spid="30782"/>
                                        </p:tgtEl>
                                        <p:attrNameLst>
                                          <p:attrName>ppt_x</p:attrName>
                                        </p:attrNameLst>
                                      </p:cBhvr>
                                      <p:tavLst>
                                        <p:tav tm="0">
                                          <p:val>
                                            <p:strVal val="#ppt_x"/>
                                          </p:val>
                                        </p:tav>
                                        <p:tav tm="100000">
                                          <p:val>
                                            <p:strVal val="#ppt_x"/>
                                          </p:val>
                                        </p:tav>
                                      </p:tavLst>
                                    </p:anim>
                                    <p:anim calcmode="lin" valueType="num">
                                      <p:cBhvr additive="base">
                                        <p:cTn id="208" dur="500" fill="hold"/>
                                        <p:tgtEl>
                                          <p:spTgt spid="30782"/>
                                        </p:tgtEl>
                                        <p:attrNameLst>
                                          <p:attrName>ppt_y</p:attrName>
                                        </p:attrNameLst>
                                      </p:cBhvr>
                                      <p:tavLst>
                                        <p:tav tm="0">
                                          <p:val>
                                            <p:strVal val="1+#ppt_h/2"/>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7" presetClass="entr" presetSubtype="10" fill="hold" nodeType="clickEffect">
                                  <p:stCondLst>
                                    <p:cond delay="0"/>
                                  </p:stCondLst>
                                  <p:childTnLst>
                                    <p:set>
                                      <p:cBhvr>
                                        <p:cTn id="212" dur="1" fill="hold">
                                          <p:stCondLst>
                                            <p:cond delay="0"/>
                                          </p:stCondLst>
                                        </p:cTn>
                                        <p:tgtEl>
                                          <p:spTgt spid="30767"/>
                                        </p:tgtEl>
                                        <p:attrNameLst>
                                          <p:attrName>style.visibility</p:attrName>
                                        </p:attrNameLst>
                                      </p:cBhvr>
                                      <p:to>
                                        <p:strVal val="visible"/>
                                      </p:to>
                                    </p:set>
                                    <p:anim calcmode="lin" valueType="num">
                                      <p:cBhvr>
                                        <p:cTn id="213" dur="500" fill="hold"/>
                                        <p:tgtEl>
                                          <p:spTgt spid="30767"/>
                                        </p:tgtEl>
                                        <p:attrNameLst>
                                          <p:attrName>ppt_w</p:attrName>
                                        </p:attrNameLst>
                                      </p:cBhvr>
                                      <p:tavLst>
                                        <p:tav tm="0">
                                          <p:val>
                                            <p:fltVal val="0"/>
                                          </p:val>
                                        </p:tav>
                                        <p:tav tm="100000">
                                          <p:val>
                                            <p:strVal val="#ppt_w"/>
                                          </p:val>
                                        </p:tav>
                                      </p:tavLst>
                                    </p:anim>
                                    <p:anim calcmode="lin" valueType="num">
                                      <p:cBhvr>
                                        <p:cTn id="214" dur="500" fill="hold"/>
                                        <p:tgtEl>
                                          <p:spTgt spid="30767"/>
                                        </p:tgtEl>
                                        <p:attrNameLst>
                                          <p:attrName>ppt_h</p:attrName>
                                        </p:attrNameLst>
                                      </p:cBhvr>
                                      <p:tavLst>
                                        <p:tav tm="0">
                                          <p:val>
                                            <p:strVal val="#ppt_h"/>
                                          </p:val>
                                        </p:tav>
                                        <p:tav tm="100000">
                                          <p:val>
                                            <p:strVal val="#ppt_h"/>
                                          </p:val>
                                        </p:tav>
                                      </p:tavLst>
                                    </p:anim>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7" presetClass="entr" presetSubtype="10" fill="hold" nodeType="clickEffect">
                                  <p:stCondLst>
                                    <p:cond delay="0"/>
                                  </p:stCondLst>
                                  <p:childTnLst>
                                    <p:set>
                                      <p:cBhvr>
                                        <p:cTn id="218" dur="1" fill="hold">
                                          <p:stCondLst>
                                            <p:cond delay="0"/>
                                          </p:stCondLst>
                                        </p:cTn>
                                        <p:tgtEl>
                                          <p:spTgt spid="30786"/>
                                        </p:tgtEl>
                                        <p:attrNameLst>
                                          <p:attrName>style.visibility</p:attrName>
                                        </p:attrNameLst>
                                      </p:cBhvr>
                                      <p:to>
                                        <p:strVal val="visible"/>
                                      </p:to>
                                    </p:set>
                                    <p:anim calcmode="lin" valueType="num">
                                      <p:cBhvr>
                                        <p:cTn id="219" dur="500" fill="hold"/>
                                        <p:tgtEl>
                                          <p:spTgt spid="30786"/>
                                        </p:tgtEl>
                                        <p:attrNameLst>
                                          <p:attrName>ppt_w</p:attrName>
                                        </p:attrNameLst>
                                      </p:cBhvr>
                                      <p:tavLst>
                                        <p:tav tm="0">
                                          <p:val>
                                            <p:fltVal val="0"/>
                                          </p:val>
                                        </p:tav>
                                        <p:tav tm="100000">
                                          <p:val>
                                            <p:strVal val="#ppt_w"/>
                                          </p:val>
                                        </p:tav>
                                      </p:tavLst>
                                    </p:anim>
                                    <p:anim calcmode="lin" valueType="num">
                                      <p:cBhvr>
                                        <p:cTn id="220" dur="500" fill="hold"/>
                                        <p:tgtEl>
                                          <p:spTgt spid="30786"/>
                                        </p:tgtEl>
                                        <p:attrNameLst>
                                          <p:attrName>ppt_h</p:attrName>
                                        </p:attrNameLst>
                                      </p:cBhvr>
                                      <p:tavLst>
                                        <p:tav tm="0">
                                          <p:val>
                                            <p:strVal val="#ppt_h"/>
                                          </p:val>
                                        </p:tav>
                                        <p:tav tm="100000">
                                          <p:val>
                                            <p:strVal val="#ppt_h"/>
                                          </p:val>
                                        </p:tav>
                                      </p:tavLst>
                                    </p:anim>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7" presetClass="entr" presetSubtype="10" fill="hold" nodeType="clickEffect">
                                  <p:stCondLst>
                                    <p:cond delay="0"/>
                                  </p:stCondLst>
                                  <p:childTnLst>
                                    <p:set>
                                      <p:cBhvr>
                                        <p:cTn id="224" dur="1" fill="hold">
                                          <p:stCondLst>
                                            <p:cond delay="0"/>
                                          </p:stCondLst>
                                        </p:cTn>
                                        <p:tgtEl>
                                          <p:spTgt spid="30772"/>
                                        </p:tgtEl>
                                        <p:attrNameLst>
                                          <p:attrName>style.visibility</p:attrName>
                                        </p:attrNameLst>
                                      </p:cBhvr>
                                      <p:to>
                                        <p:strVal val="visible"/>
                                      </p:to>
                                    </p:set>
                                    <p:anim calcmode="lin" valueType="num">
                                      <p:cBhvr>
                                        <p:cTn id="225" dur="500" fill="hold"/>
                                        <p:tgtEl>
                                          <p:spTgt spid="30772"/>
                                        </p:tgtEl>
                                        <p:attrNameLst>
                                          <p:attrName>ppt_w</p:attrName>
                                        </p:attrNameLst>
                                      </p:cBhvr>
                                      <p:tavLst>
                                        <p:tav tm="0">
                                          <p:val>
                                            <p:fltVal val="0"/>
                                          </p:val>
                                        </p:tav>
                                        <p:tav tm="100000">
                                          <p:val>
                                            <p:strVal val="#ppt_w"/>
                                          </p:val>
                                        </p:tav>
                                      </p:tavLst>
                                    </p:anim>
                                    <p:anim calcmode="lin" valueType="num">
                                      <p:cBhvr>
                                        <p:cTn id="226" dur="500" fill="hold"/>
                                        <p:tgtEl>
                                          <p:spTgt spid="30772"/>
                                        </p:tgtEl>
                                        <p:attrNameLst>
                                          <p:attrName>ppt_h</p:attrName>
                                        </p:attrNameLst>
                                      </p:cBhvr>
                                      <p:tavLst>
                                        <p:tav tm="0">
                                          <p:val>
                                            <p:strVal val="#ppt_h"/>
                                          </p:val>
                                        </p:tav>
                                        <p:tav tm="100000">
                                          <p:val>
                                            <p:strVal val="#ppt_h"/>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7" presetClass="entr" presetSubtype="10" fill="hold" nodeType="clickEffect">
                                  <p:stCondLst>
                                    <p:cond delay="0"/>
                                  </p:stCondLst>
                                  <p:childTnLst>
                                    <p:set>
                                      <p:cBhvr>
                                        <p:cTn id="230" dur="1" fill="hold">
                                          <p:stCondLst>
                                            <p:cond delay="0"/>
                                          </p:stCondLst>
                                        </p:cTn>
                                        <p:tgtEl>
                                          <p:spTgt spid="30777"/>
                                        </p:tgtEl>
                                        <p:attrNameLst>
                                          <p:attrName>style.visibility</p:attrName>
                                        </p:attrNameLst>
                                      </p:cBhvr>
                                      <p:to>
                                        <p:strVal val="visible"/>
                                      </p:to>
                                    </p:set>
                                    <p:anim calcmode="lin" valueType="num">
                                      <p:cBhvr>
                                        <p:cTn id="231" dur="500" fill="hold"/>
                                        <p:tgtEl>
                                          <p:spTgt spid="30777"/>
                                        </p:tgtEl>
                                        <p:attrNameLst>
                                          <p:attrName>ppt_w</p:attrName>
                                        </p:attrNameLst>
                                      </p:cBhvr>
                                      <p:tavLst>
                                        <p:tav tm="0">
                                          <p:val>
                                            <p:fltVal val="0"/>
                                          </p:val>
                                        </p:tav>
                                        <p:tav tm="100000">
                                          <p:val>
                                            <p:strVal val="#ppt_w"/>
                                          </p:val>
                                        </p:tav>
                                      </p:tavLst>
                                    </p:anim>
                                    <p:anim calcmode="lin" valueType="num">
                                      <p:cBhvr>
                                        <p:cTn id="232" dur="500" fill="hold"/>
                                        <p:tgtEl>
                                          <p:spTgt spid="30777"/>
                                        </p:tgtEl>
                                        <p:attrNameLst>
                                          <p:attrName>ppt_h</p:attrName>
                                        </p:attrNameLst>
                                      </p:cBhvr>
                                      <p:tavLst>
                                        <p:tav tm="0">
                                          <p:val>
                                            <p:strVal val="#ppt_h"/>
                                          </p:val>
                                        </p:tav>
                                        <p:tav tm="100000">
                                          <p:val>
                                            <p:strVal val="#ppt_h"/>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7" presetClass="entr" presetSubtype="10" fill="hold" grpId="0" nodeType="clickEffect">
                                  <p:stCondLst>
                                    <p:cond delay="0"/>
                                  </p:stCondLst>
                                  <p:childTnLst>
                                    <p:set>
                                      <p:cBhvr>
                                        <p:cTn id="236" dur="1" fill="hold">
                                          <p:stCondLst>
                                            <p:cond delay="0"/>
                                          </p:stCondLst>
                                        </p:cTn>
                                        <p:tgtEl>
                                          <p:spTgt spid="30783"/>
                                        </p:tgtEl>
                                        <p:attrNameLst>
                                          <p:attrName>style.visibility</p:attrName>
                                        </p:attrNameLst>
                                      </p:cBhvr>
                                      <p:to>
                                        <p:strVal val="visible"/>
                                      </p:to>
                                    </p:set>
                                    <p:anim calcmode="lin" valueType="num">
                                      <p:cBhvr>
                                        <p:cTn id="237" dur="500" fill="hold"/>
                                        <p:tgtEl>
                                          <p:spTgt spid="30783"/>
                                        </p:tgtEl>
                                        <p:attrNameLst>
                                          <p:attrName>ppt_w</p:attrName>
                                        </p:attrNameLst>
                                      </p:cBhvr>
                                      <p:tavLst>
                                        <p:tav tm="0">
                                          <p:val>
                                            <p:fltVal val="0"/>
                                          </p:val>
                                        </p:tav>
                                        <p:tav tm="100000">
                                          <p:val>
                                            <p:strVal val="#ppt_w"/>
                                          </p:val>
                                        </p:tav>
                                      </p:tavLst>
                                    </p:anim>
                                    <p:anim calcmode="lin" valueType="num">
                                      <p:cBhvr>
                                        <p:cTn id="238" dur="500" fill="hold"/>
                                        <p:tgtEl>
                                          <p:spTgt spid="30783"/>
                                        </p:tgtEl>
                                        <p:attrNameLst>
                                          <p:attrName>ppt_h</p:attrName>
                                        </p:attrNameLst>
                                      </p:cBhvr>
                                      <p:tavLst>
                                        <p:tav tm="0">
                                          <p:val>
                                            <p:strVal val="#ppt_h"/>
                                          </p:val>
                                        </p:tav>
                                        <p:tav tm="100000">
                                          <p:val>
                                            <p:strVal val="#ppt_h"/>
                                          </p:val>
                                        </p:tav>
                                      </p:tavLst>
                                    </p:anim>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7" presetClass="entr" presetSubtype="2" fill="hold" nodeType="clickEffect">
                                  <p:stCondLst>
                                    <p:cond delay="0"/>
                                  </p:stCondLst>
                                  <p:childTnLst>
                                    <p:set>
                                      <p:cBhvr>
                                        <p:cTn id="242" dur="1" fill="hold">
                                          <p:stCondLst>
                                            <p:cond delay="0"/>
                                          </p:stCondLst>
                                        </p:cTn>
                                        <p:tgtEl>
                                          <p:spTgt spid="30791"/>
                                        </p:tgtEl>
                                        <p:attrNameLst>
                                          <p:attrName>style.visibility</p:attrName>
                                        </p:attrNameLst>
                                      </p:cBhvr>
                                      <p:to>
                                        <p:strVal val="visible"/>
                                      </p:to>
                                    </p:set>
                                    <p:anim calcmode="lin" valueType="num">
                                      <p:cBhvr>
                                        <p:cTn id="243" dur="500" fill="hold"/>
                                        <p:tgtEl>
                                          <p:spTgt spid="30791"/>
                                        </p:tgtEl>
                                        <p:attrNameLst>
                                          <p:attrName>ppt_x</p:attrName>
                                        </p:attrNameLst>
                                      </p:cBhvr>
                                      <p:tavLst>
                                        <p:tav tm="0">
                                          <p:val>
                                            <p:strVal val="#ppt_x+#ppt_w/2"/>
                                          </p:val>
                                        </p:tav>
                                        <p:tav tm="100000">
                                          <p:val>
                                            <p:strVal val="#ppt_x"/>
                                          </p:val>
                                        </p:tav>
                                      </p:tavLst>
                                    </p:anim>
                                    <p:anim calcmode="lin" valueType="num">
                                      <p:cBhvr>
                                        <p:cTn id="244" dur="500" fill="hold"/>
                                        <p:tgtEl>
                                          <p:spTgt spid="30791"/>
                                        </p:tgtEl>
                                        <p:attrNameLst>
                                          <p:attrName>ppt_y</p:attrName>
                                        </p:attrNameLst>
                                      </p:cBhvr>
                                      <p:tavLst>
                                        <p:tav tm="0">
                                          <p:val>
                                            <p:strVal val="#ppt_y"/>
                                          </p:val>
                                        </p:tav>
                                        <p:tav tm="100000">
                                          <p:val>
                                            <p:strVal val="#ppt_y"/>
                                          </p:val>
                                        </p:tav>
                                      </p:tavLst>
                                    </p:anim>
                                    <p:anim calcmode="lin" valueType="num">
                                      <p:cBhvr>
                                        <p:cTn id="245" dur="500" fill="hold"/>
                                        <p:tgtEl>
                                          <p:spTgt spid="30791"/>
                                        </p:tgtEl>
                                        <p:attrNameLst>
                                          <p:attrName>ppt_w</p:attrName>
                                        </p:attrNameLst>
                                      </p:cBhvr>
                                      <p:tavLst>
                                        <p:tav tm="0">
                                          <p:val>
                                            <p:fltVal val="0"/>
                                          </p:val>
                                        </p:tav>
                                        <p:tav tm="100000">
                                          <p:val>
                                            <p:strVal val="#ppt_w"/>
                                          </p:val>
                                        </p:tav>
                                      </p:tavLst>
                                    </p:anim>
                                    <p:anim calcmode="lin" valueType="num">
                                      <p:cBhvr>
                                        <p:cTn id="246" dur="500" fill="hold"/>
                                        <p:tgtEl>
                                          <p:spTgt spid="30791"/>
                                        </p:tgtEl>
                                        <p:attrNameLst>
                                          <p:attrName>ppt_h</p:attrName>
                                        </p:attrNameLst>
                                      </p:cBhvr>
                                      <p:tavLst>
                                        <p:tav tm="0">
                                          <p:val>
                                            <p:strVal val="#ppt_h"/>
                                          </p:val>
                                        </p:tav>
                                        <p:tav tm="100000">
                                          <p:val>
                                            <p:strVal val="#ppt_h"/>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7" presetClass="entr" presetSubtype="1" fill="hold" nodeType="clickEffect">
                                  <p:stCondLst>
                                    <p:cond delay="0"/>
                                  </p:stCondLst>
                                  <p:childTnLst>
                                    <p:set>
                                      <p:cBhvr>
                                        <p:cTn id="250" dur="1" fill="hold">
                                          <p:stCondLst>
                                            <p:cond delay="0"/>
                                          </p:stCondLst>
                                        </p:cTn>
                                        <p:tgtEl>
                                          <p:spTgt spid="30732"/>
                                        </p:tgtEl>
                                        <p:attrNameLst>
                                          <p:attrName>style.visibility</p:attrName>
                                        </p:attrNameLst>
                                      </p:cBhvr>
                                      <p:to>
                                        <p:strVal val="visible"/>
                                      </p:to>
                                    </p:set>
                                    <p:anim calcmode="lin" valueType="num">
                                      <p:cBhvr>
                                        <p:cTn id="251" dur="500" fill="hold"/>
                                        <p:tgtEl>
                                          <p:spTgt spid="30732"/>
                                        </p:tgtEl>
                                        <p:attrNameLst>
                                          <p:attrName>ppt_x</p:attrName>
                                        </p:attrNameLst>
                                      </p:cBhvr>
                                      <p:tavLst>
                                        <p:tav tm="0">
                                          <p:val>
                                            <p:strVal val="#ppt_x"/>
                                          </p:val>
                                        </p:tav>
                                        <p:tav tm="100000">
                                          <p:val>
                                            <p:strVal val="#ppt_x"/>
                                          </p:val>
                                        </p:tav>
                                      </p:tavLst>
                                    </p:anim>
                                    <p:anim calcmode="lin" valueType="num">
                                      <p:cBhvr>
                                        <p:cTn id="252" dur="500" fill="hold"/>
                                        <p:tgtEl>
                                          <p:spTgt spid="30732"/>
                                        </p:tgtEl>
                                        <p:attrNameLst>
                                          <p:attrName>ppt_y</p:attrName>
                                        </p:attrNameLst>
                                      </p:cBhvr>
                                      <p:tavLst>
                                        <p:tav tm="0">
                                          <p:val>
                                            <p:strVal val="#ppt_y-#ppt_h/2"/>
                                          </p:val>
                                        </p:tav>
                                        <p:tav tm="100000">
                                          <p:val>
                                            <p:strVal val="#ppt_y"/>
                                          </p:val>
                                        </p:tav>
                                      </p:tavLst>
                                    </p:anim>
                                    <p:anim calcmode="lin" valueType="num">
                                      <p:cBhvr>
                                        <p:cTn id="253" dur="500" fill="hold"/>
                                        <p:tgtEl>
                                          <p:spTgt spid="30732"/>
                                        </p:tgtEl>
                                        <p:attrNameLst>
                                          <p:attrName>ppt_w</p:attrName>
                                        </p:attrNameLst>
                                      </p:cBhvr>
                                      <p:tavLst>
                                        <p:tav tm="0">
                                          <p:val>
                                            <p:strVal val="#ppt_w"/>
                                          </p:val>
                                        </p:tav>
                                        <p:tav tm="100000">
                                          <p:val>
                                            <p:strVal val="#ppt_w"/>
                                          </p:val>
                                        </p:tav>
                                      </p:tavLst>
                                    </p:anim>
                                    <p:anim calcmode="lin" valueType="num">
                                      <p:cBhvr>
                                        <p:cTn id="254" dur="500" fill="hold"/>
                                        <p:tgtEl>
                                          <p:spTgt spid="30732"/>
                                        </p:tgtEl>
                                        <p:attrNameLst>
                                          <p:attrName>ppt_h</p:attrName>
                                        </p:attrNameLst>
                                      </p:cBhvr>
                                      <p:tavLst>
                                        <p:tav tm="0">
                                          <p:val>
                                            <p:fltVal val="0"/>
                                          </p:val>
                                        </p:tav>
                                        <p:tav tm="100000">
                                          <p:val>
                                            <p:strVal val="#ppt_h"/>
                                          </p:val>
                                        </p:tav>
                                      </p:tavLst>
                                    </p:anim>
                                  </p:childTnLst>
                                </p:cTn>
                              </p:par>
                            </p:childTnLst>
                          </p:cTn>
                        </p:par>
                      </p:childTnLst>
                    </p:cTn>
                  </p:par>
                  <p:par>
                    <p:cTn id="255" fill="hold" nodeType="clickPar">
                      <p:stCondLst>
                        <p:cond delay="indefinite"/>
                      </p:stCondLst>
                      <p:childTnLst>
                        <p:par>
                          <p:cTn id="256" fill="hold" nodeType="withGroup">
                            <p:stCondLst>
                              <p:cond delay="0"/>
                            </p:stCondLst>
                            <p:childTnLst>
                              <p:par>
                                <p:cTn id="257" presetID="17" presetClass="entr" presetSubtype="8" fill="hold" nodeType="clickEffect">
                                  <p:stCondLst>
                                    <p:cond delay="0"/>
                                  </p:stCondLst>
                                  <p:childTnLst>
                                    <p:set>
                                      <p:cBhvr>
                                        <p:cTn id="258" dur="1" fill="hold">
                                          <p:stCondLst>
                                            <p:cond delay="0"/>
                                          </p:stCondLst>
                                        </p:cTn>
                                        <p:tgtEl>
                                          <p:spTgt spid="30792"/>
                                        </p:tgtEl>
                                        <p:attrNameLst>
                                          <p:attrName>style.visibility</p:attrName>
                                        </p:attrNameLst>
                                      </p:cBhvr>
                                      <p:to>
                                        <p:strVal val="visible"/>
                                      </p:to>
                                    </p:set>
                                    <p:anim calcmode="lin" valueType="num">
                                      <p:cBhvr>
                                        <p:cTn id="259" dur="500" fill="hold"/>
                                        <p:tgtEl>
                                          <p:spTgt spid="30792"/>
                                        </p:tgtEl>
                                        <p:attrNameLst>
                                          <p:attrName>ppt_x</p:attrName>
                                        </p:attrNameLst>
                                      </p:cBhvr>
                                      <p:tavLst>
                                        <p:tav tm="0">
                                          <p:val>
                                            <p:strVal val="#ppt_x-#ppt_w/2"/>
                                          </p:val>
                                        </p:tav>
                                        <p:tav tm="100000">
                                          <p:val>
                                            <p:strVal val="#ppt_x"/>
                                          </p:val>
                                        </p:tav>
                                      </p:tavLst>
                                    </p:anim>
                                    <p:anim calcmode="lin" valueType="num">
                                      <p:cBhvr>
                                        <p:cTn id="260" dur="500" fill="hold"/>
                                        <p:tgtEl>
                                          <p:spTgt spid="30792"/>
                                        </p:tgtEl>
                                        <p:attrNameLst>
                                          <p:attrName>ppt_y</p:attrName>
                                        </p:attrNameLst>
                                      </p:cBhvr>
                                      <p:tavLst>
                                        <p:tav tm="0">
                                          <p:val>
                                            <p:strVal val="#ppt_y"/>
                                          </p:val>
                                        </p:tav>
                                        <p:tav tm="100000">
                                          <p:val>
                                            <p:strVal val="#ppt_y"/>
                                          </p:val>
                                        </p:tav>
                                      </p:tavLst>
                                    </p:anim>
                                    <p:anim calcmode="lin" valueType="num">
                                      <p:cBhvr>
                                        <p:cTn id="261" dur="500" fill="hold"/>
                                        <p:tgtEl>
                                          <p:spTgt spid="30792"/>
                                        </p:tgtEl>
                                        <p:attrNameLst>
                                          <p:attrName>ppt_w</p:attrName>
                                        </p:attrNameLst>
                                      </p:cBhvr>
                                      <p:tavLst>
                                        <p:tav tm="0">
                                          <p:val>
                                            <p:fltVal val="0"/>
                                          </p:val>
                                        </p:tav>
                                        <p:tav tm="100000">
                                          <p:val>
                                            <p:strVal val="#ppt_w"/>
                                          </p:val>
                                        </p:tav>
                                      </p:tavLst>
                                    </p:anim>
                                    <p:anim calcmode="lin" valueType="num">
                                      <p:cBhvr>
                                        <p:cTn id="262" dur="500" fill="hold"/>
                                        <p:tgtEl>
                                          <p:spTgt spid="30792"/>
                                        </p:tgtEl>
                                        <p:attrNameLst>
                                          <p:attrName>ppt_h</p:attrName>
                                        </p:attrNameLst>
                                      </p:cBhvr>
                                      <p:tavLst>
                                        <p:tav tm="0">
                                          <p:val>
                                            <p:strVal val="#ppt_h"/>
                                          </p:val>
                                        </p:tav>
                                        <p:tav tm="100000">
                                          <p:val>
                                            <p:strVal val="#ppt_h"/>
                                          </p:val>
                                        </p:tav>
                                      </p:tavLst>
                                    </p:anim>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8" presetClass="entr" presetSubtype="9" fill="hold" nodeType="clickEffect">
                                  <p:stCondLst>
                                    <p:cond delay="0"/>
                                  </p:stCondLst>
                                  <p:childTnLst>
                                    <p:set>
                                      <p:cBhvr>
                                        <p:cTn id="266" dur="1" fill="hold">
                                          <p:stCondLst>
                                            <p:cond delay="0"/>
                                          </p:stCondLst>
                                        </p:cTn>
                                        <p:tgtEl>
                                          <p:spTgt spid="30793"/>
                                        </p:tgtEl>
                                        <p:attrNameLst>
                                          <p:attrName>style.visibility</p:attrName>
                                        </p:attrNameLst>
                                      </p:cBhvr>
                                      <p:to>
                                        <p:strVal val="visible"/>
                                      </p:to>
                                    </p:set>
                                    <p:animEffect transition="in" filter="strips(upLeft)">
                                      <p:cBhvr>
                                        <p:cTn id="267" dur="500"/>
                                        <p:tgtEl>
                                          <p:spTgt spid="30793"/>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8" presetClass="entr" presetSubtype="3" fill="hold" nodeType="clickEffect">
                                  <p:stCondLst>
                                    <p:cond delay="0"/>
                                  </p:stCondLst>
                                  <p:childTnLst>
                                    <p:set>
                                      <p:cBhvr>
                                        <p:cTn id="271" dur="1" fill="hold">
                                          <p:stCondLst>
                                            <p:cond delay="0"/>
                                          </p:stCondLst>
                                        </p:cTn>
                                        <p:tgtEl>
                                          <p:spTgt spid="30794"/>
                                        </p:tgtEl>
                                        <p:attrNameLst>
                                          <p:attrName>style.visibility</p:attrName>
                                        </p:attrNameLst>
                                      </p:cBhvr>
                                      <p:to>
                                        <p:strVal val="visible"/>
                                      </p:to>
                                    </p:set>
                                    <p:animEffect transition="in" filter="strips(upRight)">
                                      <p:cBhvr>
                                        <p:cTn id="272" dur="500"/>
                                        <p:tgtEl>
                                          <p:spTgt spid="30794"/>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8" presetClass="entr" presetSubtype="9" fill="hold" nodeType="clickEffect">
                                  <p:stCondLst>
                                    <p:cond delay="0"/>
                                  </p:stCondLst>
                                  <p:childTnLst>
                                    <p:set>
                                      <p:cBhvr>
                                        <p:cTn id="276" dur="1" fill="hold">
                                          <p:stCondLst>
                                            <p:cond delay="0"/>
                                          </p:stCondLst>
                                        </p:cTn>
                                        <p:tgtEl>
                                          <p:spTgt spid="30825"/>
                                        </p:tgtEl>
                                        <p:attrNameLst>
                                          <p:attrName>style.visibility</p:attrName>
                                        </p:attrNameLst>
                                      </p:cBhvr>
                                      <p:to>
                                        <p:strVal val="visible"/>
                                      </p:to>
                                    </p:set>
                                    <p:animEffect transition="in" filter="strips(upLeft)">
                                      <p:cBhvr>
                                        <p:cTn id="277" dur="500"/>
                                        <p:tgtEl>
                                          <p:spTgt spid="30825"/>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2" presetClass="entr" presetSubtype="2" fill="hold" grpId="0" nodeType="clickEffect">
                                  <p:stCondLst>
                                    <p:cond delay="0"/>
                                  </p:stCondLst>
                                  <p:childTnLst>
                                    <p:set>
                                      <p:cBhvr>
                                        <p:cTn id="281" dur="1" fill="hold">
                                          <p:stCondLst>
                                            <p:cond delay="0"/>
                                          </p:stCondLst>
                                        </p:cTn>
                                        <p:tgtEl>
                                          <p:spTgt spid="30826"/>
                                        </p:tgtEl>
                                        <p:attrNameLst>
                                          <p:attrName>style.visibility</p:attrName>
                                        </p:attrNameLst>
                                      </p:cBhvr>
                                      <p:to>
                                        <p:strVal val="visible"/>
                                      </p:to>
                                    </p:set>
                                    <p:anim calcmode="lin" valueType="num">
                                      <p:cBhvr additive="base">
                                        <p:cTn id="282" dur="500" fill="hold"/>
                                        <p:tgtEl>
                                          <p:spTgt spid="30826"/>
                                        </p:tgtEl>
                                        <p:attrNameLst>
                                          <p:attrName>ppt_x</p:attrName>
                                        </p:attrNameLst>
                                      </p:cBhvr>
                                      <p:tavLst>
                                        <p:tav tm="0">
                                          <p:val>
                                            <p:strVal val="1+#ppt_w/2"/>
                                          </p:val>
                                        </p:tav>
                                        <p:tav tm="100000">
                                          <p:val>
                                            <p:strVal val="#ppt_x"/>
                                          </p:val>
                                        </p:tav>
                                      </p:tavLst>
                                    </p:anim>
                                    <p:anim calcmode="lin" valueType="num">
                                      <p:cBhvr additive="base">
                                        <p:cTn id="283" dur="500" fill="hold"/>
                                        <p:tgtEl>
                                          <p:spTgt spid="30826"/>
                                        </p:tgtEl>
                                        <p:attrNameLst>
                                          <p:attrName>ppt_y</p:attrName>
                                        </p:attrNameLst>
                                      </p:cBhvr>
                                      <p:tavLst>
                                        <p:tav tm="0">
                                          <p:val>
                                            <p:strVal val="#ppt_y"/>
                                          </p:val>
                                        </p:tav>
                                        <p:tav tm="100000">
                                          <p:val>
                                            <p:strVal val="#ppt_y"/>
                                          </p:val>
                                        </p:tav>
                                      </p:tavLst>
                                    </p:anim>
                                  </p:childTnLst>
                                </p:cTn>
                              </p:par>
                            </p:childTnLst>
                          </p:cTn>
                        </p:par>
                      </p:childTnLst>
                    </p:cTn>
                  </p:par>
                  <p:par>
                    <p:cTn id="284" fill="hold" nodeType="clickPar">
                      <p:stCondLst>
                        <p:cond delay="indefinite"/>
                      </p:stCondLst>
                      <p:childTnLst>
                        <p:par>
                          <p:cTn id="285" fill="hold" nodeType="withGroup">
                            <p:stCondLst>
                              <p:cond delay="0"/>
                            </p:stCondLst>
                            <p:childTnLst>
                              <p:par>
                                <p:cTn id="286" presetID="17" presetClass="entr" presetSubtype="1" fill="hold" nodeType="clickEffect">
                                  <p:stCondLst>
                                    <p:cond delay="0"/>
                                  </p:stCondLst>
                                  <p:childTnLst>
                                    <p:set>
                                      <p:cBhvr>
                                        <p:cTn id="287" dur="1" fill="hold">
                                          <p:stCondLst>
                                            <p:cond delay="0"/>
                                          </p:stCondLst>
                                        </p:cTn>
                                        <p:tgtEl>
                                          <p:spTgt spid="30827"/>
                                        </p:tgtEl>
                                        <p:attrNameLst>
                                          <p:attrName>style.visibility</p:attrName>
                                        </p:attrNameLst>
                                      </p:cBhvr>
                                      <p:to>
                                        <p:strVal val="visible"/>
                                      </p:to>
                                    </p:set>
                                    <p:anim calcmode="lin" valueType="num">
                                      <p:cBhvr>
                                        <p:cTn id="288" dur="500" fill="hold"/>
                                        <p:tgtEl>
                                          <p:spTgt spid="30827"/>
                                        </p:tgtEl>
                                        <p:attrNameLst>
                                          <p:attrName>ppt_x</p:attrName>
                                        </p:attrNameLst>
                                      </p:cBhvr>
                                      <p:tavLst>
                                        <p:tav tm="0">
                                          <p:val>
                                            <p:strVal val="#ppt_x"/>
                                          </p:val>
                                        </p:tav>
                                        <p:tav tm="100000">
                                          <p:val>
                                            <p:strVal val="#ppt_x"/>
                                          </p:val>
                                        </p:tav>
                                      </p:tavLst>
                                    </p:anim>
                                    <p:anim calcmode="lin" valueType="num">
                                      <p:cBhvr>
                                        <p:cTn id="289" dur="500" fill="hold"/>
                                        <p:tgtEl>
                                          <p:spTgt spid="30827"/>
                                        </p:tgtEl>
                                        <p:attrNameLst>
                                          <p:attrName>ppt_y</p:attrName>
                                        </p:attrNameLst>
                                      </p:cBhvr>
                                      <p:tavLst>
                                        <p:tav tm="0">
                                          <p:val>
                                            <p:strVal val="#ppt_y-#ppt_h/2"/>
                                          </p:val>
                                        </p:tav>
                                        <p:tav tm="100000">
                                          <p:val>
                                            <p:strVal val="#ppt_y"/>
                                          </p:val>
                                        </p:tav>
                                      </p:tavLst>
                                    </p:anim>
                                    <p:anim calcmode="lin" valueType="num">
                                      <p:cBhvr>
                                        <p:cTn id="290" dur="500" fill="hold"/>
                                        <p:tgtEl>
                                          <p:spTgt spid="30827"/>
                                        </p:tgtEl>
                                        <p:attrNameLst>
                                          <p:attrName>ppt_w</p:attrName>
                                        </p:attrNameLst>
                                      </p:cBhvr>
                                      <p:tavLst>
                                        <p:tav tm="0">
                                          <p:val>
                                            <p:strVal val="#ppt_w"/>
                                          </p:val>
                                        </p:tav>
                                        <p:tav tm="100000">
                                          <p:val>
                                            <p:strVal val="#ppt_w"/>
                                          </p:val>
                                        </p:tav>
                                      </p:tavLst>
                                    </p:anim>
                                    <p:anim calcmode="lin" valueType="num">
                                      <p:cBhvr>
                                        <p:cTn id="291" dur="500" fill="hold"/>
                                        <p:tgtEl>
                                          <p:spTgt spid="30827"/>
                                        </p:tgtEl>
                                        <p:attrNameLst>
                                          <p:attrName>ppt_h</p:attrName>
                                        </p:attrNameLst>
                                      </p:cBhvr>
                                      <p:tavLst>
                                        <p:tav tm="0">
                                          <p:val>
                                            <p:fltVal val="0"/>
                                          </p:val>
                                        </p:tav>
                                        <p:tav tm="100000">
                                          <p:val>
                                            <p:strVal val="#ppt_h"/>
                                          </p:val>
                                        </p:tav>
                                      </p:tavLst>
                                    </p:anim>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7" presetClass="entr" presetSubtype="8" fill="hold" nodeType="clickEffect">
                                  <p:stCondLst>
                                    <p:cond delay="0"/>
                                  </p:stCondLst>
                                  <p:childTnLst>
                                    <p:set>
                                      <p:cBhvr>
                                        <p:cTn id="295" dur="1" fill="hold">
                                          <p:stCondLst>
                                            <p:cond delay="0"/>
                                          </p:stCondLst>
                                        </p:cTn>
                                        <p:tgtEl>
                                          <p:spTgt spid="30836"/>
                                        </p:tgtEl>
                                        <p:attrNameLst>
                                          <p:attrName>style.visibility</p:attrName>
                                        </p:attrNameLst>
                                      </p:cBhvr>
                                      <p:to>
                                        <p:strVal val="visible"/>
                                      </p:to>
                                    </p:set>
                                    <p:anim calcmode="lin" valueType="num">
                                      <p:cBhvr>
                                        <p:cTn id="296" dur="500" fill="hold"/>
                                        <p:tgtEl>
                                          <p:spTgt spid="30836"/>
                                        </p:tgtEl>
                                        <p:attrNameLst>
                                          <p:attrName>ppt_x</p:attrName>
                                        </p:attrNameLst>
                                      </p:cBhvr>
                                      <p:tavLst>
                                        <p:tav tm="0">
                                          <p:val>
                                            <p:strVal val="#ppt_x-#ppt_w/2"/>
                                          </p:val>
                                        </p:tav>
                                        <p:tav tm="100000">
                                          <p:val>
                                            <p:strVal val="#ppt_x"/>
                                          </p:val>
                                        </p:tav>
                                      </p:tavLst>
                                    </p:anim>
                                    <p:anim calcmode="lin" valueType="num">
                                      <p:cBhvr>
                                        <p:cTn id="297" dur="500" fill="hold"/>
                                        <p:tgtEl>
                                          <p:spTgt spid="30836"/>
                                        </p:tgtEl>
                                        <p:attrNameLst>
                                          <p:attrName>ppt_y</p:attrName>
                                        </p:attrNameLst>
                                      </p:cBhvr>
                                      <p:tavLst>
                                        <p:tav tm="0">
                                          <p:val>
                                            <p:strVal val="#ppt_y"/>
                                          </p:val>
                                        </p:tav>
                                        <p:tav tm="100000">
                                          <p:val>
                                            <p:strVal val="#ppt_y"/>
                                          </p:val>
                                        </p:tav>
                                      </p:tavLst>
                                    </p:anim>
                                    <p:anim calcmode="lin" valueType="num">
                                      <p:cBhvr>
                                        <p:cTn id="298" dur="500" fill="hold"/>
                                        <p:tgtEl>
                                          <p:spTgt spid="30836"/>
                                        </p:tgtEl>
                                        <p:attrNameLst>
                                          <p:attrName>ppt_w</p:attrName>
                                        </p:attrNameLst>
                                      </p:cBhvr>
                                      <p:tavLst>
                                        <p:tav tm="0">
                                          <p:val>
                                            <p:fltVal val="0"/>
                                          </p:val>
                                        </p:tav>
                                        <p:tav tm="100000">
                                          <p:val>
                                            <p:strVal val="#ppt_w"/>
                                          </p:val>
                                        </p:tav>
                                      </p:tavLst>
                                    </p:anim>
                                    <p:anim calcmode="lin" valueType="num">
                                      <p:cBhvr>
                                        <p:cTn id="299" dur="500" fill="hold"/>
                                        <p:tgtEl>
                                          <p:spTgt spid="30836"/>
                                        </p:tgtEl>
                                        <p:attrNameLst>
                                          <p:attrName>ppt_h</p:attrName>
                                        </p:attrNameLst>
                                      </p:cBhvr>
                                      <p:tavLst>
                                        <p:tav tm="0">
                                          <p:val>
                                            <p:strVal val="#ppt_h"/>
                                          </p:val>
                                        </p:tav>
                                        <p:tav tm="100000">
                                          <p:val>
                                            <p:strVal val="#ppt_h"/>
                                          </p:val>
                                        </p:tav>
                                      </p:tavLst>
                                    </p:anim>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 presetClass="entr" presetSubtype="1" fill="hold" nodeType="clickEffect">
                                  <p:stCondLst>
                                    <p:cond delay="0"/>
                                  </p:stCondLst>
                                  <p:childTnLst>
                                    <p:set>
                                      <p:cBhvr>
                                        <p:cTn id="303" dur="1" fill="hold">
                                          <p:stCondLst>
                                            <p:cond delay="0"/>
                                          </p:stCondLst>
                                        </p:cTn>
                                        <p:tgtEl>
                                          <p:spTgt spid="30850"/>
                                        </p:tgtEl>
                                        <p:attrNameLst>
                                          <p:attrName>style.visibility</p:attrName>
                                        </p:attrNameLst>
                                      </p:cBhvr>
                                      <p:to>
                                        <p:strVal val="visible"/>
                                      </p:to>
                                    </p:set>
                                    <p:anim calcmode="lin" valueType="num">
                                      <p:cBhvr additive="base">
                                        <p:cTn id="304" dur="500" fill="hold"/>
                                        <p:tgtEl>
                                          <p:spTgt spid="30850"/>
                                        </p:tgtEl>
                                        <p:attrNameLst>
                                          <p:attrName>ppt_x</p:attrName>
                                        </p:attrNameLst>
                                      </p:cBhvr>
                                      <p:tavLst>
                                        <p:tav tm="0">
                                          <p:val>
                                            <p:strVal val="#ppt_x"/>
                                          </p:val>
                                        </p:tav>
                                        <p:tav tm="100000">
                                          <p:val>
                                            <p:strVal val="#ppt_x"/>
                                          </p:val>
                                        </p:tav>
                                      </p:tavLst>
                                    </p:anim>
                                    <p:anim calcmode="lin" valueType="num">
                                      <p:cBhvr additive="base">
                                        <p:cTn id="305" dur="500" fill="hold"/>
                                        <p:tgtEl>
                                          <p:spTgt spid="30850"/>
                                        </p:tgtEl>
                                        <p:attrNameLst>
                                          <p:attrName>ppt_y</p:attrName>
                                        </p:attrNameLst>
                                      </p:cBhvr>
                                      <p:tavLst>
                                        <p:tav tm="0">
                                          <p:val>
                                            <p:strVal val="0-#ppt_h/2"/>
                                          </p:val>
                                        </p:tav>
                                        <p:tav tm="100000">
                                          <p:val>
                                            <p:strVal val="#ppt_y"/>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7" presetClass="entr" presetSubtype="10" fill="hold" grpId="0" nodeType="clickEffect">
                                  <p:stCondLst>
                                    <p:cond delay="0"/>
                                  </p:stCondLst>
                                  <p:childTnLst>
                                    <p:set>
                                      <p:cBhvr>
                                        <p:cTn id="309" dur="1" fill="hold">
                                          <p:stCondLst>
                                            <p:cond delay="0"/>
                                          </p:stCondLst>
                                        </p:cTn>
                                        <p:tgtEl>
                                          <p:spTgt spid="30842"/>
                                        </p:tgtEl>
                                        <p:attrNameLst>
                                          <p:attrName>style.visibility</p:attrName>
                                        </p:attrNameLst>
                                      </p:cBhvr>
                                      <p:to>
                                        <p:strVal val="visible"/>
                                      </p:to>
                                    </p:set>
                                    <p:anim calcmode="lin" valueType="num">
                                      <p:cBhvr>
                                        <p:cTn id="310" dur="500" fill="hold"/>
                                        <p:tgtEl>
                                          <p:spTgt spid="30842"/>
                                        </p:tgtEl>
                                        <p:attrNameLst>
                                          <p:attrName>ppt_w</p:attrName>
                                        </p:attrNameLst>
                                      </p:cBhvr>
                                      <p:tavLst>
                                        <p:tav tm="0">
                                          <p:val>
                                            <p:fltVal val="0"/>
                                          </p:val>
                                        </p:tav>
                                        <p:tav tm="100000">
                                          <p:val>
                                            <p:strVal val="#ppt_w"/>
                                          </p:val>
                                        </p:tav>
                                      </p:tavLst>
                                    </p:anim>
                                    <p:anim calcmode="lin" valueType="num">
                                      <p:cBhvr>
                                        <p:cTn id="311" dur="500" fill="hold"/>
                                        <p:tgtEl>
                                          <p:spTgt spid="30842"/>
                                        </p:tgtEl>
                                        <p:attrNameLst>
                                          <p:attrName>ppt_h</p:attrName>
                                        </p:attrNameLst>
                                      </p:cBhvr>
                                      <p:tavLst>
                                        <p:tav tm="0">
                                          <p:val>
                                            <p:strVal val="#ppt_h"/>
                                          </p:val>
                                        </p:tav>
                                        <p:tav tm="100000">
                                          <p:val>
                                            <p:strVal val="#ppt_h"/>
                                          </p:val>
                                        </p:tav>
                                      </p:tavLst>
                                    </p:anim>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7" presetClass="entr" presetSubtype="10" fill="hold" grpId="0" nodeType="clickEffect">
                                  <p:stCondLst>
                                    <p:cond delay="0"/>
                                  </p:stCondLst>
                                  <p:childTnLst>
                                    <p:set>
                                      <p:cBhvr>
                                        <p:cTn id="315" dur="1" fill="hold">
                                          <p:stCondLst>
                                            <p:cond delay="0"/>
                                          </p:stCondLst>
                                        </p:cTn>
                                        <p:tgtEl>
                                          <p:spTgt spid="30844"/>
                                        </p:tgtEl>
                                        <p:attrNameLst>
                                          <p:attrName>style.visibility</p:attrName>
                                        </p:attrNameLst>
                                      </p:cBhvr>
                                      <p:to>
                                        <p:strVal val="visible"/>
                                      </p:to>
                                    </p:set>
                                    <p:anim calcmode="lin" valueType="num">
                                      <p:cBhvr>
                                        <p:cTn id="316" dur="500" fill="hold"/>
                                        <p:tgtEl>
                                          <p:spTgt spid="30844"/>
                                        </p:tgtEl>
                                        <p:attrNameLst>
                                          <p:attrName>ppt_w</p:attrName>
                                        </p:attrNameLst>
                                      </p:cBhvr>
                                      <p:tavLst>
                                        <p:tav tm="0">
                                          <p:val>
                                            <p:fltVal val="0"/>
                                          </p:val>
                                        </p:tav>
                                        <p:tav tm="100000">
                                          <p:val>
                                            <p:strVal val="#ppt_w"/>
                                          </p:val>
                                        </p:tav>
                                      </p:tavLst>
                                    </p:anim>
                                    <p:anim calcmode="lin" valueType="num">
                                      <p:cBhvr>
                                        <p:cTn id="317" dur="500" fill="hold"/>
                                        <p:tgtEl>
                                          <p:spTgt spid="30844"/>
                                        </p:tgtEl>
                                        <p:attrNameLst>
                                          <p:attrName>ppt_h</p:attrName>
                                        </p:attrNameLst>
                                      </p:cBhvr>
                                      <p:tavLst>
                                        <p:tav tm="0">
                                          <p:val>
                                            <p:strVal val="#ppt_h"/>
                                          </p:val>
                                        </p:tav>
                                        <p:tav tm="100000">
                                          <p:val>
                                            <p:strVal val="#ppt_h"/>
                                          </p:val>
                                        </p:tav>
                                      </p:tavLst>
                                    </p:anim>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7" presetClass="entr" presetSubtype="10" fill="hold" grpId="0" nodeType="clickEffect">
                                  <p:stCondLst>
                                    <p:cond delay="0"/>
                                  </p:stCondLst>
                                  <p:childTnLst>
                                    <p:set>
                                      <p:cBhvr>
                                        <p:cTn id="321" dur="1" fill="hold">
                                          <p:stCondLst>
                                            <p:cond delay="0"/>
                                          </p:stCondLst>
                                        </p:cTn>
                                        <p:tgtEl>
                                          <p:spTgt spid="30843"/>
                                        </p:tgtEl>
                                        <p:attrNameLst>
                                          <p:attrName>style.visibility</p:attrName>
                                        </p:attrNameLst>
                                      </p:cBhvr>
                                      <p:to>
                                        <p:strVal val="visible"/>
                                      </p:to>
                                    </p:set>
                                    <p:anim calcmode="lin" valueType="num">
                                      <p:cBhvr>
                                        <p:cTn id="322" dur="500" fill="hold"/>
                                        <p:tgtEl>
                                          <p:spTgt spid="30843"/>
                                        </p:tgtEl>
                                        <p:attrNameLst>
                                          <p:attrName>ppt_w</p:attrName>
                                        </p:attrNameLst>
                                      </p:cBhvr>
                                      <p:tavLst>
                                        <p:tav tm="0">
                                          <p:val>
                                            <p:fltVal val="0"/>
                                          </p:val>
                                        </p:tav>
                                        <p:tav tm="100000">
                                          <p:val>
                                            <p:strVal val="#ppt_w"/>
                                          </p:val>
                                        </p:tav>
                                      </p:tavLst>
                                    </p:anim>
                                    <p:anim calcmode="lin" valueType="num">
                                      <p:cBhvr>
                                        <p:cTn id="323" dur="500" fill="hold"/>
                                        <p:tgtEl>
                                          <p:spTgt spid="30843"/>
                                        </p:tgtEl>
                                        <p:attrNameLst>
                                          <p:attrName>ppt_h</p:attrName>
                                        </p:attrNameLst>
                                      </p:cBhvr>
                                      <p:tavLst>
                                        <p:tav tm="0">
                                          <p:val>
                                            <p:strVal val="#ppt_h"/>
                                          </p:val>
                                        </p:tav>
                                        <p:tav tm="100000">
                                          <p:val>
                                            <p:strVal val="#ppt_h"/>
                                          </p:val>
                                        </p:tav>
                                      </p:tavLst>
                                    </p:anim>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7" presetClass="entr" presetSubtype="10" fill="hold" grpId="0" nodeType="clickEffect">
                                  <p:stCondLst>
                                    <p:cond delay="0"/>
                                  </p:stCondLst>
                                  <p:childTnLst>
                                    <p:set>
                                      <p:cBhvr>
                                        <p:cTn id="327" dur="1" fill="hold">
                                          <p:stCondLst>
                                            <p:cond delay="0"/>
                                          </p:stCondLst>
                                        </p:cTn>
                                        <p:tgtEl>
                                          <p:spTgt spid="30845"/>
                                        </p:tgtEl>
                                        <p:attrNameLst>
                                          <p:attrName>style.visibility</p:attrName>
                                        </p:attrNameLst>
                                      </p:cBhvr>
                                      <p:to>
                                        <p:strVal val="visible"/>
                                      </p:to>
                                    </p:set>
                                    <p:anim calcmode="lin" valueType="num">
                                      <p:cBhvr>
                                        <p:cTn id="328" dur="500" fill="hold"/>
                                        <p:tgtEl>
                                          <p:spTgt spid="30845"/>
                                        </p:tgtEl>
                                        <p:attrNameLst>
                                          <p:attrName>ppt_w</p:attrName>
                                        </p:attrNameLst>
                                      </p:cBhvr>
                                      <p:tavLst>
                                        <p:tav tm="0">
                                          <p:val>
                                            <p:fltVal val="0"/>
                                          </p:val>
                                        </p:tav>
                                        <p:tav tm="100000">
                                          <p:val>
                                            <p:strVal val="#ppt_w"/>
                                          </p:val>
                                        </p:tav>
                                      </p:tavLst>
                                    </p:anim>
                                    <p:anim calcmode="lin" valueType="num">
                                      <p:cBhvr>
                                        <p:cTn id="329" dur="500" fill="hold"/>
                                        <p:tgtEl>
                                          <p:spTgt spid="30845"/>
                                        </p:tgtEl>
                                        <p:attrNameLst>
                                          <p:attrName>ppt_h</p:attrName>
                                        </p:attrNameLst>
                                      </p:cBhvr>
                                      <p:tavLst>
                                        <p:tav tm="0">
                                          <p:val>
                                            <p:strVal val="#ppt_h"/>
                                          </p:val>
                                        </p:tav>
                                        <p:tav tm="100000">
                                          <p:val>
                                            <p:strVal val="#ppt_h"/>
                                          </p:val>
                                        </p:tav>
                                      </p:tavLst>
                                    </p:anim>
                                  </p:childTnLst>
                                </p:cTn>
                              </p:par>
                            </p:childTnLst>
                          </p:cTn>
                        </p:par>
                      </p:childTnLst>
                    </p:cTn>
                  </p:par>
                  <p:par>
                    <p:cTn id="330" fill="hold" nodeType="clickPar">
                      <p:stCondLst>
                        <p:cond delay="indefinite"/>
                      </p:stCondLst>
                      <p:childTnLst>
                        <p:par>
                          <p:cTn id="331" fill="hold" nodeType="withGroup">
                            <p:stCondLst>
                              <p:cond delay="0"/>
                            </p:stCondLst>
                            <p:childTnLst>
                              <p:par>
                                <p:cTn id="332" presetID="1" presetClass="entr" presetSubtype="0" fill="hold" nodeType="clickEffect">
                                  <p:stCondLst>
                                    <p:cond delay="0"/>
                                  </p:stCondLst>
                                  <p:childTnLst>
                                    <p:set>
                                      <p:cBhvr>
                                        <p:cTn id="333" dur="1" fill="hold">
                                          <p:stCondLst>
                                            <p:cond delay="499"/>
                                          </p:stCondLst>
                                        </p:cTn>
                                        <p:tgtEl>
                                          <p:spTgt spid="30854"/>
                                        </p:tgtEl>
                                        <p:attrNameLst>
                                          <p:attrName>style.visibility</p:attrName>
                                        </p:attrNameLst>
                                      </p:cBhvr>
                                      <p:to>
                                        <p:strVal val="visible"/>
                                      </p:to>
                                    </p:se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17" presetClass="entr" presetSubtype="10" fill="hold" grpId="0" nodeType="clickEffect">
                                  <p:stCondLst>
                                    <p:cond delay="0"/>
                                  </p:stCondLst>
                                  <p:childTnLst>
                                    <p:set>
                                      <p:cBhvr>
                                        <p:cTn id="337" dur="1" fill="hold">
                                          <p:stCondLst>
                                            <p:cond delay="0"/>
                                          </p:stCondLst>
                                        </p:cTn>
                                        <p:tgtEl>
                                          <p:spTgt spid="30846"/>
                                        </p:tgtEl>
                                        <p:attrNameLst>
                                          <p:attrName>style.visibility</p:attrName>
                                        </p:attrNameLst>
                                      </p:cBhvr>
                                      <p:to>
                                        <p:strVal val="visible"/>
                                      </p:to>
                                    </p:set>
                                    <p:anim calcmode="lin" valueType="num">
                                      <p:cBhvr>
                                        <p:cTn id="338" dur="500" fill="hold"/>
                                        <p:tgtEl>
                                          <p:spTgt spid="30846"/>
                                        </p:tgtEl>
                                        <p:attrNameLst>
                                          <p:attrName>ppt_w</p:attrName>
                                        </p:attrNameLst>
                                      </p:cBhvr>
                                      <p:tavLst>
                                        <p:tav tm="0">
                                          <p:val>
                                            <p:fltVal val="0"/>
                                          </p:val>
                                        </p:tav>
                                        <p:tav tm="100000">
                                          <p:val>
                                            <p:strVal val="#ppt_w"/>
                                          </p:val>
                                        </p:tav>
                                      </p:tavLst>
                                    </p:anim>
                                    <p:anim calcmode="lin" valueType="num">
                                      <p:cBhvr>
                                        <p:cTn id="339" dur="500" fill="hold"/>
                                        <p:tgtEl>
                                          <p:spTgt spid="30846"/>
                                        </p:tgtEl>
                                        <p:attrNameLst>
                                          <p:attrName>ppt_h</p:attrName>
                                        </p:attrNameLst>
                                      </p:cBhvr>
                                      <p:tavLst>
                                        <p:tav tm="0">
                                          <p:val>
                                            <p:strVal val="#ppt_h"/>
                                          </p:val>
                                        </p:tav>
                                        <p:tav tm="100000">
                                          <p:val>
                                            <p:strVal val="#ppt_h"/>
                                          </p:val>
                                        </p:tav>
                                      </p:tavLst>
                                    </p:anim>
                                  </p:childTnLst>
                                </p:cTn>
                              </p:par>
                            </p:childTnLst>
                          </p:cTn>
                        </p:par>
                      </p:childTnLst>
                    </p:cTn>
                  </p:par>
                  <p:par>
                    <p:cTn id="340" fill="hold" nodeType="clickPar">
                      <p:stCondLst>
                        <p:cond delay="indefinite"/>
                      </p:stCondLst>
                      <p:childTnLst>
                        <p:par>
                          <p:cTn id="341" fill="hold" nodeType="withGroup">
                            <p:stCondLst>
                              <p:cond delay="0"/>
                            </p:stCondLst>
                            <p:childTnLst>
                              <p:par>
                                <p:cTn id="342" presetID="2" presetClass="entr" presetSubtype="8" fill="hold" grpId="0" nodeType="clickEffect">
                                  <p:stCondLst>
                                    <p:cond delay="0"/>
                                  </p:stCondLst>
                                  <p:childTnLst>
                                    <p:set>
                                      <p:cBhvr>
                                        <p:cTn id="343" dur="1" fill="hold">
                                          <p:stCondLst>
                                            <p:cond delay="0"/>
                                          </p:stCondLst>
                                        </p:cTn>
                                        <p:tgtEl>
                                          <p:spTgt spid="30847"/>
                                        </p:tgtEl>
                                        <p:attrNameLst>
                                          <p:attrName>style.visibility</p:attrName>
                                        </p:attrNameLst>
                                      </p:cBhvr>
                                      <p:to>
                                        <p:strVal val="visible"/>
                                      </p:to>
                                    </p:set>
                                    <p:anim calcmode="lin" valueType="num">
                                      <p:cBhvr additive="base">
                                        <p:cTn id="344" dur="500" fill="hold"/>
                                        <p:tgtEl>
                                          <p:spTgt spid="30847"/>
                                        </p:tgtEl>
                                        <p:attrNameLst>
                                          <p:attrName>ppt_x</p:attrName>
                                        </p:attrNameLst>
                                      </p:cBhvr>
                                      <p:tavLst>
                                        <p:tav tm="0">
                                          <p:val>
                                            <p:strVal val="0-#ppt_w/2"/>
                                          </p:val>
                                        </p:tav>
                                        <p:tav tm="100000">
                                          <p:val>
                                            <p:strVal val="#ppt_x"/>
                                          </p:val>
                                        </p:tav>
                                      </p:tavLst>
                                    </p:anim>
                                    <p:anim calcmode="lin" valueType="num">
                                      <p:cBhvr additive="base">
                                        <p:cTn id="345" dur="500" fill="hold"/>
                                        <p:tgtEl>
                                          <p:spTgt spid="30847"/>
                                        </p:tgtEl>
                                        <p:attrNameLst>
                                          <p:attrName>ppt_y</p:attrName>
                                        </p:attrNameLst>
                                      </p:cBhvr>
                                      <p:tavLst>
                                        <p:tav tm="0">
                                          <p:val>
                                            <p:strVal val="#ppt_y"/>
                                          </p:val>
                                        </p:tav>
                                        <p:tav tm="100000">
                                          <p:val>
                                            <p:strVal val="#ppt_y"/>
                                          </p:val>
                                        </p:tav>
                                      </p:tavLst>
                                    </p:anim>
                                  </p:childTnLst>
                                </p:cTn>
                              </p:par>
                            </p:childTnLst>
                          </p:cTn>
                        </p:par>
                      </p:childTnLst>
                    </p:cTn>
                  </p:par>
                  <p:par>
                    <p:cTn id="346" fill="hold" nodeType="clickPar">
                      <p:stCondLst>
                        <p:cond delay="indefinite"/>
                      </p:stCondLst>
                      <p:childTnLst>
                        <p:par>
                          <p:cTn id="347" fill="hold" nodeType="withGroup">
                            <p:stCondLst>
                              <p:cond delay="0"/>
                            </p:stCondLst>
                            <p:childTnLst>
                              <p:par>
                                <p:cTn id="348" presetID="2" presetClass="entr" presetSubtype="8" fill="hold" grpId="0" nodeType="clickEffect">
                                  <p:stCondLst>
                                    <p:cond delay="0"/>
                                  </p:stCondLst>
                                  <p:childTnLst>
                                    <p:set>
                                      <p:cBhvr>
                                        <p:cTn id="349" dur="1" fill="hold">
                                          <p:stCondLst>
                                            <p:cond delay="0"/>
                                          </p:stCondLst>
                                        </p:cTn>
                                        <p:tgtEl>
                                          <p:spTgt spid="30848"/>
                                        </p:tgtEl>
                                        <p:attrNameLst>
                                          <p:attrName>style.visibility</p:attrName>
                                        </p:attrNameLst>
                                      </p:cBhvr>
                                      <p:to>
                                        <p:strVal val="visible"/>
                                      </p:to>
                                    </p:set>
                                    <p:anim calcmode="lin" valueType="num">
                                      <p:cBhvr additive="base">
                                        <p:cTn id="350" dur="500" fill="hold"/>
                                        <p:tgtEl>
                                          <p:spTgt spid="30848"/>
                                        </p:tgtEl>
                                        <p:attrNameLst>
                                          <p:attrName>ppt_x</p:attrName>
                                        </p:attrNameLst>
                                      </p:cBhvr>
                                      <p:tavLst>
                                        <p:tav tm="0">
                                          <p:val>
                                            <p:strVal val="0-#ppt_w/2"/>
                                          </p:val>
                                        </p:tav>
                                        <p:tav tm="100000">
                                          <p:val>
                                            <p:strVal val="#ppt_x"/>
                                          </p:val>
                                        </p:tav>
                                      </p:tavLst>
                                    </p:anim>
                                    <p:anim calcmode="lin" valueType="num">
                                      <p:cBhvr additive="base">
                                        <p:cTn id="351" dur="500" fill="hold"/>
                                        <p:tgtEl>
                                          <p:spTgt spid="30848"/>
                                        </p:tgtEl>
                                        <p:attrNameLst>
                                          <p:attrName>ppt_y</p:attrName>
                                        </p:attrNameLst>
                                      </p:cBhvr>
                                      <p:tavLst>
                                        <p:tav tm="0">
                                          <p:val>
                                            <p:strVal val="#ppt_y"/>
                                          </p:val>
                                        </p:tav>
                                        <p:tav tm="100000">
                                          <p:val>
                                            <p:strVal val="#ppt_y"/>
                                          </p:val>
                                        </p:tav>
                                      </p:tavLst>
                                    </p:anim>
                                  </p:childTnLst>
                                </p:cTn>
                              </p:par>
                            </p:childTnLst>
                          </p:cTn>
                        </p:par>
                      </p:childTnLst>
                    </p:cTn>
                  </p:par>
                  <p:par>
                    <p:cTn id="352" fill="hold" nodeType="clickPar">
                      <p:stCondLst>
                        <p:cond delay="indefinite"/>
                      </p:stCondLst>
                      <p:childTnLst>
                        <p:par>
                          <p:cTn id="353" fill="hold" nodeType="withGroup">
                            <p:stCondLst>
                              <p:cond delay="0"/>
                            </p:stCondLst>
                            <p:childTnLst>
                              <p:par>
                                <p:cTn id="354" presetID="1" presetClass="entr" presetSubtype="0" fill="hold" grpId="0" nodeType="clickEffect">
                                  <p:stCondLst>
                                    <p:cond delay="0"/>
                                  </p:stCondLst>
                                  <p:childTnLst>
                                    <p:set>
                                      <p:cBhvr>
                                        <p:cTn id="355" dur="1" fill="hold">
                                          <p:stCondLst>
                                            <p:cond delay="499"/>
                                          </p:stCondLst>
                                        </p:cTn>
                                        <p:tgtEl>
                                          <p:spTgt spid="30849"/>
                                        </p:tgtEl>
                                        <p:attrNameLst>
                                          <p:attrName>style.visibility</p:attrName>
                                        </p:attrNameLst>
                                      </p:cBhvr>
                                      <p:to>
                                        <p:strVal val="visible"/>
                                      </p:to>
                                    </p:set>
                                  </p:childTnLst>
                                </p:cTn>
                              </p:par>
                            </p:childTnLst>
                          </p:cTn>
                        </p:par>
                      </p:childTnLst>
                    </p:cTn>
                  </p:par>
                  <p:par>
                    <p:cTn id="356" fill="hold" nodeType="clickPar">
                      <p:stCondLst>
                        <p:cond delay="indefinite"/>
                      </p:stCondLst>
                      <p:childTnLst>
                        <p:par>
                          <p:cTn id="357" fill="hold" nodeType="withGroup">
                            <p:stCondLst>
                              <p:cond delay="0"/>
                            </p:stCondLst>
                            <p:childTnLst>
                              <p:par>
                                <p:cTn id="358" presetID="1" presetClass="entr" presetSubtype="0" fill="hold" nodeType="clickEffect">
                                  <p:stCondLst>
                                    <p:cond delay="0"/>
                                  </p:stCondLst>
                                  <p:childTnLst>
                                    <p:set>
                                      <p:cBhvr>
                                        <p:cTn id="359" dur="1" fill="hold">
                                          <p:stCondLst>
                                            <p:cond delay="499"/>
                                          </p:stCondLst>
                                        </p:cTn>
                                        <p:tgtEl>
                                          <p:spTgt spid="30859"/>
                                        </p:tgtEl>
                                        <p:attrNameLst>
                                          <p:attrName>style.visibility</p:attrName>
                                        </p:attrNameLst>
                                      </p:cBhvr>
                                      <p:to>
                                        <p:strVal val="visible"/>
                                      </p:to>
                                    </p:se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2" presetClass="entr" presetSubtype="6" fill="hold" grpId="0" nodeType="clickEffect">
                                  <p:stCondLst>
                                    <p:cond delay="0"/>
                                  </p:stCondLst>
                                  <p:childTnLst>
                                    <p:set>
                                      <p:cBhvr>
                                        <p:cTn id="363" dur="1" fill="hold">
                                          <p:stCondLst>
                                            <p:cond delay="0"/>
                                          </p:stCondLst>
                                        </p:cTn>
                                        <p:tgtEl>
                                          <p:spTgt spid="30727"/>
                                        </p:tgtEl>
                                        <p:attrNameLst>
                                          <p:attrName>style.visibility</p:attrName>
                                        </p:attrNameLst>
                                      </p:cBhvr>
                                      <p:to>
                                        <p:strVal val="visible"/>
                                      </p:to>
                                    </p:set>
                                    <p:anim calcmode="lin" valueType="num">
                                      <p:cBhvr additive="base">
                                        <p:cTn id="364" dur="500" fill="hold"/>
                                        <p:tgtEl>
                                          <p:spTgt spid="30727"/>
                                        </p:tgtEl>
                                        <p:attrNameLst>
                                          <p:attrName>ppt_x</p:attrName>
                                        </p:attrNameLst>
                                      </p:cBhvr>
                                      <p:tavLst>
                                        <p:tav tm="0">
                                          <p:val>
                                            <p:strVal val="1+#ppt_w/2"/>
                                          </p:val>
                                        </p:tav>
                                        <p:tav tm="100000">
                                          <p:val>
                                            <p:strVal val="#ppt_x"/>
                                          </p:val>
                                        </p:tav>
                                      </p:tavLst>
                                    </p:anim>
                                    <p:anim calcmode="lin" valueType="num">
                                      <p:cBhvr additive="base">
                                        <p:cTn id="365"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par>
                    <p:cTn id="366" fill="hold" nodeType="clickPar">
                      <p:stCondLst>
                        <p:cond delay="indefinite"/>
                      </p:stCondLst>
                      <p:childTnLst>
                        <p:par>
                          <p:cTn id="367" fill="hold" nodeType="withGroup">
                            <p:stCondLst>
                              <p:cond delay="0"/>
                            </p:stCondLst>
                            <p:childTnLst>
                              <p:par>
                                <p:cTn id="368" presetID="18" presetClass="entr" presetSubtype="9" fill="hold" nodeType="clickEffect">
                                  <p:stCondLst>
                                    <p:cond delay="0"/>
                                  </p:stCondLst>
                                  <p:childTnLst>
                                    <p:set>
                                      <p:cBhvr>
                                        <p:cTn id="369" dur="1" fill="hold">
                                          <p:stCondLst>
                                            <p:cond delay="0"/>
                                          </p:stCondLst>
                                        </p:cTn>
                                        <p:tgtEl>
                                          <p:spTgt spid="30853"/>
                                        </p:tgtEl>
                                        <p:attrNameLst>
                                          <p:attrName>style.visibility</p:attrName>
                                        </p:attrNameLst>
                                      </p:cBhvr>
                                      <p:to>
                                        <p:strVal val="visible"/>
                                      </p:to>
                                    </p:set>
                                    <p:animEffect transition="in" filter="strips(upLeft)">
                                      <p:cBhvr>
                                        <p:cTn id="370" dur="500"/>
                                        <p:tgtEl>
                                          <p:spTgt spid="30853"/>
                                        </p:tgtEl>
                                      </p:cBhvr>
                                    </p:animEffec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18" presetClass="entr" presetSubtype="12" fill="hold" nodeType="clickEffect">
                                  <p:stCondLst>
                                    <p:cond delay="0"/>
                                  </p:stCondLst>
                                  <p:childTnLst>
                                    <p:set>
                                      <p:cBhvr>
                                        <p:cTn id="374" dur="1" fill="hold">
                                          <p:stCondLst>
                                            <p:cond delay="0"/>
                                          </p:stCondLst>
                                        </p:cTn>
                                        <p:tgtEl>
                                          <p:spTgt spid="30724"/>
                                        </p:tgtEl>
                                        <p:attrNameLst>
                                          <p:attrName>style.visibility</p:attrName>
                                        </p:attrNameLst>
                                      </p:cBhvr>
                                      <p:to>
                                        <p:strVal val="visible"/>
                                      </p:to>
                                    </p:set>
                                    <p:animEffect transition="in" filter="strips(downLeft)">
                                      <p:cBhvr>
                                        <p:cTn id="375" dur="500"/>
                                        <p:tgtEl>
                                          <p:spTgt spid="30724"/>
                                        </p:tgtEl>
                                      </p:cBhvr>
                                    </p:animEffect>
                                  </p:childTnLst>
                                </p:cTn>
                              </p:par>
                            </p:childTnLst>
                          </p:cTn>
                        </p:par>
                      </p:childTnLst>
                    </p:cTn>
                  </p:par>
                  <p:par>
                    <p:cTn id="376" fill="hold" nodeType="clickPar">
                      <p:stCondLst>
                        <p:cond delay="indefinite"/>
                      </p:stCondLst>
                      <p:childTnLst>
                        <p:par>
                          <p:cTn id="377" fill="hold" nodeType="withGroup">
                            <p:stCondLst>
                              <p:cond delay="0"/>
                            </p:stCondLst>
                            <p:childTnLst>
                              <p:par>
                                <p:cTn id="378" presetID="18" presetClass="entr" presetSubtype="6" fill="hold" nodeType="clickEffect">
                                  <p:stCondLst>
                                    <p:cond delay="0"/>
                                  </p:stCondLst>
                                  <p:childTnLst>
                                    <p:set>
                                      <p:cBhvr>
                                        <p:cTn id="379" dur="1" fill="hold">
                                          <p:stCondLst>
                                            <p:cond delay="0"/>
                                          </p:stCondLst>
                                        </p:cTn>
                                        <p:tgtEl>
                                          <p:spTgt spid="30852"/>
                                        </p:tgtEl>
                                        <p:attrNameLst>
                                          <p:attrName>style.visibility</p:attrName>
                                        </p:attrNameLst>
                                      </p:cBhvr>
                                      <p:to>
                                        <p:strVal val="visible"/>
                                      </p:to>
                                    </p:set>
                                    <p:animEffect transition="in" filter="strips(downRight)">
                                      <p:cBhvr>
                                        <p:cTn id="380" dur="500"/>
                                        <p:tgtEl>
                                          <p:spTgt spid="30852"/>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18" presetClass="entr" presetSubtype="3" fill="hold" nodeType="clickEffect">
                                  <p:stCondLst>
                                    <p:cond delay="0"/>
                                  </p:stCondLst>
                                  <p:childTnLst>
                                    <p:set>
                                      <p:cBhvr>
                                        <p:cTn id="384" dur="1" fill="hold">
                                          <p:stCondLst>
                                            <p:cond delay="0"/>
                                          </p:stCondLst>
                                        </p:cTn>
                                        <p:tgtEl>
                                          <p:spTgt spid="30851"/>
                                        </p:tgtEl>
                                        <p:attrNameLst>
                                          <p:attrName>style.visibility</p:attrName>
                                        </p:attrNameLst>
                                      </p:cBhvr>
                                      <p:to>
                                        <p:strVal val="visible"/>
                                      </p:to>
                                    </p:set>
                                    <p:animEffect transition="in" filter="strips(upRight)">
                                      <p:cBhvr>
                                        <p:cTn id="385" dur="500"/>
                                        <p:tgtEl>
                                          <p:spTgt spid="3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36" grpId="0" autoUpdateAnimBg="0"/>
      <p:bldP spid="30737" grpId="0" autoUpdateAnimBg="0"/>
      <p:bldP spid="30738" grpId="0" animBg="1"/>
      <p:bldP spid="30741" grpId="0" animBg="1"/>
      <p:bldP spid="30745" grpId="0" autoUpdateAnimBg="0"/>
      <p:bldP spid="30746" grpId="0" autoUpdateAnimBg="0"/>
      <p:bldP spid="30759" grpId="0" autoUpdateAnimBg="0"/>
      <p:bldP spid="30783" grpId="0" animBg="1"/>
      <p:bldP spid="30826" grpId="0" autoUpdateAnimBg="0"/>
      <p:bldP spid="30842" grpId="0" animBg="1"/>
      <p:bldP spid="30843" grpId="0" animBg="1"/>
      <p:bldP spid="30844" grpId="0" animBg="1"/>
      <p:bldP spid="30845" grpId="0" animBg="1"/>
      <p:bldP spid="30846" grpId="0" animBg="1"/>
      <p:bldP spid="30847" grpId="0" animBg="1"/>
      <p:bldP spid="30848" grpId="0" animBg="1"/>
      <p:bldP spid="30849" grpId="0" animBg="1"/>
      <p:bldP spid="30864" grpId="0" autoUpdateAnimBg="0"/>
      <p:bldP spid="3086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2925"/>
            <a:ext cx="77724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585200" y="420846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Y</a:t>
            </a:r>
          </a:p>
        </p:txBody>
      </p:sp>
      <p:grpSp>
        <p:nvGrpSpPr>
          <p:cNvPr id="36867" name="Group 3"/>
          <p:cNvGrpSpPr>
            <a:grpSpLocks/>
          </p:cNvGrpSpPr>
          <p:nvPr/>
        </p:nvGrpSpPr>
        <p:grpSpPr bwMode="auto">
          <a:xfrm>
            <a:off x="0" y="0"/>
            <a:ext cx="3733800" cy="1371600"/>
            <a:chOff x="0" y="0"/>
            <a:chExt cx="2352" cy="864"/>
          </a:xfrm>
        </p:grpSpPr>
        <p:sp>
          <p:nvSpPr>
            <p:cNvPr id="41075" name="Rectangle 4"/>
            <p:cNvSpPr>
              <a:spLocks noChangeArrowheads="1"/>
            </p:cNvSpPr>
            <p:nvPr/>
          </p:nvSpPr>
          <p:spPr bwMode="auto">
            <a:xfrm>
              <a:off x="0" y="0"/>
              <a:ext cx="2256" cy="86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6" name="Text Box 5"/>
            <p:cNvSpPr txBox="1">
              <a:spLocks noChangeArrowheads="1"/>
            </p:cNvSpPr>
            <p:nvPr/>
          </p:nvSpPr>
          <p:spPr bwMode="auto">
            <a:xfrm>
              <a:off x="0" y="0"/>
              <a:ext cx="2352"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b="1">
                  <a:solidFill>
                    <a:srgbClr val="FF0000"/>
                  </a:solidFill>
                </a:rPr>
                <a:t>Problem 7:</a:t>
              </a:r>
              <a:r>
                <a:rPr lang="en-US" altLang="en-US" sz="1600"/>
                <a:t>A tetrahedron of 50 mm long edges is resting on one edge on Hp while one triangular face containing this edge is vertical and 45</a:t>
              </a:r>
              <a:r>
                <a:rPr lang="en-US" altLang="en-US" sz="1600" baseline="30000"/>
                <a:t>0</a:t>
              </a:r>
              <a:r>
                <a:rPr lang="en-US" altLang="en-US" sz="1600"/>
                <a:t> inclined to Vp. Draw projections.</a:t>
              </a:r>
            </a:p>
          </p:txBody>
        </p:sp>
      </p:grpSp>
      <p:sp>
        <p:nvSpPr>
          <p:cNvPr id="36870" name="Line 6"/>
          <p:cNvSpPr>
            <a:spLocks noChangeShapeType="1"/>
          </p:cNvSpPr>
          <p:nvPr/>
        </p:nvSpPr>
        <p:spPr bwMode="auto">
          <a:xfrm>
            <a:off x="2155825" y="4427538"/>
            <a:ext cx="6581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1" name="Line 7"/>
          <p:cNvSpPr>
            <a:spLocks noChangeShapeType="1"/>
          </p:cNvSpPr>
          <p:nvPr/>
        </p:nvSpPr>
        <p:spPr bwMode="auto">
          <a:xfrm>
            <a:off x="4049713" y="4827588"/>
            <a:ext cx="0" cy="14954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2" name="Line 8"/>
          <p:cNvSpPr>
            <a:spLocks noChangeShapeType="1"/>
          </p:cNvSpPr>
          <p:nvPr/>
        </p:nvSpPr>
        <p:spPr bwMode="auto">
          <a:xfrm flipH="1" flipV="1">
            <a:off x="2754313" y="5524500"/>
            <a:ext cx="1295400" cy="798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3" name="Line 9"/>
          <p:cNvSpPr>
            <a:spLocks noChangeShapeType="1"/>
          </p:cNvSpPr>
          <p:nvPr/>
        </p:nvSpPr>
        <p:spPr bwMode="auto">
          <a:xfrm flipV="1">
            <a:off x="2754313" y="4827588"/>
            <a:ext cx="1295400" cy="696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4" name="Line 10"/>
          <p:cNvSpPr>
            <a:spLocks noChangeShapeType="1"/>
          </p:cNvSpPr>
          <p:nvPr/>
        </p:nvSpPr>
        <p:spPr bwMode="auto">
          <a:xfrm>
            <a:off x="2754313" y="5524500"/>
            <a:ext cx="8969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5" name="Line 11"/>
          <p:cNvSpPr>
            <a:spLocks noChangeShapeType="1"/>
          </p:cNvSpPr>
          <p:nvPr/>
        </p:nvSpPr>
        <p:spPr bwMode="auto">
          <a:xfrm flipH="1">
            <a:off x="3651250" y="4827588"/>
            <a:ext cx="398463" cy="696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6" name="Line 12"/>
          <p:cNvSpPr>
            <a:spLocks noChangeShapeType="1"/>
          </p:cNvSpPr>
          <p:nvPr/>
        </p:nvSpPr>
        <p:spPr bwMode="auto">
          <a:xfrm>
            <a:off x="3651250" y="5524500"/>
            <a:ext cx="398463" cy="798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7" name="Text Box 13"/>
          <p:cNvSpPr txBox="1">
            <a:spLocks noChangeArrowheads="1"/>
          </p:cNvSpPr>
          <p:nvPr/>
        </p:nvSpPr>
        <p:spPr bwMode="auto">
          <a:xfrm>
            <a:off x="1955800" y="4087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X</a:t>
            </a:r>
          </a:p>
        </p:txBody>
      </p:sp>
      <p:sp>
        <p:nvSpPr>
          <p:cNvPr id="36878" name="Line 14"/>
          <p:cNvSpPr>
            <a:spLocks noChangeShapeType="1"/>
          </p:cNvSpPr>
          <p:nvPr/>
        </p:nvSpPr>
        <p:spPr bwMode="auto">
          <a:xfrm flipV="1">
            <a:off x="4049713" y="4427538"/>
            <a:ext cx="0" cy="4000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9" name="Line 15"/>
          <p:cNvSpPr>
            <a:spLocks noChangeShapeType="1"/>
          </p:cNvSpPr>
          <p:nvPr/>
        </p:nvSpPr>
        <p:spPr bwMode="auto">
          <a:xfrm flipV="1">
            <a:off x="3651250" y="4427538"/>
            <a:ext cx="0" cy="10969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0" name="Line 16"/>
          <p:cNvSpPr>
            <a:spLocks noChangeShapeType="1"/>
          </p:cNvSpPr>
          <p:nvPr/>
        </p:nvSpPr>
        <p:spPr bwMode="auto">
          <a:xfrm flipV="1">
            <a:off x="2754313" y="4427538"/>
            <a:ext cx="0" cy="10969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1" name="Line 17"/>
          <p:cNvSpPr>
            <a:spLocks noChangeShapeType="1"/>
          </p:cNvSpPr>
          <p:nvPr/>
        </p:nvSpPr>
        <p:spPr bwMode="auto">
          <a:xfrm flipV="1">
            <a:off x="3651250" y="2832100"/>
            <a:ext cx="0" cy="159543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2" name="Line 18"/>
          <p:cNvSpPr>
            <a:spLocks noChangeShapeType="1"/>
          </p:cNvSpPr>
          <p:nvPr/>
        </p:nvSpPr>
        <p:spPr bwMode="auto">
          <a:xfrm rot="2181704">
            <a:off x="3200400" y="3070225"/>
            <a:ext cx="1588" cy="14954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3" name="Line 19"/>
          <p:cNvSpPr>
            <a:spLocks noChangeShapeType="1"/>
          </p:cNvSpPr>
          <p:nvPr/>
        </p:nvSpPr>
        <p:spPr bwMode="auto">
          <a:xfrm>
            <a:off x="3651250" y="3232150"/>
            <a:ext cx="398463" cy="1195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4" name="Line 20"/>
          <p:cNvSpPr>
            <a:spLocks noChangeShapeType="1"/>
          </p:cNvSpPr>
          <p:nvPr/>
        </p:nvSpPr>
        <p:spPr bwMode="auto">
          <a:xfrm>
            <a:off x="2754313" y="442753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5" name="Line 21"/>
          <p:cNvSpPr>
            <a:spLocks noChangeShapeType="1"/>
          </p:cNvSpPr>
          <p:nvPr/>
        </p:nvSpPr>
        <p:spPr bwMode="auto">
          <a:xfrm>
            <a:off x="3252788" y="2998788"/>
            <a:ext cx="198437" cy="133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6" name="Line 22"/>
          <p:cNvSpPr>
            <a:spLocks noChangeShapeType="1"/>
          </p:cNvSpPr>
          <p:nvPr/>
        </p:nvSpPr>
        <p:spPr bwMode="auto">
          <a:xfrm>
            <a:off x="2354263" y="4129088"/>
            <a:ext cx="300037"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7" name="Line 23"/>
          <p:cNvSpPr>
            <a:spLocks noChangeShapeType="1"/>
          </p:cNvSpPr>
          <p:nvPr/>
        </p:nvSpPr>
        <p:spPr bwMode="auto">
          <a:xfrm flipV="1">
            <a:off x="2965450" y="3019425"/>
            <a:ext cx="300038"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8" name="Line 24"/>
          <p:cNvSpPr>
            <a:spLocks noChangeShapeType="1"/>
          </p:cNvSpPr>
          <p:nvPr/>
        </p:nvSpPr>
        <p:spPr bwMode="auto">
          <a:xfrm flipH="1">
            <a:off x="2454275" y="3730625"/>
            <a:ext cx="300038" cy="498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89" name="Text Box 25"/>
          <p:cNvSpPr txBox="1">
            <a:spLocks noChangeArrowheads="1"/>
          </p:cNvSpPr>
          <p:nvPr/>
        </p:nvSpPr>
        <p:spPr bwMode="auto">
          <a:xfrm>
            <a:off x="2554288" y="3368675"/>
            <a:ext cx="44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T L</a:t>
            </a:r>
          </a:p>
        </p:txBody>
      </p:sp>
      <p:grpSp>
        <p:nvGrpSpPr>
          <p:cNvPr id="36890" name="Group 26"/>
          <p:cNvGrpSpPr>
            <a:grpSpLocks/>
          </p:cNvGrpSpPr>
          <p:nvPr/>
        </p:nvGrpSpPr>
        <p:grpSpPr bwMode="auto">
          <a:xfrm>
            <a:off x="2533650" y="4589463"/>
            <a:ext cx="1716088" cy="1870075"/>
            <a:chOff x="278" y="1134"/>
            <a:chExt cx="826" cy="900"/>
          </a:xfrm>
        </p:grpSpPr>
        <p:sp>
          <p:nvSpPr>
            <p:cNvPr id="41071" name="Text Box 27"/>
            <p:cNvSpPr txBox="1">
              <a:spLocks noChangeArrowheads="1"/>
            </p:cNvSpPr>
            <p:nvPr/>
          </p:nvSpPr>
          <p:spPr bwMode="auto">
            <a:xfrm>
              <a:off x="278" y="1479"/>
              <a:ext cx="13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a</a:t>
              </a:r>
            </a:p>
          </p:txBody>
        </p:sp>
        <p:sp>
          <p:nvSpPr>
            <p:cNvPr id="41072" name="Text Box 28"/>
            <p:cNvSpPr txBox="1">
              <a:spLocks noChangeArrowheads="1"/>
            </p:cNvSpPr>
            <p:nvPr/>
          </p:nvSpPr>
          <p:spPr bwMode="auto">
            <a:xfrm>
              <a:off x="804" y="1470"/>
              <a:ext cx="137"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o</a:t>
              </a:r>
            </a:p>
          </p:txBody>
        </p:sp>
        <p:sp>
          <p:nvSpPr>
            <p:cNvPr id="41073" name="Text Box 29"/>
            <p:cNvSpPr txBox="1">
              <a:spLocks noChangeArrowheads="1"/>
            </p:cNvSpPr>
            <p:nvPr/>
          </p:nvSpPr>
          <p:spPr bwMode="auto">
            <a:xfrm>
              <a:off x="966" y="1872"/>
              <a:ext cx="137"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b</a:t>
              </a:r>
            </a:p>
          </p:txBody>
        </p:sp>
        <p:sp>
          <p:nvSpPr>
            <p:cNvPr id="41074" name="Text Box 30"/>
            <p:cNvSpPr txBox="1">
              <a:spLocks noChangeArrowheads="1"/>
            </p:cNvSpPr>
            <p:nvPr/>
          </p:nvSpPr>
          <p:spPr bwMode="auto">
            <a:xfrm>
              <a:off x="972" y="1134"/>
              <a:ext cx="13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c</a:t>
              </a:r>
            </a:p>
          </p:txBody>
        </p:sp>
      </p:grpSp>
      <p:grpSp>
        <p:nvGrpSpPr>
          <p:cNvPr id="36895" name="Group 31"/>
          <p:cNvGrpSpPr>
            <a:grpSpLocks/>
          </p:cNvGrpSpPr>
          <p:nvPr/>
        </p:nvGrpSpPr>
        <p:grpSpPr bwMode="auto">
          <a:xfrm>
            <a:off x="2454275" y="3073400"/>
            <a:ext cx="1851025" cy="1482725"/>
            <a:chOff x="240" y="404"/>
            <a:chExt cx="891" cy="714"/>
          </a:xfrm>
        </p:grpSpPr>
        <p:sp>
          <p:nvSpPr>
            <p:cNvPr id="41067" name="Text Box 32"/>
            <p:cNvSpPr txBox="1">
              <a:spLocks noChangeArrowheads="1"/>
            </p:cNvSpPr>
            <p:nvPr/>
          </p:nvSpPr>
          <p:spPr bwMode="auto">
            <a:xfrm>
              <a:off x="960" y="884"/>
              <a:ext cx="17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b’</a:t>
              </a:r>
            </a:p>
          </p:txBody>
        </p:sp>
        <p:sp>
          <p:nvSpPr>
            <p:cNvPr id="41068" name="Text Box 33"/>
            <p:cNvSpPr txBox="1">
              <a:spLocks noChangeArrowheads="1"/>
            </p:cNvSpPr>
            <p:nvPr/>
          </p:nvSpPr>
          <p:spPr bwMode="auto">
            <a:xfrm>
              <a:off x="240" y="912"/>
              <a:ext cx="16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a’</a:t>
              </a:r>
            </a:p>
          </p:txBody>
        </p:sp>
        <p:sp>
          <p:nvSpPr>
            <p:cNvPr id="41069" name="Text Box 34"/>
            <p:cNvSpPr txBox="1">
              <a:spLocks noChangeArrowheads="1"/>
            </p:cNvSpPr>
            <p:nvPr/>
          </p:nvSpPr>
          <p:spPr bwMode="auto">
            <a:xfrm>
              <a:off x="966" y="956"/>
              <a:ext cx="16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c’</a:t>
              </a:r>
            </a:p>
          </p:txBody>
        </p:sp>
        <p:sp>
          <p:nvSpPr>
            <p:cNvPr id="41070" name="Text Box 35"/>
            <p:cNvSpPr txBox="1">
              <a:spLocks noChangeArrowheads="1"/>
            </p:cNvSpPr>
            <p:nvPr/>
          </p:nvSpPr>
          <p:spPr bwMode="auto">
            <a:xfrm>
              <a:off x="768" y="404"/>
              <a:ext cx="17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o’</a:t>
              </a:r>
            </a:p>
          </p:txBody>
        </p:sp>
      </p:grpSp>
      <p:grpSp>
        <p:nvGrpSpPr>
          <p:cNvPr id="36900" name="Group 36"/>
          <p:cNvGrpSpPr>
            <a:grpSpLocks/>
          </p:cNvGrpSpPr>
          <p:nvPr/>
        </p:nvGrpSpPr>
        <p:grpSpPr bwMode="auto">
          <a:xfrm>
            <a:off x="4351338" y="3578225"/>
            <a:ext cx="1576387" cy="646113"/>
            <a:chOff x="1153" y="647"/>
            <a:chExt cx="759" cy="311"/>
          </a:xfrm>
        </p:grpSpPr>
        <p:sp>
          <p:nvSpPr>
            <p:cNvPr id="41064" name="Line 37"/>
            <p:cNvSpPr>
              <a:spLocks noChangeShapeType="1"/>
            </p:cNvSpPr>
            <p:nvPr/>
          </p:nvSpPr>
          <p:spPr bwMode="auto">
            <a:xfrm rot="3203600">
              <a:off x="1551" y="288"/>
              <a:ext cx="1"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5" name="Line 38"/>
            <p:cNvSpPr>
              <a:spLocks noChangeShapeType="1"/>
            </p:cNvSpPr>
            <p:nvPr/>
          </p:nvSpPr>
          <p:spPr bwMode="auto">
            <a:xfrm rot="1021896">
              <a:off x="1245" y="957"/>
              <a:ext cx="624"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6" name="Text Box 39"/>
            <p:cNvSpPr txBox="1">
              <a:spLocks noChangeArrowheads="1"/>
            </p:cNvSpPr>
            <p:nvPr/>
          </p:nvSpPr>
          <p:spPr bwMode="auto">
            <a:xfrm rot="1021896">
              <a:off x="1153" y="692"/>
              <a:ext cx="16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a’</a:t>
              </a:r>
            </a:p>
          </p:txBody>
        </p:sp>
      </p:grpSp>
      <p:grpSp>
        <p:nvGrpSpPr>
          <p:cNvPr id="36904" name="Group 40"/>
          <p:cNvGrpSpPr>
            <a:grpSpLocks/>
          </p:cNvGrpSpPr>
          <p:nvPr/>
        </p:nvGrpSpPr>
        <p:grpSpPr bwMode="auto">
          <a:xfrm>
            <a:off x="4573588" y="3929063"/>
            <a:ext cx="1235075" cy="2493962"/>
            <a:chOff x="1260" y="816"/>
            <a:chExt cx="594" cy="1200"/>
          </a:xfrm>
        </p:grpSpPr>
        <p:sp>
          <p:nvSpPr>
            <p:cNvPr id="41062" name="Line 41"/>
            <p:cNvSpPr>
              <a:spLocks noChangeShapeType="1"/>
            </p:cNvSpPr>
            <p:nvPr/>
          </p:nvSpPr>
          <p:spPr bwMode="auto">
            <a:xfrm>
              <a:off x="1260" y="816"/>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 name="Line 42"/>
            <p:cNvSpPr>
              <a:spLocks noChangeShapeType="1"/>
            </p:cNvSpPr>
            <p:nvPr/>
          </p:nvSpPr>
          <p:spPr bwMode="auto">
            <a:xfrm>
              <a:off x="1854" y="960"/>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6907" name="Group 43"/>
          <p:cNvGrpSpPr>
            <a:grpSpLocks/>
          </p:cNvGrpSpPr>
          <p:nvPr/>
        </p:nvGrpSpPr>
        <p:grpSpPr bwMode="auto">
          <a:xfrm>
            <a:off x="3651250" y="4827588"/>
            <a:ext cx="2592388" cy="1495425"/>
            <a:chOff x="816" y="1248"/>
            <a:chExt cx="1248" cy="720"/>
          </a:xfrm>
        </p:grpSpPr>
        <p:sp>
          <p:nvSpPr>
            <p:cNvPr id="41059" name="Line 44"/>
            <p:cNvSpPr>
              <a:spLocks noChangeShapeType="1"/>
            </p:cNvSpPr>
            <p:nvPr/>
          </p:nvSpPr>
          <p:spPr bwMode="auto">
            <a:xfrm>
              <a:off x="10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0" name="Line 45"/>
            <p:cNvSpPr>
              <a:spLocks noChangeShapeType="1"/>
            </p:cNvSpPr>
            <p:nvPr/>
          </p:nvSpPr>
          <p:spPr bwMode="auto">
            <a:xfrm>
              <a:off x="816" y="1584"/>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1" name="Line 46"/>
            <p:cNvSpPr>
              <a:spLocks noChangeShapeType="1"/>
            </p:cNvSpPr>
            <p:nvPr/>
          </p:nvSpPr>
          <p:spPr bwMode="auto">
            <a:xfrm>
              <a:off x="1008" y="196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6911" name="Group 47"/>
          <p:cNvGrpSpPr>
            <a:grpSpLocks/>
          </p:cNvGrpSpPr>
          <p:nvPr/>
        </p:nvGrpSpPr>
        <p:grpSpPr bwMode="auto">
          <a:xfrm>
            <a:off x="4249738" y="4627563"/>
            <a:ext cx="1951037" cy="1831975"/>
            <a:chOff x="1104" y="1152"/>
            <a:chExt cx="939" cy="882"/>
          </a:xfrm>
        </p:grpSpPr>
        <p:sp>
          <p:nvSpPr>
            <p:cNvPr id="41050" name="Text Box 48"/>
            <p:cNvSpPr txBox="1">
              <a:spLocks noChangeArrowheads="1"/>
            </p:cNvSpPr>
            <p:nvPr/>
          </p:nvSpPr>
          <p:spPr bwMode="auto">
            <a:xfrm>
              <a:off x="1104" y="1488"/>
              <a:ext cx="16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a</a:t>
              </a:r>
              <a:r>
                <a:rPr lang="en-US" altLang="en-US" sz="1600" baseline="-25000">
                  <a:latin typeface="Times New Roman" panose="02020603050405020304" pitchFamily="18" charset="0"/>
                </a:rPr>
                <a:t>1</a:t>
              </a:r>
            </a:p>
          </p:txBody>
        </p:sp>
        <p:grpSp>
          <p:nvGrpSpPr>
            <p:cNvPr id="41051" name="Group 49"/>
            <p:cNvGrpSpPr>
              <a:grpSpLocks/>
            </p:cNvGrpSpPr>
            <p:nvPr/>
          </p:nvGrpSpPr>
          <p:grpSpPr bwMode="auto">
            <a:xfrm>
              <a:off x="1230" y="1152"/>
              <a:ext cx="813" cy="882"/>
              <a:chOff x="1230" y="1152"/>
              <a:chExt cx="813" cy="882"/>
            </a:xfrm>
          </p:grpSpPr>
          <p:sp>
            <p:nvSpPr>
              <p:cNvPr id="41052" name="Oval 50"/>
              <p:cNvSpPr>
                <a:spLocks noChangeArrowheads="1"/>
              </p:cNvSpPr>
              <p:nvPr/>
            </p:nvSpPr>
            <p:spPr bwMode="auto">
              <a:xfrm>
                <a:off x="1230" y="155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53" name="Oval 51"/>
              <p:cNvSpPr>
                <a:spLocks noChangeArrowheads="1"/>
              </p:cNvSpPr>
              <p:nvPr/>
            </p:nvSpPr>
            <p:spPr bwMode="auto">
              <a:xfrm>
                <a:off x="1824" y="156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54" name="Oval 52"/>
              <p:cNvSpPr>
                <a:spLocks noChangeArrowheads="1"/>
              </p:cNvSpPr>
              <p:nvPr/>
            </p:nvSpPr>
            <p:spPr bwMode="auto">
              <a:xfrm>
                <a:off x="1830" y="19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55" name="Text Box 53"/>
              <p:cNvSpPr txBox="1">
                <a:spLocks noChangeArrowheads="1"/>
              </p:cNvSpPr>
              <p:nvPr/>
            </p:nvSpPr>
            <p:spPr bwMode="auto">
              <a:xfrm>
                <a:off x="1824" y="1152"/>
                <a:ext cx="16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c</a:t>
                </a:r>
                <a:r>
                  <a:rPr lang="en-US" altLang="en-US" sz="1600" baseline="-25000">
                    <a:latin typeface="Times New Roman" panose="02020603050405020304" pitchFamily="18" charset="0"/>
                  </a:rPr>
                  <a:t>1</a:t>
                </a:r>
              </a:p>
            </p:txBody>
          </p:sp>
          <p:sp>
            <p:nvSpPr>
              <p:cNvPr id="41056" name="Text Box 54"/>
              <p:cNvSpPr txBox="1">
                <a:spLocks noChangeArrowheads="1"/>
              </p:cNvSpPr>
              <p:nvPr/>
            </p:nvSpPr>
            <p:spPr bwMode="auto">
              <a:xfrm>
                <a:off x="1824" y="1488"/>
                <a:ext cx="17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o</a:t>
                </a:r>
                <a:r>
                  <a:rPr lang="en-US" altLang="en-US" sz="1600" baseline="-25000">
                    <a:latin typeface="Times New Roman" panose="02020603050405020304" pitchFamily="18" charset="0"/>
                  </a:rPr>
                  <a:t>1</a:t>
                </a:r>
              </a:p>
            </p:txBody>
          </p:sp>
          <p:sp>
            <p:nvSpPr>
              <p:cNvPr id="41057" name="Text Box 55"/>
              <p:cNvSpPr txBox="1">
                <a:spLocks noChangeArrowheads="1"/>
              </p:cNvSpPr>
              <p:nvPr/>
            </p:nvSpPr>
            <p:spPr bwMode="auto">
              <a:xfrm>
                <a:off x="1872" y="1872"/>
                <a:ext cx="17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b</a:t>
                </a:r>
                <a:r>
                  <a:rPr lang="en-US" altLang="en-US" sz="1600" baseline="-25000">
                    <a:latin typeface="Times New Roman" panose="02020603050405020304" pitchFamily="18" charset="0"/>
                  </a:rPr>
                  <a:t>1</a:t>
                </a:r>
              </a:p>
            </p:txBody>
          </p:sp>
          <p:sp>
            <p:nvSpPr>
              <p:cNvPr id="41058" name="Line 56"/>
              <p:cNvSpPr>
                <a:spLocks noChangeShapeType="1"/>
              </p:cNvSpPr>
              <p:nvPr/>
            </p:nvSpPr>
            <p:spPr bwMode="auto">
              <a:xfrm>
                <a:off x="1860" y="1248"/>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36921" name="Group 57"/>
          <p:cNvGrpSpPr>
            <a:grpSpLocks/>
          </p:cNvGrpSpPr>
          <p:nvPr/>
        </p:nvGrpSpPr>
        <p:grpSpPr bwMode="auto">
          <a:xfrm>
            <a:off x="4548188" y="4827588"/>
            <a:ext cx="1296987" cy="1495425"/>
            <a:chOff x="1248" y="1248"/>
            <a:chExt cx="624" cy="720"/>
          </a:xfrm>
        </p:grpSpPr>
        <p:sp>
          <p:nvSpPr>
            <p:cNvPr id="41047" name="Line 58"/>
            <p:cNvSpPr>
              <a:spLocks noChangeShapeType="1"/>
            </p:cNvSpPr>
            <p:nvPr/>
          </p:nvSpPr>
          <p:spPr bwMode="auto">
            <a:xfrm flipV="1">
              <a:off x="1248" y="1248"/>
              <a:ext cx="624"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8" name="Line 59"/>
            <p:cNvSpPr>
              <a:spLocks noChangeShapeType="1"/>
            </p:cNvSpPr>
            <p:nvPr/>
          </p:nvSpPr>
          <p:spPr bwMode="auto">
            <a:xfrm>
              <a:off x="1248" y="1584"/>
              <a:ext cx="624"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9" name="Line 60"/>
            <p:cNvSpPr>
              <a:spLocks noChangeShapeType="1"/>
            </p:cNvSpPr>
            <p:nvPr/>
          </p:nvSpPr>
          <p:spPr bwMode="auto">
            <a:xfrm>
              <a:off x="1296" y="1584"/>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6925" name="Group 61"/>
          <p:cNvGrpSpPr>
            <a:grpSpLocks/>
          </p:cNvGrpSpPr>
          <p:nvPr/>
        </p:nvGrpSpPr>
        <p:grpSpPr bwMode="auto">
          <a:xfrm>
            <a:off x="6657975" y="4875213"/>
            <a:ext cx="1573213" cy="1430337"/>
            <a:chOff x="2263" y="1271"/>
            <a:chExt cx="757" cy="689"/>
          </a:xfrm>
        </p:grpSpPr>
        <p:sp>
          <p:nvSpPr>
            <p:cNvPr id="41043" name="Oval 62"/>
            <p:cNvSpPr>
              <a:spLocks noChangeArrowheads="1"/>
            </p:cNvSpPr>
            <p:nvPr/>
          </p:nvSpPr>
          <p:spPr bwMode="auto">
            <a:xfrm rot="-2435986">
              <a:off x="2495" y="127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44" name="Oval 63"/>
            <p:cNvSpPr>
              <a:spLocks noChangeArrowheads="1"/>
            </p:cNvSpPr>
            <p:nvPr/>
          </p:nvSpPr>
          <p:spPr bwMode="auto">
            <a:xfrm rot="-2435986">
              <a:off x="2263" y="19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45" name="Oval 64"/>
            <p:cNvSpPr>
              <a:spLocks noChangeArrowheads="1"/>
            </p:cNvSpPr>
            <p:nvPr/>
          </p:nvSpPr>
          <p:spPr bwMode="auto">
            <a:xfrm rot="-2435986">
              <a:off x="2718" y="153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46" name="Oval 65"/>
            <p:cNvSpPr>
              <a:spLocks noChangeArrowheads="1"/>
            </p:cNvSpPr>
            <p:nvPr/>
          </p:nvSpPr>
          <p:spPr bwMode="auto">
            <a:xfrm rot="-2435986">
              <a:off x="2972" y="181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6930" name="Group 66"/>
          <p:cNvGrpSpPr>
            <a:grpSpLocks/>
          </p:cNvGrpSpPr>
          <p:nvPr/>
        </p:nvGrpSpPr>
        <p:grpSpPr bwMode="auto">
          <a:xfrm>
            <a:off x="6323013" y="5187950"/>
            <a:ext cx="2174875" cy="1365250"/>
            <a:chOff x="2102" y="1422"/>
            <a:chExt cx="1047" cy="657"/>
          </a:xfrm>
        </p:grpSpPr>
        <p:sp>
          <p:nvSpPr>
            <p:cNvPr id="41037" name="Text Box 67"/>
            <p:cNvSpPr txBox="1">
              <a:spLocks noChangeArrowheads="1"/>
            </p:cNvSpPr>
            <p:nvPr/>
          </p:nvSpPr>
          <p:spPr bwMode="auto">
            <a:xfrm rot="-2435986">
              <a:off x="2147" y="1892"/>
              <a:ext cx="16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a</a:t>
              </a:r>
              <a:r>
                <a:rPr lang="en-US" altLang="en-US" sz="1600" baseline="-25000">
                  <a:latin typeface="Times New Roman" panose="02020603050405020304" pitchFamily="18" charset="0"/>
                </a:rPr>
                <a:t>1</a:t>
              </a:r>
            </a:p>
          </p:txBody>
        </p:sp>
        <p:sp>
          <p:nvSpPr>
            <p:cNvPr id="41038" name="Text Box 68"/>
            <p:cNvSpPr txBox="1">
              <a:spLocks noChangeArrowheads="1"/>
            </p:cNvSpPr>
            <p:nvPr/>
          </p:nvSpPr>
          <p:spPr bwMode="auto">
            <a:xfrm rot="-2435986">
              <a:off x="2693" y="1422"/>
              <a:ext cx="17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o</a:t>
              </a:r>
              <a:r>
                <a:rPr lang="en-US" altLang="en-US" sz="1600" baseline="-25000">
                  <a:latin typeface="Times New Roman" panose="02020603050405020304" pitchFamily="18" charset="0"/>
                </a:rPr>
                <a:t>1</a:t>
              </a:r>
            </a:p>
          </p:txBody>
        </p:sp>
        <p:sp>
          <p:nvSpPr>
            <p:cNvPr id="41039" name="Text Box 69"/>
            <p:cNvSpPr txBox="1">
              <a:spLocks noChangeArrowheads="1"/>
            </p:cNvSpPr>
            <p:nvPr/>
          </p:nvSpPr>
          <p:spPr bwMode="auto">
            <a:xfrm rot="-2435986">
              <a:off x="2978" y="1681"/>
              <a:ext cx="17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b</a:t>
              </a:r>
              <a:r>
                <a:rPr lang="en-US" altLang="en-US" sz="1600" baseline="-25000">
                  <a:latin typeface="Times New Roman" panose="02020603050405020304" pitchFamily="18" charset="0"/>
                </a:rPr>
                <a:t>1</a:t>
              </a:r>
            </a:p>
          </p:txBody>
        </p:sp>
        <p:sp>
          <p:nvSpPr>
            <p:cNvPr id="41040" name="Line 70"/>
            <p:cNvSpPr>
              <a:spLocks noChangeShapeType="1"/>
            </p:cNvSpPr>
            <p:nvPr/>
          </p:nvSpPr>
          <p:spPr bwMode="auto">
            <a:xfrm rot="19164014" flipV="1">
              <a:off x="2102" y="1446"/>
              <a:ext cx="624"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1" name="Line 71"/>
            <p:cNvSpPr>
              <a:spLocks noChangeShapeType="1"/>
            </p:cNvSpPr>
            <p:nvPr/>
          </p:nvSpPr>
          <p:spPr bwMode="auto">
            <a:xfrm rot="-2435986">
              <a:off x="2336" y="1695"/>
              <a:ext cx="624"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2" name="Line 72"/>
            <p:cNvSpPr>
              <a:spLocks noChangeShapeType="1"/>
            </p:cNvSpPr>
            <p:nvPr/>
          </p:nvSpPr>
          <p:spPr bwMode="auto">
            <a:xfrm rot="-2435986">
              <a:off x="2253" y="1726"/>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6937" name="Text Box 73"/>
          <p:cNvSpPr txBox="1">
            <a:spLocks noChangeArrowheads="1"/>
          </p:cNvSpPr>
          <p:nvPr/>
        </p:nvSpPr>
        <p:spPr bwMode="auto">
          <a:xfrm>
            <a:off x="6094413" y="3830638"/>
            <a:ext cx="420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90</a:t>
            </a:r>
            <a:r>
              <a:rPr lang="en-US" altLang="en-US" sz="1400" baseline="30000">
                <a:latin typeface="Times New Roman" panose="02020603050405020304" pitchFamily="18" charset="0"/>
              </a:rPr>
              <a:t>0</a:t>
            </a:r>
          </a:p>
        </p:txBody>
      </p:sp>
      <p:grpSp>
        <p:nvGrpSpPr>
          <p:cNvPr id="36938" name="Group 74"/>
          <p:cNvGrpSpPr>
            <a:grpSpLocks/>
          </p:cNvGrpSpPr>
          <p:nvPr/>
        </p:nvGrpSpPr>
        <p:grpSpPr bwMode="auto">
          <a:xfrm>
            <a:off x="6813550" y="4389438"/>
            <a:ext cx="719138" cy="522287"/>
            <a:chOff x="2352" y="1044"/>
            <a:chExt cx="346" cy="252"/>
          </a:xfrm>
        </p:grpSpPr>
        <p:sp>
          <p:nvSpPr>
            <p:cNvPr id="41033" name="Line 75"/>
            <p:cNvSpPr>
              <a:spLocks noChangeShapeType="1"/>
            </p:cNvSpPr>
            <p:nvPr/>
          </p:nvSpPr>
          <p:spPr bwMode="auto">
            <a:xfrm flipH="1" flipV="1">
              <a:off x="2352" y="105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034" name="Group 76"/>
            <p:cNvGrpSpPr>
              <a:grpSpLocks/>
            </p:cNvGrpSpPr>
            <p:nvPr/>
          </p:nvGrpSpPr>
          <p:grpSpPr bwMode="auto">
            <a:xfrm>
              <a:off x="2400" y="1044"/>
              <a:ext cx="298" cy="204"/>
              <a:chOff x="2352" y="1008"/>
              <a:chExt cx="298" cy="204"/>
            </a:xfrm>
          </p:grpSpPr>
          <p:sp>
            <p:nvSpPr>
              <p:cNvPr id="41035" name="Text Box 77"/>
              <p:cNvSpPr txBox="1">
                <a:spLocks noChangeArrowheads="1"/>
              </p:cNvSpPr>
              <p:nvPr/>
            </p:nvSpPr>
            <p:spPr bwMode="auto">
              <a:xfrm>
                <a:off x="2352" y="1008"/>
                <a:ext cx="298"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45</a:t>
                </a:r>
                <a:r>
                  <a:rPr lang="en-US" altLang="en-US" sz="1400" baseline="30000">
                    <a:latin typeface="Times New Roman" panose="02020603050405020304" pitchFamily="18" charset="0"/>
                  </a:rPr>
                  <a:t>0</a:t>
                </a:r>
              </a:p>
            </p:txBody>
          </p:sp>
          <p:sp>
            <p:nvSpPr>
              <p:cNvPr id="41036" name="Arc 78"/>
              <p:cNvSpPr>
                <a:spLocks/>
              </p:cNvSpPr>
              <p:nvPr/>
            </p:nvSpPr>
            <p:spPr bwMode="auto">
              <a:xfrm rot="4681729">
                <a:off x="2466" y="1068"/>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6943" name="Line 79"/>
          <p:cNvSpPr>
            <a:spLocks noChangeShapeType="1"/>
          </p:cNvSpPr>
          <p:nvPr/>
        </p:nvSpPr>
        <p:spPr bwMode="auto">
          <a:xfrm flipV="1">
            <a:off x="6643688" y="3132138"/>
            <a:ext cx="0" cy="31908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44" name="Line 80"/>
          <p:cNvSpPr>
            <a:spLocks noChangeShapeType="1"/>
          </p:cNvSpPr>
          <p:nvPr/>
        </p:nvSpPr>
        <p:spPr bwMode="auto">
          <a:xfrm flipV="1">
            <a:off x="7640638" y="3132138"/>
            <a:ext cx="0" cy="22923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45" name="Line 81"/>
          <p:cNvSpPr>
            <a:spLocks noChangeShapeType="1"/>
          </p:cNvSpPr>
          <p:nvPr/>
        </p:nvSpPr>
        <p:spPr bwMode="auto">
          <a:xfrm flipV="1">
            <a:off x="8139113" y="3132138"/>
            <a:ext cx="0" cy="289083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46" name="Line 82"/>
          <p:cNvSpPr>
            <a:spLocks noChangeShapeType="1"/>
          </p:cNvSpPr>
          <p:nvPr/>
        </p:nvSpPr>
        <p:spPr bwMode="auto">
          <a:xfrm>
            <a:off x="5845175" y="3132138"/>
            <a:ext cx="239395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47" name="Line 83"/>
          <p:cNvSpPr>
            <a:spLocks noChangeShapeType="1"/>
          </p:cNvSpPr>
          <p:nvPr/>
        </p:nvSpPr>
        <p:spPr bwMode="auto">
          <a:xfrm>
            <a:off x="4548188" y="4029075"/>
            <a:ext cx="379095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6948" name="Group 84"/>
          <p:cNvGrpSpPr>
            <a:grpSpLocks/>
          </p:cNvGrpSpPr>
          <p:nvPr/>
        </p:nvGrpSpPr>
        <p:grpSpPr bwMode="auto">
          <a:xfrm>
            <a:off x="6543675" y="3132138"/>
            <a:ext cx="1595438" cy="1382712"/>
            <a:chOff x="2232" y="408"/>
            <a:chExt cx="768" cy="666"/>
          </a:xfrm>
        </p:grpSpPr>
        <p:sp>
          <p:nvSpPr>
            <p:cNvPr id="41029" name="Oval 85"/>
            <p:cNvSpPr>
              <a:spLocks noChangeArrowheads="1"/>
            </p:cNvSpPr>
            <p:nvPr/>
          </p:nvSpPr>
          <p:spPr bwMode="auto">
            <a:xfrm>
              <a:off x="2712" y="40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30" name="Oval 86"/>
            <p:cNvSpPr>
              <a:spLocks noChangeArrowheads="1"/>
            </p:cNvSpPr>
            <p:nvPr/>
          </p:nvSpPr>
          <p:spPr bwMode="auto">
            <a:xfrm>
              <a:off x="2232" y="83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31" name="Oval 87"/>
            <p:cNvSpPr>
              <a:spLocks noChangeArrowheads="1"/>
            </p:cNvSpPr>
            <p:nvPr/>
          </p:nvSpPr>
          <p:spPr bwMode="auto">
            <a:xfrm>
              <a:off x="2520" y="101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32" name="Oval 88"/>
            <p:cNvSpPr>
              <a:spLocks noChangeArrowheads="1"/>
            </p:cNvSpPr>
            <p:nvPr/>
          </p:nvSpPr>
          <p:spPr bwMode="auto">
            <a:xfrm>
              <a:off x="2952" y="102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6953" name="Group 89"/>
          <p:cNvGrpSpPr>
            <a:grpSpLocks/>
          </p:cNvGrpSpPr>
          <p:nvPr/>
        </p:nvGrpSpPr>
        <p:grpSpPr bwMode="auto">
          <a:xfrm>
            <a:off x="7121525" y="4675188"/>
            <a:ext cx="604838" cy="1573212"/>
            <a:chOff x="3675" y="1360"/>
            <a:chExt cx="291" cy="757"/>
          </a:xfrm>
        </p:grpSpPr>
        <p:sp>
          <p:nvSpPr>
            <p:cNvPr id="41027" name="Text Box 90"/>
            <p:cNvSpPr txBox="1">
              <a:spLocks noChangeArrowheads="1"/>
            </p:cNvSpPr>
            <p:nvPr/>
          </p:nvSpPr>
          <p:spPr bwMode="auto">
            <a:xfrm rot="-2435986">
              <a:off x="3675" y="1360"/>
              <a:ext cx="16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c</a:t>
              </a:r>
              <a:r>
                <a:rPr lang="en-US" altLang="en-US" sz="1600" baseline="-25000">
                  <a:latin typeface="Times New Roman" panose="02020603050405020304" pitchFamily="18" charset="0"/>
                </a:rPr>
                <a:t>1</a:t>
              </a:r>
            </a:p>
          </p:txBody>
        </p:sp>
        <p:sp>
          <p:nvSpPr>
            <p:cNvPr id="41028" name="Line 91"/>
            <p:cNvSpPr>
              <a:spLocks noChangeShapeType="1"/>
            </p:cNvSpPr>
            <p:nvPr/>
          </p:nvSpPr>
          <p:spPr bwMode="auto">
            <a:xfrm rot="-2435986">
              <a:off x="3966" y="1397"/>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6956" name="Line 92"/>
          <p:cNvSpPr>
            <a:spLocks noChangeShapeType="1"/>
          </p:cNvSpPr>
          <p:nvPr/>
        </p:nvSpPr>
        <p:spPr bwMode="auto">
          <a:xfrm flipV="1">
            <a:off x="7204075" y="3157538"/>
            <a:ext cx="0" cy="17938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7" name="Text Box 93"/>
          <p:cNvSpPr txBox="1">
            <a:spLocks noChangeArrowheads="1"/>
          </p:cNvSpPr>
          <p:nvPr/>
        </p:nvSpPr>
        <p:spPr bwMode="auto">
          <a:xfrm>
            <a:off x="6842125" y="4229100"/>
            <a:ext cx="354013"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latin typeface="Times New Roman" panose="02020603050405020304" pitchFamily="18" charset="0"/>
              </a:rPr>
              <a:t>c’</a:t>
            </a:r>
            <a:r>
              <a:rPr lang="en-US" altLang="en-US" sz="1200" b="1" baseline="-25000">
                <a:latin typeface="Times New Roman" panose="02020603050405020304" pitchFamily="18" charset="0"/>
              </a:rPr>
              <a:t>1</a:t>
            </a:r>
          </a:p>
        </p:txBody>
      </p:sp>
      <p:sp>
        <p:nvSpPr>
          <p:cNvPr id="36958" name="Line 94"/>
          <p:cNvSpPr>
            <a:spLocks noChangeShapeType="1"/>
          </p:cNvSpPr>
          <p:nvPr/>
        </p:nvSpPr>
        <p:spPr bwMode="auto">
          <a:xfrm>
            <a:off x="6643688" y="4029075"/>
            <a:ext cx="598487" cy="398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59" name="Line 95"/>
          <p:cNvSpPr>
            <a:spLocks noChangeShapeType="1"/>
          </p:cNvSpPr>
          <p:nvPr/>
        </p:nvSpPr>
        <p:spPr bwMode="auto">
          <a:xfrm>
            <a:off x="7242175" y="4427538"/>
            <a:ext cx="8969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0" name="Line 96"/>
          <p:cNvSpPr>
            <a:spLocks noChangeShapeType="1"/>
          </p:cNvSpPr>
          <p:nvPr/>
        </p:nvSpPr>
        <p:spPr bwMode="auto">
          <a:xfrm flipH="1" flipV="1">
            <a:off x="7640638" y="3132138"/>
            <a:ext cx="498475" cy="1295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1" name="Line 97"/>
          <p:cNvSpPr>
            <a:spLocks noChangeShapeType="1"/>
          </p:cNvSpPr>
          <p:nvPr/>
        </p:nvSpPr>
        <p:spPr bwMode="auto">
          <a:xfrm flipH="1">
            <a:off x="6643688" y="3132138"/>
            <a:ext cx="996950" cy="8969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62" name="Line 98"/>
          <p:cNvSpPr>
            <a:spLocks noChangeShapeType="1"/>
          </p:cNvSpPr>
          <p:nvPr/>
        </p:nvSpPr>
        <p:spPr bwMode="auto">
          <a:xfrm flipH="1">
            <a:off x="5321300" y="3032125"/>
            <a:ext cx="498475" cy="1296988"/>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6963" name="Group 99"/>
          <p:cNvGrpSpPr>
            <a:grpSpLocks/>
          </p:cNvGrpSpPr>
          <p:nvPr/>
        </p:nvGrpSpPr>
        <p:grpSpPr bwMode="auto">
          <a:xfrm>
            <a:off x="5727700" y="3017838"/>
            <a:ext cx="608013" cy="1449387"/>
            <a:chOff x="3609" y="1193"/>
            <a:chExt cx="293" cy="698"/>
          </a:xfrm>
        </p:grpSpPr>
        <p:sp>
          <p:nvSpPr>
            <p:cNvPr id="41022" name="Text Box 100"/>
            <p:cNvSpPr txBox="1">
              <a:spLocks noChangeArrowheads="1"/>
            </p:cNvSpPr>
            <p:nvPr/>
          </p:nvSpPr>
          <p:spPr bwMode="auto">
            <a:xfrm rot="1021896">
              <a:off x="3628" y="1701"/>
              <a:ext cx="17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b’</a:t>
              </a:r>
            </a:p>
          </p:txBody>
        </p:sp>
        <p:sp>
          <p:nvSpPr>
            <p:cNvPr id="41023" name="Text Box 101"/>
            <p:cNvSpPr txBox="1">
              <a:spLocks noChangeArrowheads="1"/>
            </p:cNvSpPr>
            <p:nvPr/>
          </p:nvSpPr>
          <p:spPr bwMode="auto">
            <a:xfrm rot="1021896">
              <a:off x="3721" y="1729"/>
              <a:ext cx="16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c’</a:t>
              </a:r>
            </a:p>
          </p:txBody>
        </p:sp>
        <p:sp>
          <p:nvSpPr>
            <p:cNvPr id="41024" name="Text Box 102"/>
            <p:cNvSpPr txBox="1">
              <a:spLocks noChangeArrowheads="1"/>
            </p:cNvSpPr>
            <p:nvPr/>
          </p:nvSpPr>
          <p:spPr bwMode="auto">
            <a:xfrm rot="1021896">
              <a:off x="3609" y="1193"/>
              <a:ext cx="17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o’</a:t>
              </a:r>
            </a:p>
          </p:txBody>
        </p:sp>
        <p:sp>
          <p:nvSpPr>
            <p:cNvPr id="41025" name="Line 103"/>
            <p:cNvSpPr>
              <a:spLocks noChangeShapeType="1"/>
            </p:cNvSpPr>
            <p:nvPr/>
          </p:nvSpPr>
          <p:spPr bwMode="auto">
            <a:xfrm>
              <a:off x="3644" y="1249"/>
              <a:ext cx="0" cy="6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26" name="Arc 104"/>
            <p:cNvSpPr>
              <a:spLocks/>
            </p:cNvSpPr>
            <p:nvPr/>
          </p:nvSpPr>
          <p:spPr bwMode="auto">
            <a:xfrm>
              <a:off x="3662" y="1645"/>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6969" name="Line 105"/>
          <p:cNvSpPr>
            <a:spLocks noChangeShapeType="1"/>
          </p:cNvSpPr>
          <p:nvPr/>
        </p:nvSpPr>
        <p:spPr bwMode="auto">
          <a:xfrm flipH="1" flipV="1">
            <a:off x="6643688" y="4029075"/>
            <a:ext cx="1495425" cy="398463"/>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970" name="Line 106"/>
          <p:cNvSpPr>
            <a:spLocks noChangeShapeType="1"/>
          </p:cNvSpPr>
          <p:nvPr/>
        </p:nvSpPr>
        <p:spPr bwMode="auto">
          <a:xfrm flipV="1">
            <a:off x="7242175" y="3132138"/>
            <a:ext cx="398463" cy="1295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6971" name="Group 107"/>
          <p:cNvGrpSpPr>
            <a:grpSpLocks/>
          </p:cNvGrpSpPr>
          <p:nvPr/>
        </p:nvGrpSpPr>
        <p:grpSpPr bwMode="auto">
          <a:xfrm>
            <a:off x="6343650" y="2782888"/>
            <a:ext cx="2122488" cy="1614487"/>
            <a:chOff x="2112" y="264"/>
            <a:chExt cx="1021" cy="777"/>
          </a:xfrm>
        </p:grpSpPr>
        <p:sp>
          <p:nvSpPr>
            <p:cNvPr id="41019" name="Text Box 108"/>
            <p:cNvSpPr txBox="1">
              <a:spLocks noChangeArrowheads="1"/>
            </p:cNvSpPr>
            <p:nvPr/>
          </p:nvSpPr>
          <p:spPr bwMode="auto">
            <a:xfrm>
              <a:off x="2112" y="672"/>
              <a:ext cx="18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r>
                <a:rPr lang="en-US" altLang="en-US" sz="1400" baseline="-25000">
                  <a:latin typeface="Times New Roman" panose="02020603050405020304" pitchFamily="18" charset="0"/>
                </a:rPr>
                <a:t>1</a:t>
              </a:r>
            </a:p>
          </p:txBody>
        </p:sp>
        <p:sp>
          <p:nvSpPr>
            <p:cNvPr id="41020" name="Text Box 109"/>
            <p:cNvSpPr txBox="1">
              <a:spLocks noChangeArrowheads="1"/>
            </p:cNvSpPr>
            <p:nvPr/>
          </p:nvSpPr>
          <p:spPr bwMode="auto">
            <a:xfrm>
              <a:off x="2688" y="264"/>
              <a:ext cx="187"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r>
                <a:rPr lang="en-US" altLang="en-US" sz="1400" baseline="-25000">
                  <a:latin typeface="Times New Roman" panose="02020603050405020304" pitchFamily="18" charset="0"/>
                </a:rPr>
                <a:t>1</a:t>
              </a:r>
            </a:p>
          </p:txBody>
        </p:sp>
        <p:sp>
          <p:nvSpPr>
            <p:cNvPr id="41021" name="Text Box 110"/>
            <p:cNvSpPr txBox="1">
              <a:spLocks noChangeArrowheads="1"/>
            </p:cNvSpPr>
            <p:nvPr/>
          </p:nvSpPr>
          <p:spPr bwMode="auto">
            <a:xfrm>
              <a:off x="2945" y="894"/>
              <a:ext cx="188"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grpSp>
      <p:grpSp>
        <p:nvGrpSpPr>
          <p:cNvPr id="36975" name="Group 111"/>
          <p:cNvGrpSpPr>
            <a:grpSpLocks/>
          </p:cNvGrpSpPr>
          <p:nvPr/>
        </p:nvGrpSpPr>
        <p:grpSpPr bwMode="auto">
          <a:xfrm>
            <a:off x="28575" y="1371600"/>
            <a:ext cx="2105025" cy="4038600"/>
            <a:chOff x="18" y="864"/>
            <a:chExt cx="1326" cy="2544"/>
          </a:xfrm>
        </p:grpSpPr>
        <p:sp>
          <p:nvSpPr>
            <p:cNvPr id="41017" name="Rectangle 112"/>
            <p:cNvSpPr>
              <a:spLocks noChangeArrowheads="1"/>
            </p:cNvSpPr>
            <p:nvPr/>
          </p:nvSpPr>
          <p:spPr bwMode="auto">
            <a:xfrm>
              <a:off x="18" y="864"/>
              <a:ext cx="1248" cy="254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18" name="Text Box 113"/>
            <p:cNvSpPr txBox="1">
              <a:spLocks noChangeArrowheads="1"/>
            </p:cNvSpPr>
            <p:nvPr/>
          </p:nvSpPr>
          <p:spPr bwMode="auto">
            <a:xfrm>
              <a:off x="24" y="864"/>
              <a:ext cx="1320" cy="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1">
                  <a:solidFill>
                    <a:srgbClr val="FF0000"/>
                  </a:solidFill>
                  <a:latin typeface="Times New Roman" panose="02020603050405020304" pitchFamily="18" charset="0"/>
                </a:rPr>
                <a:t>IMPORTANT:</a:t>
              </a:r>
            </a:p>
            <a:p>
              <a:pPr eaLnBrk="1" hangingPunct="1">
                <a:spcBef>
                  <a:spcPct val="0"/>
                </a:spcBef>
                <a:buFontTx/>
                <a:buNone/>
              </a:pPr>
              <a:r>
                <a:rPr lang="en-US" altLang="en-US" sz="1800" b="1" i="1">
                  <a:solidFill>
                    <a:schemeClr val="accent2"/>
                  </a:solidFill>
                  <a:latin typeface="Times New Roman" panose="02020603050405020304" pitchFamily="18" charset="0"/>
                </a:rPr>
                <a:t>Tetrahedron is a </a:t>
              </a:r>
            </a:p>
            <a:p>
              <a:pPr eaLnBrk="1" hangingPunct="1">
                <a:spcBef>
                  <a:spcPct val="0"/>
                </a:spcBef>
                <a:buFontTx/>
                <a:buNone/>
              </a:pPr>
              <a:r>
                <a:rPr lang="en-US" altLang="en-US" sz="1800" b="1" i="1">
                  <a:solidFill>
                    <a:schemeClr val="accent2"/>
                  </a:solidFill>
                  <a:latin typeface="Times New Roman" panose="02020603050405020304" pitchFamily="18" charset="0"/>
                </a:rPr>
                <a:t>special type</a:t>
              </a:r>
            </a:p>
            <a:p>
              <a:pPr eaLnBrk="1" hangingPunct="1">
                <a:spcBef>
                  <a:spcPct val="0"/>
                </a:spcBef>
                <a:buFontTx/>
                <a:buNone/>
              </a:pPr>
              <a:r>
                <a:rPr lang="en-US" altLang="en-US" sz="1800" b="1" i="1">
                  <a:solidFill>
                    <a:schemeClr val="accent2"/>
                  </a:solidFill>
                  <a:latin typeface="Times New Roman" panose="02020603050405020304" pitchFamily="18" charset="0"/>
                </a:rPr>
                <a:t>of triangular</a:t>
              </a:r>
            </a:p>
            <a:p>
              <a:pPr eaLnBrk="1" hangingPunct="1">
                <a:spcBef>
                  <a:spcPct val="0"/>
                </a:spcBef>
                <a:buFontTx/>
                <a:buNone/>
              </a:pPr>
              <a:r>
                <a:rPr lang="en-US" altLang="en-US" sz="1800" b="1" i="1">
                  <a:solidFill>
                    <a:schemeClr val="accent2"/>
                  </a:solidFill>
                  <a:latin typeface="Times New Roman" panose="02020603050405020304" pitchFamily="18" charset="0"/>
                </a:rPr>
                <a:t>pyramid in which </a:t>
              </a:r>
            </a:p>
            <a:p>
              <a:pPr eaLnBrk="1" hangingPunct="1">
                <a:spcBef>
                  <a:spcPct val="0"/>
                </a:spcBef>
                <a:buFontTx/>
                <a:buNone/>
              </a:pPr>
              <a:r>
                <a:rPr lang="en-US" altLang="en-US" sz="1800" b="1" i="1">
                  <a:solidFill>
                    <a:schemeClr val="accent2"/>
                  </a:solidFill>
                  <a:latin typeface="Times New Roman" panose="02020603050405020304" pitchFamily="18" charset="0"/>
                </a:rPr>
                <a:t>base sides &amp; </a:t>
              </a:r>
            </a:p>
            <a:p>
              <a:pPr eaLnBrk="1" hangingPunct="1">
                <a:spcBef>
                  <a:spcPct val="0"/>
                </a:spcBef>
                <a:buFontTx/>
                <a:buNone/>
              </a:pPr>
              <a:r>
                <a:rPr lang="en-US" altLang="en-US" sz="1800" b="1" i="1">
                  <a:solidFill>
                    <a:schemeClr val="accent2"/>
                  </a:solidFill>
                  <a:latin typeface="Times New Roman" panose="02020603050405020304" pitchFamily="18" charset="0"/>
                </a:rPr>
                <a:t>slant edges are</a:t>
              </a:r>
            </a:p>
            <a:p>
              <a:pPr eaLnBrk="1" hangingPunct="1">
                <a:spcBef>
                  <a:spcPct val="0"/>
                </a:spcBef>
                <a:buFontTx/>
                <a:buNone/>
              </a:pPr>
              <a:r>
                <a:rPr lang="en-US" altLang="en-US" sz="1800" b="1" i="1">
                  <a:solidFill>
                    <a:schemeClr val="accent2"/>
                  </a:solidFill>
                  <a:latin typeface="Times New Roman" panose="02020603050405020304" pitchFamily="18" charset="0"/>
                </a:rPr>
                <a:t>equal in length.</a:t>
              </a:r>
            </a:p>
            <a:p>
              <a:pPr eaLnBrk="1" hangingPunct="1">
                <a:spcBef>
                  <a:spcPct val="0"/>
                </a:spcBef>
                <a:buFontTx/>
                <a:buNone/>
              </a:pPr>
              <a:r>
                <a:rPr lang="en-US" altLang="en-US" sz="1800" b="1" i="1">
                  <a:solidFill>
                    <a:schemeClr val="accent2"/>
                  </a:solidFill>
                  <a:latin typeface="Times New Roman" panose="02020603050405020304" pitchFamily="18" charset="0"/>
                </a:rPr>
                <a:t>Solid of four faces.</a:t>
              </a:r>
            </a:p>
            <a:p>
              <a:pPr eaLnBrk="1" hangingPunct="1">
                <a:spcBef>
                  <a:spcPct val="0"/>
                </a:spcBef>
                <a:buFontTx/>
                <a:buNone/>
              </a:pPr>
              <a:r>
                <a:rPr lang="en-US" altLang="en-US" sz="1800" b="1" i="1">
                  <a:solidFill>
                    <a:schemeClr val="accent2"/>
                  </a:solidFill>
                  <a:latin typeface="Times New Roman" panose="02020603050405020304" pitchFamily="18" charset="0"/>
                </a:rPr>
                <a:t>Like cube it is also</a:t>
              </a:r>
            </a:p>
            <a:p>
              <a:pPr eaLnBrk="1" hangingPunct="1">
                <a:spcBef>
                  <a:spcPct val="0"/>
                </a:spcBef>
                <a:buFontTx/>
                <a:buNone/>
              </a:pPr>
              <a:r>
                <a:rPr lang="en-US" altLang="en-US" sz="1800" b="1" i="1">
                  <a:solidFill>
                    <a:schemeClr val="accent2"/>
                  </a:solidFill>
                  <a:latin typeface="Times New Roman" panose="02020603050405020304" pitchFamily="18" charset="0"/>
                </a:rPr>
                <a:t>described by One</a:t>
              </a:r>
            </a:p>
            <a:p>
              <a:pPr eaLnBrk="1" hangingPunct="1">
                <a:spcBef>
                  <a:spcPct val="0"/>
                </a:spcBef>
                <a:buFontTx/>
                <a:buNone/>
              </a:pPr>
              <a:r>
                <a:rPr lang="en-US" altLang="en-US" sz="1800" b="1" i="1">
                  <a:solidFill>
                    <a:schemeClr val="accent2"/>
                  </a:solidFill>
                  <a:latin typeface="Times New Roman" panose="02020603050405020304" pitchFamily="18" charset="0"/>
                </a:rPr>
                <a:t> dimension only..</a:t>
              </a:r>
            </a:p>
            <a:p>
              <a:pPr eaLnBrk="1" hangingPunct="1">
                <a:spcBef>
                  <a:spcPct val="0"/>
                </a:spcBef>
                <a:buFontTx/>
                <a:buNone/>
              </a:pPr>
              <a:r>
                <a:rPr lang="en-US" altLang="en-US" sz="1800" b="1" i="1">
                  <a:solidFill>
                    <a:schemeClr val="accent2"/>
                  </a:solidFill>
                  <a:latin typeface="Times New Roman" panose="02020603050405020304" pitchFamily="18" charset="0"/>
                </a:rPr>
                <a:t>Axis length </a:t>
              </a:r>
            </a:p>
            <a:p>
              <a:pPr eaLnBrk="1" hangingPunct="1">
                <a:spcBef>
                  <a:spcPct val="0"/>
                </a:spcBef>
                <a:buFontTx/>
                <a:buNone/>
              </a:pPr>
              <a:r>
                <a:rPr lang="en-US" altLang="en-US" sz="1800" b="1" i="1">
                  <a:solidFill>
                    <a:schemeClr val="accent2"/>
                  </a:solidFill>
                  <a:latin typeface="Times New Roman" panose="02020603050405020304" pitchFamily="18" charset="0"/>
                </a:rPr>
                <a:t>generally not given.</a:t>
              </a:r>
            </a:p>
          </p:txBody>
        </p:sp>
      </p:grpSp>
      <p:grpSp>
        <p:nvGrpSpPr>
          <p:cNvPr id="36978" name="Group 114"/>
          <p:cNvGrpSpPr>
            <a:grpSpLocks/>
          </p:cNvGrpSpPr>
          <p:nvPr/>
        </p:nvGrpSpPr>
        <p:grpSpPr bwMode="auto">
          <a:xfrm>
            <a:off x="3657600" y="0"/>
            <a:ext cx="5505450" cy="2505075"/>
            <a:chOff x="2304" y="0"/>
            <a:chExt cx="3468" cy="1578"/>
          </a:xfrm>
        </p:grpSpPr>
        <p:sp>
          <p:nvSpPr>
            <p:cNvPr id="41015" name="AutoShape 115"/>
            <p:cNvSpPr>
              <a:spLocks noChangeArrowheads="1"/>
            </p:cNvSpPr>
            <p:nvPr/>
          </p:nvSpPr>
          <p:spPr bwMode="auto">
            <a:xfrm>
              <a:off x="2304" y="0"/>
              <a:ext cx="3465" cy="1488"/>
            </a:xfrm>
            <a:prstGeom prst="wedgeRoundRectCallout">
              <a:avLst>
                <a:gd name="adj1" fmla="val -42208"/>
                <a:gd name="adj2" fmla="val 70028"/>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41016" name="Text Box 116"/>
            <p:cNvSpPr txBox="1">
              <a:spLocks noChangeArrowheads="1"/>
            </p:cNvSpPr>
            <p:nvPr/>
          </p:nvSpPr>
          <p:spPr bwMode="auto">
            <a:xfrm>
              <a:off x="2352" y="0"/>
              <a:ext cx="3420" cy="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chemeClr val="accent2"/>
                  </a:solidFill>
                  <a:latin typeface="Times New Roman" panose="02020603050405020304" pitchFamily="18" charset="0"/>
                </a:rPr>
                <a:t>      Solution Steps</a:t>
              </a:r>
            </a:p>
            <a:p>
              <a:pPr eaLnBrk="1" hangingPunct="1">
                <a:spcBef>
                  <a:spcPct val="0"/>
                </a:spcBef>
                <a:buFontTx/>
                <a:buNone/>
              </a:pPr>
              <a:r>
                <a:rPr lang="en-US" altLang="en-US" sz="1600" b="1">
                  <a:solidFill>
                    <a:srgbClr val="FF0000"/>
                  </a:solidFill>
                  <a:latin typeface="Times New Roman" panose="02020603050405020304" pitchFamily="18" charset="0"/>
                </a:rPr>
                <a:t>As it is resting assume it standing on Hp.</a:t>
              </a:r>
            </a:p>
            <a:p>
              <a:pPr eaLnBrk="1" hangingPunct="1">
                <a:spcBef>
                  <a:spcPct val="0"/>
                </a:spcBef>
                <a:buFontTx/>
                <a:buNone/>
              </a:pPr>
              <a:r>
                <a:rPr lang="en-US" altLang="en-US" sz="1600" b="1">
                  <a:solidFill>
                    <a:srgbClr val="FF0000"/>
                  </a:solidFill>
                  <a:latin typeface="Times New Roman" panose="02020603050405020304" pitchFamily="18" charset="0"/>
                </a:rPr>
                <a:t>Begin with Tv , an equilateral triangle as side case as shown:</a:t>
              </a:r>
            </a:p>
            <a:p>
              <a:pPr eaLnBrk="1" hangingPunct="1">
                <a:spcBef>
                  <a:spcPct val="0"/>
                </a:spcBef>
                <a:buFontTx/>
                <a:buNone/>
              </a:pPr>
              <a:r>
                <a:rPr lang="en-US" altLang="en-US" sz="1600" b="1">
                  <a:solidFill>
                    <a:srgbClr val="FF0000"/>
                  </a:solidFill>
                  <a:latin typeface="Times New Roman" panose="02020603050405020304" pitchFamily="18" charset="0"/>
                </a:rPr>
                <a:t>First project base points of Fv on xy, name those &amp; axis line.</a:t>
              </a:r>
            </a:p>
            <a:p>
              <a:pPr eaLnBrk="1" hangingPunct="1">
                <a:spcBef>
                  <a:spcPct val="0"/>
                </a:spcBef>
                <a:buFontTx/>
                <a:buNone/>
              </a:pPr>
              <a:r>
                <a:rPr lang="en-US" altLang="en-US" sz="1600" b="1">
                  <a:solidFill>
                    <a:srgbClr val="FF0000"/>
                  </a:solidFill>
                  <a:latin typeface="Times New Roman" panose="02020603050405020304" pitchFamily="18" charset="0"/>
                </a:rPr>
                <a:t>From a’ with TL of edge, 50 mm, cut on axis line &amp; mark o’</a:t>
              </a:r>
            </a:p>
            <a:p>
              <a:pPr eaLnBrk="1" hangingPunct="1">
                <a:spcBef>
                  <a:spcPct val="0"/>
                </a:spcBef>
                <a:buFontTx/>
                <a:buNone/>
              </a:pPr>
              <a:r>
                <a:rPr lang="en-US" altLang="en-US" sz="1600" b="1">
                  <a:solidFill>
                    <a:srgbClr val="FF0000"/>
                  </a:solidFill>
                  <a:latin typeface="Times New Roman" panose="02020603050405020304" pitchFamily="18" charset="0"/>
                </a:rPr>
                <a:t>(as axis is not known, o’ is finalized by slant edge length)</a:t>
              </a:r>
            </a:p>
            <a:p>
              <a:pPr eaLnBrk="1" hangingPunct="1">
                <a:spcBef>
                  <a:spcPct val="0"/>
                </a:spcBef>
                <a:buFontTx/>
                <a:buNone/>
              </a:pPr>
              <a:r>
                <a:rPr lang="en-US" altLang="en-US" sz="1600" b="1">
                  <a:solidFill>
                    <a:srgbClr val="FF0000"/>
                  </a:solidFill>
                  <a:latin typeface="Times New Roman" panose="02020603050405020304" pitchFamily="18" charset="0"/>
                </a:rPr>
                <a:t>Then complete Fv.</a:t>
              </a:r>
            </a:p>
            <a:p>
              <a:pPr eaLnBrk="1" hangingPunct="1">
                <a:spcBef>
                  <a:spcPct val="0"/>
                </a:spcBef>
                <a:buFontTx/>
                <a:buNone/>
              </a:pPr>
              <a:r>
                <a:rPr lang="en-US" altLang="en-US" sz="1600" b="1">
                  <a:solidFill>
                    <a:srgbClr val="FF0000"/>
                  </a:solidFill>
                  <a:latin typeface="Times New Roman" panose="02020603050405020304" pitchFamily="18" charset="0"/>
                </a:rPr>
                <a:t>In 2</a:t>
              </a:r>
              <a:r>
                <a:rPr lang="en-US" altLang="en-US" sz="1600" b="1" baseline="30000">
                  <a:solidFill>
                    <a:srgbClr val="FF0000"/>
                  </a:solidFill>
                  <a:latin typeface="Times New Roman" panose="02020603050405020304" pitchFamily="18" charset="0"/>
                </a:rPr>
                <a:t>nd</a:t>
              </a:r>
              <a:r>
                <a:rPr lang="en-US" altLang="en-US" sz="1600" b="1">
                  <a:solidFill>
                    <a:srgbClr val="FF0000"/>
                  </a:solidFill>
                  <a:latin typeface="Times New Roman" panose="02020603050405020304" pitchFamily="18" charset="0"/>
                </a:rPr>
                <a:t> Fv make face o’b’c’ vertical as said in problem.</a:t>
              </a:r>
            </a:p>
            <a:p>
              <a:pPr eaLnBrk="1" hangingPunct="1">
                <a:spcBef>
                  <a:spcPct val="0"/>
                </a:spcBef>
                <a:buFontTx/>
                <a:buNone/>
              </a:pPr>
              <a:r>
                <a:rPr lang="en-US" altLang="en-US" sz="1600" b="1">
                  <a:solidFill>
                    <a:srgbClr val="FF0000"/>
                  </a:solidFill>
                  <a:latin typeface="Times New Roman" panose="02020603050405020304" pitchFamily="18" charset="0"/>
                </a:rPr>
                <a:t>And like all previous problems solve completely. </a:t>
              </a:r>
            </a:p>
            <a:p>
              <a:pPr eaLnBrk="1" hangingPunct="1">
                <a:spcBef>
                  <a:spcPct val="0"/>
                </a:spcBef>
                <a:buFontTx/>
                <a:buNone/>
              </a:pPr>
              <a:endParaRPr lang="en-US" altLang="en-US" sz="1400">
                <a:solidFill>
                  <a:srgbClr val="FF0000"/>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additive="base">
                                        <p:cTn id="7" dur="500" fill="hold"/>
                                        <p:tgtEl>
                                          <p:spTgt spid="36867"/>
                                        </p:tgtEl>
                                        <p:attrNameLst>
                                          <p:attrName>ppt_x</p:attrName>
                                        </p:attrNameLst>
                                      </p:cBhvr>
                                      <p:tavLst>
                                        <p:tav tm="0">
                                          <p:val>
                                            <p:strVal val="0-#ppt_w/2"/>
                                          </p:val>
                                        </p:tav>
                                        <p:tav tm="100000">
                                          <p:val>
                                            <p:strVal val="#ppt_x"/>
                                          </p:val>
                                        </p:tav>
                                      </p:tavLst>
                                    </p:anim>
                                    <p:anim calcmode="lin" valueType="num">
                                      <p:cBhvr additive="base">
                                        <p:cTn id="8" dur="500" fill="hold"/>
                                        <p:tgtEl>
                                          <p:spTgt spid="368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36975"/>
                                        </p:tgtEl>
                                        <p:attrNameLst>
                                          <p:attrName>style.visibility</p:attrName>
                                        </p:attrNameLst>
                                      </p:cBhvr>
                                      <p:to>
                                        <p:strVal val="visible"/>
                                      </p:to>
                                    </p:set>
                                    <p:animEffect transition="in" filter="strips(downLeft)">
                                      <p:cBhvr>
                                        <p:cTn id="13" dur="500"/>
                                        <p:tgtEl>
                                          <p:spTgt spid="369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36978"/>
                                        </p:tgtEl>
                                        <p:attrNameLst>
                                          <p:attrName>style.visibility</p:attrName>
                                        </p:attrNameLst>
                                      </p:cBhvr>
                                      <p:to>
                                        <p:strVal val="visible"/>
                                      </p:to>
                                    </p:set>
                                    <p:animEffect transition="in" filter="strips(downLeft)">
                                      <p:cBhvr>
                                        <p:cTn id="18" dur="500"/>
                                        <p:tgtEl>
                                          <p:spTgt spid="369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6870"/>
                                        </p:tgtEl>
                                        <p:attrNameLst>
                                          <p:attrName>style.visibility</p:attrName>
                                        </p:attrNameLst>
                                      </p:cBhvr>
                                      <p:to>
                                        <p:strVal val="visible"/>
                                      </p:to>
                                    </p:set>
                                    <p:anim calcmode="lin" valueType="num">
                                      <p:cBhvr additive="base">
                                        <p:cTn id="23" dur="500" fill="hold"/>
                                        <p:tgtEl>
                                          <p:spTgt spid="36870"/>
                                        </p:tgtEl>
                                        <p:attrNameLst>
                                          <p:attrName>ppt_x</p:attrName>
                                        </p:attrNameLst>
                                      </p:cBhvr>
                                      <p:tavLst>
                                        <p:tav tm="0">
                                          <p:val>
                                            <p:strVal val="0-#ppt_w/2"/>
                                          </p:val>
                                        </p:tav>
                                        <p:tav tm="100000">
                                          <p:val>
                                            <p:strVal val="#ppt_x"/>
                                          </p:val>
                                        </p:tav>
                                      </p:tavLst>
                                    </p:anim>
                                    <p:anim calcmode="lin" valueType="num">
                                      <p:cBhvr additive="base">
                                        <p:cTn id="24"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6877"/>
                                        </p:tgtEl>
                                        <p:attrNameLst>
                                          <p:attrName>style.visibility</p:attrName>
                                        </p:attrNameLst>
                                      </p:cBhvr>
                                      <p:to>
                                        <p:strVal val="visible"/>
                                      </p:to>
                                    </p:set>
                                    <p:anim calcmode="lin" valueType="num">
                                      <p:cBhvr additive="base">
                                        <p:cTn id="29" dur="500" fill="hold"/>
                                        <p:tgtEl>
                                          <p:spTgt spid="36877"/>
                                        </p:tgtEl>
                                        <p:attrNameLst>
                                          <p:attrName>ppt_x</p:attrName>
                                        </p:attrNameLst>
                                      </p:cBhvr>
                                      <p:tavLst>
                                        <p:tav tm="0">
                                          <p:val>
                                            <p:strVal val="0-#ppt_w/2"/>
                                          </p:val>
                                        </p:tav>
                                        <p:tav tm="100000">
                                          <p:val>
                                            <p:strVal val="#ppt_x"/>
                                          </p:val>
                                        </p:tav>
                                      </p:tavLst>
                                    </p:anim>
                                    <p:anim calcmode="lin" valueType="num">
                                      <p:cBhvr additive="base">
                                        <p:cTn id="30" dur="500" fill="hold"/>
                                        <p:tgtEl>
                                          <p:spTgt spid="3687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6866"/>
                                        </p:tgtEl>
                                        <p:attrNameLst>
                                          <p:attrName>style.visibility</p:attrName>
                                        </p:attrNameLst>
                                      </p:cBhvr>
                                      <p:to>
                                        <p:strVal val="visible"/>
                                      </p:to>
                                    </p:set>
                                    <p:anim calcmode="lin" valueType="num">
                                      <p:cBhvr additive="base">
                                        <p:cTn id="35" dur="500" fill="hold"/>
                                        <p:tgtEl>
                                          <p:spTgt spid="36866"/>
                                        </p:tgtEl>
                                        <p:attrNameLst>
                                          <p:attrName>ppt_x</p:attrName>
                                        </p:attrNameLst>
                                      </p:cBhvr>
                                      <p:tavLst>
                                        <p:tav tm="0">
                                          <p:val>
                                            <p:strVal val="0-#ppt_w/2"/>
                                          </p:val>
                                        </p:tav>
                                        <p:tav tm="100000">
                                          <p:val>
                                            <p:strVal val="#ppt_x"/>
                                          </p:val>
                                        </p:tav>
                                      </p:tavLst>
                                    </p:anim>
                                    <p:anim calcmode="lin" valueType="num">
                                      <p:cBhvr additive="base">
                                        <p:cTn id="36"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6871"/>
                                        </p:tgtEl>
                                        <p:attrNameLst>
                                          <p:attrName>style.visibility</p:attrName>
                                        </p:attrNameLst>
                                      </p:cBhvr>
                                      <p:to>
                                        <p:strVal val="visible"/>
                                      </p:to>
                                    </p:set>
                                    <p:anim calcmode="lin" valueType="num">
                                      <p:cBhvr additive="base">
                                        <p:cTn id="41" dur="500" fill="hold"/>
                                        <p:tgtEl>
                                          <p:spTgt spid="36871"/>
                                        </p:tgtEl>
                                        <p:attrNameLst>
                                          <p:attrName>ppt_x</p:attrName>
                                        </p:attrNameLst>
                                      </p:cBhvr>
                                      <p:tavLst>
                                        <p:tav tm="0">
                                          <p:val>
                                            <p:strVal val="0-#ppt_w/2"/>
                                          </p:val>
                                        </p:tav>
                                        <p:tav tm="100000">
                                          <p:val>
                                            <p:strVal val="#ppt_x"/>
                                          </p:val>
                                        </p:tav>
                                      </p:tavLst>
                                    </p:anim>
                                    <p:anim calcmode="lin" valueType="num">
                                      <p:cBhvr additive="base">
                                        <p:cTn id="42" dur="500" fill="hold"/>
                                        <p:tgtEl>
                                          <p:spTgt spid="3687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36872"/>
                                        </p:tgtEl>
                                        <p:attrNameLst>
                                          <p:attrName>style.visibility</p:attrName>
                                        </p:attrNameLst>
                                      </p:cBhvr>
                                      <p:to>
                                        <p:strVal val="visible"/>
                                      </p:to>
                                    </p:set>
                                    <p:anim calcmode="lin" valueType="num">
                                      <p:cBhvr additive="base">
                                        <p:cTn id="47" dur="500" fill="hold"/>
                                        <p:tgtEl>
                                          <p:spTgt spid="36872"/>
                                        </p:tgtEl>
                                        <p:attrNameLst>
                                          <p:attrName>ppt_x</p:attrName>
                                        </p:attrNameLst>
                                      </p:cBhvr>
                                      <p:tavLst>
                                        <p:tav tm="0">
                                          <p:val>
                                            <p:strVal val="0-#ppt_w/2"/>
                                          </p:val>
                                        </p:tav>
                                        <p:tav tm="100000">
                                          <p:val>
                                            <p:strVal val="#ppt_x"/>
                                          </p:val>
                                        </p:tav>
                                      </p:tavLst>
                                    </p:anim>
                                    <p:anim calcmode="lin" valueType="num">
                                      <p:cBhvr additive="base">
                                        <p:cTn id="48" dur="500" fill="hold"/>
                                        <p:tgtEl>
                                          <p:spTgt spid="36872"/>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36873"/>
                                        </p:tgtEl>
                                        <p:attrNameLst>
                                          <p:attrName>style.visibility</p:attrName>
                                        </p:attrNameLst>
                                      </p:cBhvr>
                                      <p:to>
                                        <p:strVal val="visible"/>
                                      </p:to>
                                    </p:set>
                                    <p:anim calcmode="lin" valueType="num">
                                      <p:cBhvr additive="base">
                                        <p:cTn id="53" dur="500" fill="hold"/>
                                        <p:tgtEl>
                                          <p:spTgt spid="36873"/>
                                        </p:tgtEl>
                                        <p:attrNameLst>
                                          <p:attrName>ppt_x</p:attrName>
                                        </p:attrNameLst>
                                      </p:cBhvr>
                                      <p:tavLst>
                                        <p:tav tm="0">
                                          <p:val>
                                            <p:strVal val="0-#ppt_w/2"/>
                                          </p:val>
                                        </p:tav>
                                        <p:tav tm="100000">
                                          <p:val>
                                            <p:strVal val="#ppt_x"/>
                                          </p:val>
                                        </p:tav>
                                      </p:tavLst>
                                    </p:anim>
                                    <p:anim calcmode="lin" valueType="num">
                                      <p:cBhvr additive="base">
                                        <p:cTn id="54" dur="500" fill="hold"/>
                                        <p:tgtEl>
                                          <p:spTgt spid="36873"/>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nodeType="clickEffect">
                                  <p:stCondLst>
                                    <p:cond delay="0"/>
                                  </p:stCondLst>
                                  <p:childTnLst>
                                    <p:set>
                                      <p:cBhvr>
                                        <p:cTn id="58" dur="1" fill="hold">
                                          <p:stCondLst>
                                            <p:cond delay="0"/>
                                          </p:stCondLst>
                                        </p:cTn>
                                        <p:tgtEl>
                                          <p:spTgt spid="36874"/>
                                        </p:tgtEl>
                                        <p:attrNameLst>
                                          <p:attrName>style.visibility</p:attrName>
                                        </p:attrNameLst>
                                      </p:cBhvr>
                                      <p:to>
                                        <p:strVal val="visible"/>
                                      </p:to>
                                    </p:set>
                                    <p:anim calcmode="lin" valueType="num">
                                      <p:cBhvr additive="base">
                                        <p:cTn id="59" dur="500" fill="hold"/>
                                        <p:tgtEl>
                                          <p:spTgt spid="36874"/>
                                        </p:tgtEl>
                                        <p:attrNameLst>
                                          <p:attrName>ppt_x</p:attrName>
                                        </p:attrNameLst>
                                      </p:cBhvr>
                                      <p:tavLst>
                                        <p:tav tm="0">
                                          <p:val>
                                            <p:strVal val="0-#ppt_w/2"/>
                                          </p:val>
                                        </p:tav>
                                        <p:tav tm="100000">
                                          <p:val>
                                            <p:strVal val="#ppt_x"/>
                                          </p:val>
                                        </p:tav>
                                      </p:tavLst>
                                    </p:anim>
                                    <p:anim calcmode="lin" valueType="num">
                                      <p:cBhvr additive="base">
                                        <p:cTn id="60" dur="500" fill="hold"/>
                                        <p:tgtEl>
                                          <p:spTgt spid="36874"/>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36875"/>
                                        </p:tgtEl>
                                        <p:attrNameLst>
                                          <p:attrName>style.visibility</p:attrName>
                                        </p:attrNameLst>
                                      </p:cBhvr>
                                      <p:to>
                                        <p:strVal val="visible"/>
                                      </p:to>
                                    </p:set>
                                    <p:anim calcmode="lin" valueType="num">
                                      <p:cBhvr additive="base">
                                        <p:cTn id="65" dur="500" fill="hold"/>
                                        <p:tgtEl>
                                          <p:spTgt spid="36875"/>
                                        </p:tgtEl>
                                        <p:attrNameLst>
                                          <p:attrName>ppt_x</p:attrName>
                                        </p:attrNameLst>
                                      </p:cBhvr>
                                      <p:tavLst>
                                        <p:tav tm="0">
                                          <p:val>
                                            <p:strVal val="0-#ppt_w/2"/>
                                          </p:val>
                                        </p:tav>
                                        <p:tav tm="100000">
                                          <p:val>
                                            <p:strVal val="#ppt_x"/>
                                          </p:val>
                                        </p:tav>
                                      </p:tavLst>
                                    </p:anim>
                                    <p:anim calcmode="lin" valueType="num">
                                      <p:cBhvr additive="base">
                                        <p:cTn id="66" dur="500" fill="hold"/>
                                        <p:tgtEl>
                                          <p:spTgt spid="36875"/>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36876"/>
                                        </p:tgtEl>
                                        <p:attrNameLst>
                                          <p:attrName>style.visibility</p:attrName>
                                        </p:attrNameLst>
                                      </p:cBhvr>
                                      <p:to>
                                        <p:strVal val="visible"/>
                                      </p:to>
                                    </p:set>
                                    <p:anim calcmode="lin" valueType="num">
                                      <p:cBhvr additive="base">
                                        <p:cTn id="71" dur="500" fill="hold"/>
                                        <p:tgtEl>
                                          <p:spTgt spid="36876"/>
                                        </p:tgtEl>
                                        <p:attrNameLst>
                                          <p:attrName>ppt_x</p:attrName>
                                        </p:attrNameLst>
                                      </p:cBhvr>
                                      <p:tavLst>
                                        <p:tav tm="0">
                                          <p:val>
                                            <p:strVal val="0-#ppt_w/2"/>
                                          </p:val>
                                        </p:tav>
                                        <p:tav tm="100000">
                                          <p:val>
                                            <p:strVal val="#ppt_x"/>
                                          </p:val>
                                        </p:tav>
                                      </p:tavLst>
                                    </p:anim>
                                    <p:anim calcmode="lin" valueType="num">
                                      <p:cBhvr additive="base">
                                        <p:cTn id="72" dur="500" fill="hold"/>
                                        <p:tgtEl>
                                          <p:spTgt spid="36876"/>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nodeType="clickEffect">
                                  <p:stCondLst>
                                    <p:cond delay="0"/>
                                  </p:stCondLst>
                                  <p:childTnLst>
                                    <p:set>
                                      <p:cBhvr>
                                        <p:cTn id="76" dur="1" fill="hold">
                                          <p:stCondLst>
                                            <p:cond delay="0"/>
                                          </p:stCondLst>
                                        </p:cTn>
                                        <p:tgtEl>
                                          <p:spTgt spid="36890"/>
                                        </p:tgtEl>
                                        <p:attrNameLst>
                                          <p:attrName>style.visibility</p:attrName>
                                        </p:attrNameLst>
                                      </p:cBhvr>
                                      <p:to>
                                        <p:strVal val="visible"/>
                                      </p:to>
                                    </p:set>
                                    <p:anim calcmode="lin" valueType="num">
                                      <p:cBhvr>
                                        <p:cTn id="77" dur="500" fill="hold"/>
                                        <p:tgtEl>
                                          <p:spTgt spid="36890"/>
                                        </p:tgtEl>
                                        <p:attrNameLst>
                                          <p:attrName>ppt_w</p:attrName>
                                        </p:attrNameLst>
                                      </p:cBhvr>
                                      <p:tavLst>
                                        <p:tav tm="0">
                                          <p:val>
                                            <p:fltVal val="0"/>
                                          </p:val>
                                        </p:tav>
                                        <p:tav tm="100000">
                                          <p:val>
                                            <p:strVal val="#ppt_w"/>
                                          </p:val>
                                        </p:tav>
                                      </p:tavLst>
                                    </p:anim>
                                    <p:anim calcmode="lin" valueType="num">
                                      <p:cBhvr>
                                        <p:cTn id="78" dur="500" fill="hold"/>
                                        <p:tgtEl>
                                          <p:spTgt spid="36890"/>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36878"/>
                                        </p:tgtEl>
                                        <p:attrNameLst>
                                          <p:attrName>style.visibility</p:attrName>
                                        </p:attrNameLst>
                                      </p:cBhvr>
                                      <p:to>
                                        <p:strVal val="visible"/>
                                      </p:to>
                                    </p:set>
                                    <p:anim calcmode="lin" valueType="num">
                                      <p:cBhvr additive="base">
                                        <p:cTn id="83" dur="500" fill="hold"/>
                                        <p:tgtEl>
                                          <p:spTgt spid="36878"/>
                                        </p:tgtEl>
                                        <p:attrNameLst>
                                          <p:attrName>ppt_x</p:attrName>
                                        </p:attrNameLst>
                                      </p:cBhvr>
                                      <p:tavLst>
                                        <p:tav tm="0">
                                          <p:val>
                                            <p:strVal val="0-#ppt_w/2"/>
                                          </p:val>
                                        </p:tav>
                                        <p:tav tm="100000">
                                          <p:val>
                                            <p:strVal val="#ppt_x"/>
                                          </p:val>
                                        </p:tav>
                                      </p:tavLst>
                                    </p:anim>
                                    <p:anim calcmode="lin" valueType="num">
                                      <p:cBhvr additive="base">
                                        <p:cTn id="84"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36879"/>
                                        </p:tgtEl>
                                        <p:attrNameLst>
                                          <p:attrName>style.visibility</p:attrName>
                                        </p:attrNameLst>
                                      </p:cBhvr>
                                      <p:to>
                                        <p:strVal val="visible"/>
                                      </p:to>
                                    </p:set>
                                    <p:anim calcmode="lin" valueType="num">
                                      <p:cBhvr additive="base">
                                        <p:cTn id="89" dur="500" fill="hold"/>
                                        <p:tgtEl>
                                          <p:spTgt spid="36879"/>
                                        </p:tgtEl>
                                        <p:attrNameLst>
                                          <p:attrName>ppt_x</p:attrName>
                                        </p:attrNameLst>
                                      </p:cBhvr>
                                      <p:tavLst>
                                        <p:tav tm="0">
                                          <p:val>
                                            <p:strVal val="0-#ppt_w/2"/>
                                          </p:val>
                                        </p:tav>
                                        <p:tav tm="100000">
                                          <p:val>
                                            <p:strVal val="#ppt_x"/>
                                          </p:val>
                                        </p:tav>
                                      </p:tavLst>
                                    </p:anim>
                                    <p:anim calcmode="lin" valueType="num">
                                      <p:cBhvr additive="base">
                                        <p:cTn id="90" dur="500" fill="hold"/>
                                        <p:tgtEl>
                                          <p:spTgt spid="36879"/>
                                        </p:tgtEl>
                                        <p:attrNameLst>
                                          <p:attrName>ppt_y</p:attrName>
                                        </p:attrNameLst>
                                      </p:cBhvr>
                                      <p:tavLst>
                                        <p:tav tm="0">
                                          <p:val>
                                            <p:strVal val="#ppt_y"/>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nodeType="clickEffect">
                                  <p:stCondLst>
                                    <p:cond delay="0"/>
                                  </p:stCondLst>
                                  <p:childTnLst>
                                    <p:set>
                                      <p:cBhvr>
                                        <p:cTn id="94" dur="1" fill="hold">
                                          <p:stCondLst>
                                            <p:cond delay="0"/>
                                          </p:stCondLst>
                                        </p:cTn>
                                        <p:tgtEl>
                                          <p:spTgt spid="36880"/>
                                        </p:tgtEl>
                                        <p:attrNameLst>
                                          <p:attrName>style.visibility</p:attrName>
                                        </p:attrNameLst>
                                      </p:cBhvr>
                                      <p:to>
                                        <p:strVal val="visible"/>
                                      </p:to>
                                    </p:set>
                                    <p:anim calcmode="lin" valueType="num">
                                      <p:cBhvr additive="base">
                                        <p:cTn id="95" dur="500" fill="hold"/>
                                        <p:tgtEl>
                                          <p:spTgt spid="36880"/>
                                        </p:tgtEl>
                                        <p:attrNameLst>
                                          <p:attrName>ppt_x</p:attrName>
                                        </p:attrNameLst>
                                      </p:cBhvr>
                                      <p:tavLst>
                                        <p:tav tm="0">
                                          <p:val>
                                            <p:strVal val="0-#ppt_w/2"/>
                                          </p:val>
                                        </p:tav>
                                        <p:tav tm="100000">
                                          <p:val>
                                            <p:strVal val="#ppt_x"/>
                                          </p:val>
                                        </p:tav>
                                      </p:tavLst>
                                    </p:anim>
                                    <p:anim calcmode="lin" valueType="num">
                                      <p:cBhvr additive="base">
                                        <p:cTn id="96" dur="500" fill="hold"/>
                                        <p:tgtEl>
                                          <p:spTgt spid="36880"/>
                                        </p:tgtEl>
                                        <p:attrNameLst>
                                          <p:attrName>ppt_y</p:attrName>
                                        </p:attrNameLst>
                                      </p:cBhvr>
                                      <p:tavLst>
                                        <p:tav tm="0">
                                          <p:val>
                                            <p:strVal val="#ppt_y"/>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8" fill="hold" nodeType="clickEffect">
                                  <p:stCondLst>
                                    <p:cond delay="0"/>
                                  </p:stCondLst>
                                  <p:childTnLst>
                                    <p:set>
                                      <p:cBhvr>
                                        <p:cTn id="100" dur="1" fill="hold">
                                          <p:stCondLst>
                                            <p:cond delay="0"/>
                                          </p:stCondLst>
                                        </p:cTn>
                                        <p:tgtEl>
                                          <p:spTgt spid="36881"/>
                                        </p:tgtEl>
                                        <p:attrNameLst>
                                          <p:attrName>style.visibility</p:attrName>
                                        </p:attrNameLst>
                                      </p:cBhvr>
                                      <p:to>
                                        <p:strVal val="visible"/>
                                      </p:to>
                                    </p:set>
                                    <p:anim calcmode="lin" valueType="num">
                                      <p:cBhvr additive="base">
                                        <p:cTn id="101" dur="500" fill="hold"/>
                                        <p:tgtEl>
                                          <p:spTgt spid="36881"/>
                                        </p:tgtEl>
                                        <p:attrNameLst>
                                          <p:attrName>ppt_x</p:attrName>
                                        </p:attrNameLst>
                                      </p:cBhvr>
                                      <p:tavLst>
                                        <p:tav tm="0">
                                          <p:val>
                                            <p:strVal val="0-#ppt_w/2"/>
                                          </p:val>
                                        </p:tav>
                                        <p:tav tm="100000">
                                          <p:val>
                                            <p:strVal val="#ppt_x"/>
                                          </p:val>
                                        </p:tav>
                                      </p:tavLst>
                                    </p:anim>
                                    <p:anim calcmode="lin" valueType="num">
                                      <p:cBhvr additive="base">
                                        <p:cTn id="102" dur="500" fill="hold"/>
                                        <p:tgtEl>
                                          <p:spTgt spid="36881"/>
                                        </p:tgtEl>
                                        <p:attrNameLst>
                                          <p:attrName>ppt_y</p:attrName>
                                        </p:attrNameLst>
                                      </p:cBhvr>
                                      <p:tavLst>
                                        <p:tav tm="0">
                                          <p:val>
                                            <p:strVal val="#ppt_y"/>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nodeType="clickEffect">
                                  <p:stCondLst>
                                    <p:cond delay="0"/>
                                  </p:stCondLst>
                                  <p:childTnLst>
                                    <p:set>
                                      <p:cBhvr>
                                        <p:cTn id="106" dur="1" fill="hold">
                                          <p:stCondLst>
                                            <p:cond delay="0"/>
                                          </p:stCondLst>
                                        </p:cTn>
                                        <p:tgtEl>
                                          <p:spTgt spid="36882"/>
                                        </p:tgtEl>
                                        <p:attrNameLst>
                                          <p:attrName>style.visibility</p:attrName>
                                        </p:attrNameLst>
                                      </p:cBhvr>
                                      <p:to>
                                        <p:strVal val="visible"/>
                                      </p:to>
                                    </p:set>
                                    <p:anim calcmode="lin" valueType="num">
                                      <p:cBhvr additive="base">
                                        <p:cTn id="107" dur="500" fill="hold"/>
                                        <p:tgtEl>
                                          <p:spTgt spid="36882"/>
                                        </p:tgtEl>
                                        <p:attrNameLst>
                                          <p:attrName>ppt_x</p:attrName>
                                        </p:attrNameLst>
                                      </p:cBhvr>
                                      <p:tavLst>
                                        <p:tav tm="0">
                                          <p:val>
                                            <p:strVal val="0-#ppt_w/2"/>
                                          </p:val>
                                        </p:tav>
                                        <p:tav tm="100000">
                                          <p:val>
                                            <p:strVal val="#ppt_x"/>
                                          </p:val>
                                        </p:tav>
                                      </p:tavLst>
                                    </p:anim>
                                    <p:anim calcmode="lin" valueType="num">
                                      <p:cBhvr additive="base">
                                        <p:cTn id="108" dur="500" fill="hold"/>
                                        <p:tgtEl>
                                          <p:spTgt spid="36882"/>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nodeType="clickEffect">
                                  <p:stCondLst>
                                    <p:cond delay="0"/>
                                  </p:stCondLst>
                                  <p:childTnLst>
                                    <p:set>
                                      <p:cBhvr>
                                        <p:cTn id="112" dur="1" fill="hold">
                                          <p:stCondLst>
                                            <p:cond delay="0"/>
                                          </p:stCondLst>
                                        </p:cTn>
                                        <p:tgtEl>
                                          <p:spTgt spid="36883"/>
                                        </p:tgtEl>
                                        <p:attrNameLst>
                                          <p:attrName>style.visibility</p:attrName>
                                        </p:attrNameLst>
                                      </p:cBhvr>
                                      <p:to>
                                        <p:strVal val="visible"/>
                                      </p:to>
                                    </p:set>
                                    <p:anim calcmode="lin" valueType="num">
                                      <p:cBhvr additive="base">
                                        <p:cTn id="113" dur="500" fill="hold"/>
                                        <p:tgtEl>
                                          <p:spTgt spid="36883"/>
                                        </p:tgtEl>
                                        <p:attrNameLst>
                                          <p:attrName>ppt_x</p:attrName>
                                        </p:attrNameLst>
                                      </p:cBhvr>
                                      <p:tavLst>
                                        <p:tav tm="0">
                                          <p:val>
                                            <p:strVal val="0-#ppt_w/2"/>
                                          </p:val>
                                        </p:tav>
                                        <p:tav tm="100000">
                                          <p:val>
                                            <p:strVal val="#ppt_x"/>
                                          </p:val>
                                        </p:tav>
                                      </p:tavLst>
                                    </p:anim>
                                    <p:anim calcmode="lin" valueType="num">
                                      <p:cBhvr additive="base">
                                        <p:cTn id="114" dur="500" fill="hold"/>
                                        <p:tgtEl>
                                          <p:spTgt spid="36883"/>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nodeType="clickEffect">
                                  <p:stCondLst>
                                    <p:cond delay="0"/>
                                  </p:stCondLst>
                                  <p:childTnLst>
                                    <p:set>
                                      <p:cBhvr>
                                        <p:cTn id="118" dur="1" fill="hold">
                                          <p:stCondLst>
                                            <p:cond delay="0"/>
                                          </p:stCondLst>
                                        </p:cTn>
                                        <p:tgtEl>
                                          <p:spTgt spid="36884"/>
                                        </p:tgtEl>
                                        <p:attrNameLst>
                                          <p:attrName>style.visibility</p:attrName>
                                        </p:attrNameLst>
                                      </p:cBhvr>
                                      <p:to>
                                        <p:strVal val="visible"/>
                                      </p:to>
                                    </p:set>
                                    <p:anim calcmode="lin" valueType="num">
                                      <p:cBhvr additive="base">
                                        <p:cTn id="119" dur="500" fill="hold"/>
                                        <p:tgtEl>
                                          <p:spTgt spid="36884"/>
                                        </p:tgtEl>
                                        <p:attrNameLst>
                                          <p:attrName>ppt_x</p:attrName>
                                        </p:attrNameLst>
                                      </p:cBhvr>
                                      <p:tavLst>
                                        <p:tav tm="0">
                                          <p:val>
                                            <p:strVal val="0-#ppt_w/2"/>
                                          </p:val>
                                        </p:tav>
                                        <p:tav tm="100000">
                                          <p:val>
                                            <p:strVal val="#ppt_x"/>
                                          </p:val>
                                        </p:tav>
                                      </p:tavLst>
                                    </p:anim>
                                    <p:anim calcmode="lin" valueType="num">
                                      <p:cBhvr additive="base">
                                        <p:cTn id="120" dur="500" fill="hold"/>
                                        <p:tgtEl>
                                          <p:spTgt spid="36884"/>
                                        </p:tgtEl>
                                        <p:attrNameLst>
                                          <p:attrName>ppt_y</p:attrName>
                                        </p:attrNameLst>
                                      </p:cBhvr>
                                      <p:tavLst>
                                        <p:tav tm="0">
                                          <p:val>
                                            <p:strVal val="#ppt_y"/>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8" fill="hold" nodeType="clickEffect">
                                  <p:stCondLst>
                                    <p:cond delay="0"/>
                                  </p:stCondLst>
                                  <p:childTnLst>
                                    <p:set>
                                      <p:cBhvr>
                                        <p:cTn id="124" dur="1" fill="hold">
                                          <p:stCondLst>
                                            <p:cond delay="0"/>
                                          </p:stCondLst>
                                        </p:cTn>
                                        <p:tgtEl>
                                          <p:spTgt spid="36895"/>
                                        </p:tgtEl>
                                        <p:attrNameLst>
                                          <p:attrName>style.visibility</p:attrName>
                                        </p:attrNameLst>
                                      </p:cBhvr>
                                      <p:to>
                                        <p:strVal val="visible"/>
                                      </p:to>
                                    </p:set>
                                    <p:anim calcmode="lin" valueType="num">
                                      <p:cBhvr additive="base">
                                        <p:cTn id="125" dur="500" fill="hold"/>
                                        <p:tgtEl>
                                          <p:spTgt spid="36895"/>
                                        </p:tgtEl>
                                        <p:attrNameLst>
                                          <p:attrName>ppt_x</p:attrName>
                                        </p:attrNameLst>
                                      </p:cBhvr>
                                      <p:tavLst>
                                        <p:tav tm="0">
                                          <p:val>
                                            <p:strVal val="0-#ppt_w/2"/>
                                          </p:val>
                                        </p:tav>
                                        <p:tav tm="100000">
                                          <p:val>
                                            <p:strVal val="#ppt_x"/>
                                          </p:val>
                                        </p:tav>
                                      </p:tavLst>
                                    </p:anim>
                                    <p:anim calcmode="lin" valueType="num">
                                      <p:cBhvr additive="base">
                                        <p:cTn id="126" dur="500" fill="hold"/>
                                        <p:tgtEl>
                                          <p:spTgt spid="36895"/>
                                        </p:tgtEl>
                                        <p:attrNameLst>
                                          <p:attrName>ppt_y</p:attrName>
                                        </p:attrNameLst>
                                      </p:cBhvr>
                                      <p:tavLst>
                                        <p:tav tm="0">
                                          <p:val>
                                            <p:strVal val="#ppt_y"/>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8" fill="hold" nodeType="clickEffect">
                                  <p:stCondLst>
                                    <p:cond delay="0"/>
                                  </p:stCondLst>
                                  <p:childTnLst>
                                    <p:set>
                                      <p:cBhvr>
                                        <p:cTn id="130" dur="1" fill="hold">
                                          <p:stCondLst>
                                            <p:cond delay="0"/>
                                          </p:stCondLst>
                                        </p:cTn>
                                        <p:tgtEl>
                                          <p:spTgt spid="36886"/>
                                        </p:tgtEl>
                                        <p:attrNameLst>
                                          <p:attrName>style.visibility</p:attrName>
                                        </p:attrNameLst>
                                      </p:cBhvr>
                                      <p:to>
                                        <p:strVal val="visible"/>
                                      </p:to>
                                    </p:set>
                                    <p:anim calcmode="lin" valueType="num">
                                      <p:cBhvr additive="base">
                                        <p:cTn id="131" dur="500" fill="hold"/>
                                        <p:tgtEl>
                                          <p:spTgt spid="36886"/>
                                        </p:tgtEl>
                                        <p:attrNameLst>
                                          <p:attrName>ppt_x</p:attrName>
                                        </p:attrNameLst>
                                      </p:cBhvr>
                                      <p:tavLst>
                                        <p:tav tm="0">
                                          <p:val>
                                            <p:strVal val="0-#ppt_w/2"/>
                                          </p:val>
                                        </p:tav>
                                        <p:tav tm="100000">
                                          <p:val>
                                            <p:strVal val="#ppt_x"/>
                                          </p:val>
                                        </p:tav>
                                      </p:tavLst>
                                    </p:anim>
                                    <p:anim calcmode="lin" valueType="num">
                                      <p:cBhvr additive="base">
                                        <p:cTn id="132" dur="500" fill="hold"/>
                                        <p:tgtEl>
                                          <p:spTgt spid="36886"/>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8" fill="hold" nodeType="clickEffect">
                                  <p:stCondLst>
                                    <p:cond delay="0"/>
                                  </p:stCondLst>
                                  <p:childTnLst>
                                    <p:set>
                                      <p:cBhvr>
                                        <p:cTn id="136" dur="1" fill="hold">
                                          <p:stCondLst>
                                            <p:cond delay="0"/>
                                          </p:stCondLst>
                                        </p:cTn>
                                        <p:tgtEl>
                                          <p:spTgt spid="36885"/>
                                        </p:tgtEl>
                                        <p:attrNameLst>
                                          <p:attrName>style.visibility</p:attrName>
                                        </p:attrNameLst>
                                      </p:cBhvr>
                                      <p:to>
                                        <p:strVal val="visible"/>
                                      </p:to>
                                    </p:set>
                                    <p:anim calcmode="lin" valueType="num">
                                      <p:cBhvr additive="base">
                                        <p:cTn id="137" dur="500" fill="hold"/>
                                        <p:tgtEl>
                                          <p:spTgt spid="36885"/>
                                        </p:tgtEl>
                                        <p:attrNameLst>
                                          <p:attrName>ppt_x</p:attrName>
                                        </p:attrNameLst>
                                      </p:cBhvr>
                                      <p:tavLst>
                                        <p:tav tm="0">
                                          <p:val>
                                            <p:strVal val="0-#ppt_w/2"/>
                                          </p:val>
                                        </p:tav>
                                        <p:tav tm="100000">
                                          <p:val>
                                            <p:strVal val="#ppt_x"/>
                                          </p:val>
                                        </p:tav>
                                      </p:tavLst>
                                    </p:anim>
                                    <p:anim calcmode="lin" valueType="num">
                                      <p:cBhvr additive="base">
                                        <p:cTn id="138" dur="500" fill="hold"/>
                                        <p:tgtEl>
                                          <p:spTgt spid="36885"/>
                                        </p:tgtEl>
                                        <p:attrNameLst>
                                          <p:attrName>ppt_y</p:attrName>
                                        </p:attrNameLst>
                                      </p:cBhvr>
                                      <p:tavLst>
                                        <p:tav tm="0">
                                          <p:val>
                                            <p:strVal val="#ppt_y"/>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8" fill="hold" nodeType="clickEffect">
                                  <p:stCondLst>
                                    <p:cond delay="0"/>
                                  </p:stCondLst>
                                  <p:childTnLst>
                                    <p:set>
                                      <p:cBhvr>
                                        <p:cTn id="142" dur="1" fill="hold">
                                          <p:stCondLst>
                                            <p:cond delay="0"/>
                                          </p:stCondLst>
                                        </p:cTn>
                                        <p:tgtEl>
                                          <p:spTgt spid="36887"/>
                                        </p:tgtEl>
                                        <p:attrNameLst>
                                          <p:attrName>style.visibility</p:attrName>
                                        </p:attrNameLst>
                                      </p:cBhvr>
                                      <p:to>
                                        <p:strVal val="visible"/>
                                      </p:to>
                                    </p:set>
                                    <p:anim calcmode="lin" valueType="num">
                                      <p:cBhvr additive="base">
                                        <p:cTn id="143" dur="500" fill="hold"/>
                                        <p:tgtEl>
                                          <p:spTgt spid="36887"/>
                                        </p:tgtEl>
                                        <p:attrNameLst>
                                          <p:attrName>ppt_x</p:attrName>
                                        </p:attrNameLst>
                                      </p:cBhvr>
                                      <p:tavLst>
                                        <p:tav tm="0">
                                          <p:val>
                                            <p:strVal val="0-#ppt_w/2"/>
                                          </p:val>
                                        </p:tav>
                                        <p:tav tm="100000">
                                          <p:val>
                                            <p:strVal val="#ppt_x"/>
                                          </p:val>
                                        </p:tav>
                                      </p:tavLst>
                                    </p:anim>
                                    <p:anim calcmode="lin" valueType="num">
                                      <p:cBhvr additive="base">
                                        <p:cTn id="144" dur="500" fill="hold"/>
                                        <p:tgtEl>
                                          <p:spTgt spid="36887"/>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nodeType="clickEffect">
                                  <p:stCondLst>
                                    <p:cond delay="0"/>
                                  </p:stCondLst>
                                  <p:childTnLst>
                                    <p:set>
                                      <p:cBhvr>
                                        <p:cTn id="148" dur="1" fill="hold">
                                          <p:stCondLst>
                                            <p:cond delay="0"/>
                                          </p:stCondLst>
                                        </p:cTn>
                                        <p:tgtEl>
                                          <p:spTgt spid="36888"/>
                                        </p:tgtEl>
                                        <p:attrNameLst>
                                          <p:attrName>style.visibility</p:attrName>
                                        </p:attrNameLst>
                                      </p:cBhvr>
                                      <p:to>
                                        <p:strVal val="visible"/>
                                      </p:to>
                                    </p:set>
                                    <p:anim calcmode="lin" valueType="num">
                                      <p:cBhvr additive="base">
                                        <p:cTn id="149" dur="500" fill="hold"/>
                                        <p:tgtEl>
                                          <p:spTgt spid="36888"/>
                                        </p:tgtEl>
                                        <p:attrNameLst>
                                          <p:attrName>ppt_x</p:attrName>
                                        </p:attrNameLst>
                                      </p:cBhvr>
                                      <p:tavLst>
                                        <p:tav tm="0">
                                          <p:val>
                                            <p:strVal val="0-#ppt_w/2"/>
                                          </p:val>
                                        </p:tav>
                                        <p:tav tm="100000">
                                          <p:val>
                                            <p:strVal val="#ppt_x"/>
                                          </p:val>
                                        </p:tav>
                                      </p:tavLst>
                                    </p:anim>
                                    <p:anim calcmode="lin" valueType="num">
                                      <p:cBhvr additive="base">
                                        <p:cTn id="150" dur="500" fill="hold"/>
                                        <p:tgtEl>
                                          <p:spTgt spid="36888"/>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36889"/>
                                        </p:tgtEl>
                                        <p:attrNameLst>
                                          <p:attrName>style.visibility</p:attrName>
                                        </p:attrNameLst>
                                      </p:cBhvr>
                                      <p:to>
                                        <p:strVal val="visible"/>
                                      </p:to>
                                    </p:set>
                                    <p:anim calcmode="lin" valueType="num">
                                      <p:cBhvr additive="base">
                                        <p:cTn id="155" dur="500" fill="hold"/>
                                        <p:tgtEl>
                                          <p:spTgt spid="36889"/>
                                        </p:tgtEl>
                                        <p:attrNameLst>
                                          <p:attrName>ppt_x</p:attrName>
                                        </p:attrNameLst>
                                      </p:cBhvr>
                                      <p:tavLst>
                                        <p:tav tm="0">
                                          <p:val>
                                            <p:strVal val="0-#ppt_w/2"/>
                                          </p:val>
                                        </p:tav>
                                        <p:tav tm="100000">
                                          <p:val>
                                            <p:strVal val="#ppt_x"/>
                                          </p:val>
                                        </p:tav>
                                      </p:tavLst>
                                    </p:anim>
                                    <p:anim calcmode="lin" valueType="num">
                                      <p:cBhvr additive="base">
                                        <p:cTn id="156" dur="500" fill="hold"/>
                                        <p:tgtEl>
                                          <p:spTgt spid="36889"/>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nodeType="clickEffect">
                                  <p:stCondLst>
                                    <p:cond delay="0"/>
                                  </p:stCondLst>
                                  <p:childTnLst>
                                    <p:set>
                                      <p:cBhvr>
                                        <p:cTn id="160" dur="1" fill="hold">
                                          <p:stCondLst>
                                            <p:cond delay="0"/>
                                          </p:stCondLst>
                                        </p:cTn>
                                        <p:tgtEl>
                                          <p:spTgt spid="36963"/>
                                        </p:tgtEl>
                                        <p:attrNameLst>
                                          <p:attrName>style.visibility</p:attrName>
                                        </p:attrNameLst>
                                      </p:cBhvr>
                                      <p:to>
                                        <p:strVal val="visible"/>
                                      </p:to>
                                    </p:set>
                                    <p:anim calcmode="lin" valueType="num">
                                      <p:cBhvr additive="base">
                                        <p:cTn id="161" dur="500" fill="hold"/>
                                        <p:tgtEl>
                                          <p:spTgt spid="36963"/>
                                        </p:tgtEl>
                                        <p:attrNameLst>
                                          <p:attrName>ppt_x</p:attrName>
                                        </p:attrNameLst>
                                      </p:cBhvr>
                                      <p:tavLst>
                                        <p:tav tm="0">
                                          <p:val>
                                            <p:strVal val="0-#ppt_w/2"/>
                                          </p:val>
                                        </p:tav>
                                        <p:tav tm="100000">
                                          <p:val>
                                            <p:strVal val="#ppt_x"/>
                                          </p:val>
                                        </p:tav>
                                      </p:tavLst>
                                    </p:anim>
                                    <p:anim calcmode="lin" valueType="num">
                                      <p:cBhvr additive="base">
                                        <p:cTn id="162" dur="500" fill="hold"/>
                                        <p:tgtEl>
                                          <p:spTgt spid="36963"/>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36937"/>
                                        </p:tgtEl>
                                        <p:attrNameLst>
                                          <p:attrName>style.visibility</p:attrName>
                                        </p:attrNameLst>
                                      </p:cBhvr>
                                      <p:to>
                                        <p:strVal val="visible"/>
                                      </p:to>
                                    </p:set>
                                    <p:anim calcmode="lin" valueType="num">
                                      <p:cBhvr additive="base">
                                        <p:cTn id="167" dur="500" fill="hold"/>
                                        <p:tgtEl>
                                          <p:spTgt spid="36937"/>
                                        </p:tgtEl>
                                        <p:attrNameLst>
                                          <p:attrName>ppt_x</p:attrName>
                                        </p:attrNameLst>
                                      </p:cBhvr>
                                      <p:tavLst>
                                        <p:tav tm="0">
                                          <p:val>
                                            <p:strVal val="0-#ppt_w/2"/>
                                          </p:val>
                                        </p:tav>
                                        <p:tav tm="100000">
                                          <p:val>
                                            <p:strVal val="#ppt_x"/>
                                          </p:val>
                                        </p:tav>
                                      </p:tavLst>
                                    </p:anim>
                                    <p:anim calcmode="lin" valueType="num">
                                      <p:cBhvr additive="base">
                                        <p:cTn id="168" dur="500" fill="hold"/>
                                        <p:tgtEl>
                                          <p:spTgt spid="36937"/>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 presetClass="entr" presetSubtype="8" fill="hold" nodeType="clickEffect">
                                  <p:stCondLst>
                                    <p:cond delay="0"/>
                                  </p:stCondLst>
                                  <p:childTnLst>
                                    <p:set>
                                      <p:cBhvr>
                                        <p:cTn id="172" dur="1" fill="hold">
                                          <p:stCondLst>
                                            <p:cond delay="0"/>
                                          </p:stCondLst>
                                        </p:cTn>
                                        <p:tgtEl>
                                          <p:spTgt spid="36900"/>
                                        </p:tgtEl>
                                        <p:attrNameLst>
                                          <p:attrName>style.visibility</p:attrName>
                                        </p:attrNameLst>
                                      </p:cBhvr>
                                      <p:to>
                                        <p:strVal val="visible"/>
                                      </p:to>
                                    </p:set>
                                    <p:anim calcmode="lin" valueType="num">
                                      <p:cBhvr additive="base">
                                        <p:cTn id="173" dur="500" fill="hold"/>
                                        <p:tgtEl>
                                          <p:spTgt spid="36900"/>
                                        </p:tgtEl>
                                        <p:attrNameLst>
                                          <p:attrName>ppt_x</p:attrName>
                                        </p:attrNameLst>
                                      </p:cBhvr>
                                      <p:tavLst>
                                        <p:tav tm="0">
                                          <p:val>
                                            <p:strVal val="0-#ppt_w/2"/>
                                          </p:val>
                                        </p:tav>
                                        <p:tav tm="100000">
                                          <p:val>
                                            <p:strVal val="#ppt_x"/>
                                          </p:val>
                                        </p:tav>
                                      </p:tavLst>
                                    </p:anim>
                                    <p:anim calcmode="lin" valueType="num">
                                      <p:cBhvr additive="base">
                                        <p:cTn id="174" dur="500" fill="hold"/>
                                        <p:tgtEl>
                                          <p:spTgt spid="36900"/>
                                        </p:tgtEl>
                                        <p:attrNameLst>
                                          <p:attrName>ppt_y</p:attrName>
                                        </p:attrNameLst>
                                      </p:cBhvr>
                                      <p:tavLst>
                                        <p:tav tm="0">
                                          <p:val>
                                            <p:strVal val="#ppt_y"/>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8" presetClass="entr" presetSubtype="12" fill="hold" nodeType="clickEffect">
                                  <p:stCondLst>
                                    <p:cond delay="0"/>
                                  </p:stCondLst>
                                  <p:childTnLst>
                                    <p:set>
                                      <p:cBhvr>
                                        <p:cTn id="178" dur="1" fill="hold">
                                          <p:stCondLst>
                                            <p:cond delay="0"/>
                                          </p:stCondLst>
                                        </p:cTn>
                                        <p:tgtEl>
                                          <p:spTgt spid="36962"/>
                                        </p:tgtEl>
                                        <p:attrNameLst>
                                          <p:attrName>style.visibility</p:attrName>
                                        </p:attrNameLst>
                                      </p:cBhvr>
                                      <p:to>
                                        <p:strVal val="visible"/>
                                      </p:to>
                                    </p:set>
                                    <p:animEffect transition="in" filter="strips(downLeft)">
                                      <p:cBhvr>
                                        <p:cTn id="179" dur="500"/>
                                        <p:tgtEl>
                                          <p:spTgt spid="36962"/>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1" fill="hold" nodeType="clickEffect">
                                  <p:stCondLst>
                                    <p:cond delay="0"/>
                                  </p:stCondLst>
                                  <p:childTnLst>
                                    <p:set>
                                      <p:cBhvr>
                                        <p:cTn id="183" dur="1" fill="hold">
                                          <p:stCondLst>
                                            <p:cond delay="0"/>
                                          </p:stCondLst>
                                        </p:cTn>
                                        <p:tgtEl>
                                          <p:spTgt spid="36904"/>
                                        </p:tgtEl>
                                        <p:attrNameLst>
                                          <p:attrName>style.visibility</p:attrName>
                                        </p:attrNameLst>
                                      </p:cBhvr>
                                      <p:to>
                                        <p:strVal val="visible"/>
                                      </p:to>
                                    </p:set>
                                    <p:anim calcmode="lin" valueType="num">
                                      <p:cBhvr additive="base">
                                        <p:cTn id="184" dur="500" fill="hold"/>
                                        <p:tgtEl>
                                          <p:spTgt spid="36904"/>
                                        </p:tgtEl>
                                        <p:attrNameLst>
                                          <p:attrName>ppt_x</p:attrName>
                                        </p:attrNameLst>
                                      </p:cBhvr>
                                      <p:tavLst>
                                        <p:tav tm="0">
                                          <p:val>
                                            <p:strVal val="#ppt_x"/>
                                          </p:val>
                                        </p:tav>
                                        <p:tav tm="100000">
                                          <p:val>
                                            <p:strVal val="#ppt_x"/>
                                          </p:val>
                                        </p:tav>
                                      </p:tavLst>
                                    </p:anim>
                                    <p:anim calcmode="lin" valueType="num">
                                      <p:cBhvr additive="base">
                                        <p:cTn id="185" dur="500" fill="hold"/>
                                        <p:tgtEl>
                                          <p:spTgt spid="36904"/>
                                        </p:tgtEl>
                                        <p:attrNameLst>
                                          <p:attrName>ppt_y</p:attrName>
                                        </p:attrNameLst>
                                      </p:cBhvr>
                                      <p:tavLst>
                                        <p:tav tm="0">
                                          <p:val>
                                            <p:strVal val="0-#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 presetClass="entr" presetSubtype="8" fill="hold" nodeType="clickEffect">
                                  <p:stCondLst>
                                    <p:cond delay="0"/>
                                  </p:stCondLst>
                                  <p:childTnLst>
                                    <p:set>
                                      <p:cBhvr>
                                        <p:cTn id="189" dur="1" fill="hold">
                                          <p:stCondLst>
                                            <p:cond delay="0"/>
                                          </p:stCondLst>
                                        </p:cTn>
                                        <p:tgtEl>
                                          <p:spTgt spid="36907"/>
                                        </p:tgtEl>
                                        <p:attrNameLst>
                                          <p:attrName>style.visibility</p:attrName>
                                        </p:attrNameLst>
                                      </p:cBhvr>
                                      <p:to>
                                        <p:strVal val="visible"/>
                                      </p:to>
                                    </p:set>
                                    <p:anim calcmode="lin" valueType="num">
                                      <p:cBhvr additive="base">
                                        <p:cTn id="190" dur="500" fill="hold"/>
                                        <p:tgtEl>
                                          <p:spTgt spid="36907"/>
                                        </p:tgtEl>
                                        <p:attrNameLst>
                                          <p:attrName>ppt_x</p:attrName>
                                        </p:attrNameLst>
                                      </p:cBhvr>
                                      <p:tavLst>
                                        <p:tav tm="0">
                                          <p:val>
                                            <p:strVal val="0-#ppt_w/2"/>
                                          </p:val>
                                        </p:tav>
                                        <p:tav tm="100000">
                                          <p:val>
                                            <p:strVal val="#ppt_x"/>
                                          </p:val>
                                        </p:tav>
                                      </p:tavLst>
                                    </p:anim>
                                    <p:anim calcmode="lin" valueType="num">
                                      <p:cBhvr additive="base">
                                        <p:cTn id="191" dur="500" fill="hold"/>
                                        <p:tgtEl>
                                          <p:spTgt spid="36907"/>
                                        </p:tgtEl>
                                        <p:attrNameLst>
                                          <p:attrName>ppt_y</p:attrName>
                                        </p:attrNameLst>
                                      </p:cBhvr>
                                      <p:tavLst>
                                        <p:tav tm="0">
                                          <p:val>
                                            <p:strVal val="#ppt_y"/>
                                          </p:val>
                                        </p:tav>
                                        <p:tav tm="100000">
                                          <p:val>
                                            <p:strVal val="#ppt_y"/>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 presetClass="entr" presetSubtype="8" fill="hold" nodeType="clickEffect">
                                  <p:stCondLst>
                                    <p:cond delay="0"/>
                                  </p:stCondLst>
                                  <p:childTnLst>
                                    <p:set>
                                      <p:cBhvr>
                                        <p:cTn id="195" dur="1" fill="hold">
                                          <p:stCondLst>
                                            <p:cond delay="0"/>
                                          </p:stCondLst>
                                        </p:cTn>
                                        <p:tgtEl>
                                          <p:spTgt spid="36911"/>
                                        </p:tgtEl>
                                        <p:attrNameLst>
                                          <p:attrName>style.visibility</p:attrName>
                                        </p:attrNameLst>
                                      </p:cBhvr>
                                      <p:to>
                                        <p:strVal val="visible"/>
                                      </p:to>
                                    </p:set>
                                    <p:anim calcmode="lin" valueType="num">
                                      <p:cBhvr additive="base">
                                        <p:cTn id="196" dur="500" fill="hold"/>
                                        <p:tgtEl>
                                          <p:spTgt spid="36911"/>
                                        </p:tgtEl>
                                        <p:attrNameLst>
                                          <p:attrName>ppt_x</p:attrName>
                                        </p:attrNameLst>
                                      </p:cBhvr>
                                      <p:tavLst>
                                        <p:tav tm="0">
                                          <p:val>
                                            <p:strVal val="0-#ppt_w/2"/>
                                          </p:val>
                                        </p:tav>
                                        <p:tav tm="100000">
                                          <p:val>
                                            <p:strVal val="#ppt_x"/>
                                          </p:val>
                                        </p:tav>
                                      </p:tavLst>
                                    </p:anim>
                                    <p:anim calcmode="lin" valueType="num">
                                      <p:cBhvr additive="base">
                                        <p:cTn id="197" dur="500" fill="hold"/>
                                        <p:tgtEl>
                                          <p:spTgt spid="36911"/>
                                        </p:tgtEl>
                                        <p:attrNameLst>
                                          <p:attrName>ppt_y</p:attrName>
                                        </p:attrNameLst>
                                      </p:cBhvr>
                                      <p:tavLst>
                                        <p:tav tm="0">
                                          <p:val>
                                            <p:strVal val="#ppt_y"/>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8" fill="hold" nodeType="clickEffect">
                                  <p:stCondLst>
                                    <p:cond delay="0"/>
                                  </p:stCondLst>
                                  <p:childTnLst>
                                    <p:set>
                                      <p:cBhvr>
                                        <p:cTn id="201" dur="1" fill="hold">
                                          <p:stCondLst>
                                            <p:cond delay="0"/>
                                          </p:stCondLst>
                                        </p:cTn>
                                        <p:tgtEl>
                                          <p:spTgt spid="36921"/>
                                        </p:tgtEl>
                                        <p:attrNameLst>
                                          <p:attrName>style.visibility</p:attrName>
                                        </p:attrNameLst>
                                      </p:cBhvr>
                                      <p:to>
                                        <p:strVal val="visible"/>
                                      </p:to>
                                    </p:set>
                                    <p:anim calcmode="lin" valueType="num">
                                      <p:cBhvr additive="base">
                                        <p:cTn id="202" dur="500" fill="hold"/>
                                        <p:tgtEl>
                                          <p:spTgt spid="36921"/>
                                        </p:tgtEl>
                                        <p:attrNameLst>
                                          <p:attrName>ppt_x</p:attrName>
                                        </p:attrNameLst>
                                      </p:cBhvr>
                                      <p:tavLst>
                                        <p:tav tm="0">
                                          <p:val>
                                            <p:strVal val="0-#ppt_w/2"/>
                                          </p:val>
                                        </p:tav>
                                        <p:tav tm="100000">
                                          <p:val>
                                            <p:strVal val="#ppt_x"/>
                                          </p:val>
                                        </p:tav>
                                      </p:tavLst>
                                    </p:anim>
                                    <p:anim calcmode="lin" valueType="num">
                                      <p:cBhvr additive="base">
                                        <p:cTn id="203" dur="500" fill="hold"/>
                                        <p:tgtEl>
                                          <p:spTgt spid="36921"/>
                                        </p:tgtEl>
                                        <p:attrNameLst>
                                          <p:attrName>ppt_y</p:attrName>
                                        </p:attrNameLst>
                                      </p:cBhvr>
                                      <p:tavLst>
                                        <p:tav tm="0">
                                          <p:val>
                                            <p:strVal val="#ppt_y"/>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8" fill="hold" nodeType="clickEffect">
                                  <p:stCondLst>
                                    <p:cond delay="0"/>
                                  </p:stCondLst>
                                  <p:childTnLst>
                                    <p:set>
                                      <p:cBhvr>
                                        <p:cTn id="207" dur="1" fill="hold">
                                          <p:stCondLst>
                                            <p:cond delay="0"/>
                                          </p:stCondLst>
                                        </p:cTn>
                                        <p:tgtEl>
                                          <p:spTgt spid="36938"/>
                                        </p:tgtEl>
                                        <p:attrNameLst>
                                          <p:attrName>style.visibility</p:attrName>
                                        </p:attrNameLst>
                                      </p:cBhvr>
                                      <p:to>
                                        <p:strVal val="visible"/>
                                      </p:to>
                                    </p:set>
                                    <p:anim calcmode="lin" valueType="num">
                                      <p:cBhvr additive="base">
                                        <p:cTn id="208" dur="500" fill="hold"/>
                                        <p:tgtEl>
                                          <p:spTgt spid="36938"/>
                                        </p:tgtEl>
                                        <p:attrNameLst>
                                          <p:attrName>ppt_x</p:attrName>
                                        </p:attrNameLst>
                                      </p:cBhvr>
                                      <p:tavLst>
                                        <p:tav tm="0">
                                          <p:val>
                                            <p:strVal val="0-#ppt_w/2"/>
                                          </p:val>
                                        </p:tav>
                                        <p:tav tm="100000">
                                          <p:val>
                                            <p:strVal val="#ppt_x"/>
                                          </p:val>
                                        </p:tav>
                                      </p:tavLst>
                                    </p:anim>
                                    <p:anim calcmode="lin" valueType="num">
                                      <p:cBhvr additive="base">
                                        <p:cTn id="209" dur="500" fill="hold"/>
                                        <p:tgtEl>
                                          <p:spTgt spid="36938"/>
                                        </p:tgtEl>
                                        <p:attrNameLst>
                                          <p:attrName>ppt_y</p:attrName>
                                        </p:attrNameLst>
                                      </p:cBhvr>
                                      <p:tavLst>
                                        <p:tav tm="0">
                                          <p:val>
                                            <p:strVal val="#ppt_y"/>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8" presetClass="entr" presetSubtype="6" fill="hold" nodeType="clickEffect">
                                  <p:stCondLst>
                                    <p:cond delay="0"/>
                                  </p:stCondLst>
                                  <p:childTnLst>
                                    <p:set>
                                      <p:cBhvr>
                                        <p:cTn id="213" dur="1" fill="hold">
                                          <p:stCondLst>
                                            <p:cond delay="0"/>
                                          </p:stCondLst>
                                        </p:cTn>
                                        <p:tgtEl>
                                          <p:spTgt spid="36953"/>
                                        </p:tgtEl>
                                        <p:attrNameLst>
                                          <p:attrName>style.visibility</p:attrName>
                                        </p:attrNameLst>
                                      </p:cBhvr>
                                      <p:to>
                                        <p:strVal val="visible"/>
                                      </p:to>
                                    </p:set>
                                    <p:animEffect transition="in" filter="strips(downRight)">
                                      <p:cBhvr>
                                        <p:cTn id="214" dur="500"/>
                                        <p:tgtEl>
                                          <p:spTgt spid="36953"/>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 presetClass="entr" presetSubtype="8" fill="hold" nodeType="clickEffect">
                                  <p:stCondLst>
                                    <p:cond delay="0"/>
                                  </p:stCondLst>
                                  <p:childTnLst>
                                    <p:set>
                                      <p:cBhvr>
                                        <p:cTn id="218" dur="1" fill="hold">
                                          <p:stCondLst>
                                            <p:cond delay="0"/>
                                          </p:stCondLst>
                                        </p:cTn>
                                        <p:tgtEl>
                                          <p:spTgt spid="36925"/>
                                        </p:tgtEl>
                                        <p:attrNameLst>
                                          <p:attrName>style.visibility</p:attrName>
                                        </p:attrNameLst>
                                      </p:cBhvr>
                                      <p:to>
                                        <p:strVal val="visible"/>
                                      </p:to>
                                    </p:set>
                                    <p:anim calcmode="lin" valueType="num">
                                      <p:cBhvr additive="base">
                                        <p:cTn id="219" dur="500" fill="hold"/>
                                        <p:tgtEl>
                                          <p:spTgt spid="36925"/>
                                        </p:tgtEl>
                                        <p:attrNameLst>
                                          <p:attrName>ppt_x</p:attrName>
                                        </p:attrNameLst>
                                      </p:cBhvr>
                                      <p:tavLst>
                                        <p:tav tm="0">
                                          <p:val>
                                            <p:strVal val="0-#ppt_w/2"/>
                                          </p:val>
                                        </p:tav>
                                        <p:tav tm="100000">
                                          <p:val>
                                            <p:strVal val="#ppt_x"/>
                                          </p:val>
                                        </p:tav>
                                      </p:tavLst>
                                    </p:anim>
                                    <p:anim calcmode="lin" valueType="num">
                                      <p:cBhvr additive="base">
                                        <p:cTn id="220" dur="500" fill="hold"/>
                                        <p:tgtEl>
                                          <p:spTgt spid="36925"/>
                                        </p:tgtEl>
                                        <p:attrNameLst>
                                          <p:attrName>ppt_y</p:attrName>
                                        </p:attrNameLst>
                                      </p:cBhvr>
                                      <p:tavLst>
                                        <p:tav tm="0">
                                          <p:val>
                                            <p:strVal val="#ppt_y"/>
                                          </p:val>
                                        </p:tav>
                                        <p:tav tm="100000">
                                          <p:val>
                                            <p:strVal val="#ppt_y"/>
                                          </p:val>
                                        </p:tav>
                                      </p:tavLst>
                                    </p:anim>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 presetClass="entr" presetSubtype="8" fill="hold" nodeType="clickEffect">
                                  <p:stCondLst>
                                    <p:cond delay="0"/>
                                  </p:stCondLst>
                                  <p:childTnLst>
                                    <p:set>
                                      <p:cBhvr>
                                        <p:cTn id="224" dur="1" fill="hold">
                                          <p:stCondLst>
                                            <p:cond delay="0"/>
                                          </p:stCondLst>
                                        </p:cTn>
                                        <p:tgtEl>
                                          <p:spTgt spid="36930"/>
                                        </p:tgtEl>
                                        <p:attrNameLst>
                                          <p:attrName>style.visibility</p:attrName>
                                        </p:attrNameLst>
                                      </p:cBhvr>
                                      <p:to>
                                        <p:strVal val="visible"/>
                                      </p:to>
                                    </p:set>
                                    <p:anim calcmode="lin" valueType="num">
                                      <p:cBhvr additive="base">
                                        <p:cTn id="225" dur="500" fill="hold"/>
                                        <p:tgtEl>
                                          <p:spTgt spid="36930"/>
                                        </p:tgtEl>
                                        <p:attrNameLst>
                                          <p:attrName>ppt_x</p:attrName>
                                        </p:attrNameLst>
                                      </p:cBhvr>
                                      <p:tavLst>
                                        <p:tav tm="0">
                                          <p:val>
                                            <p:strVal val="0-#ppt_w/2"/>
                                          </p:val>
                                        </p:tav>
                                        <p:tav tm="100000">
                                          <p:val>
                                            <p:strVal val="#ppt_x"/>
                                          </p:val>
                                        </p:tav>
                                      </p:tavLst>
                                    </p:anim>
                                    <p:anim calcmode="lin" valueType="num">
                                      <p:cBhvr additive="base">
                                        <p:cTn id="226" dur="500" fill="hold"/>
                                        <p:tgtEl>
                                          <p:spTgt spid="36930"/>
                                        </p:tgtEl>
                                        <p:attrNameLst>
                                          <p:attrName>ppt_y</p:attrName>
                                        </p:attrNameLst>
                                      </p:cBhvr>
                                      <p:tavLst>
                                        <p:tav tm="0">
                                          <p:val>
                                            <p:strVal val="#ppt_y"/>
                                          </p:val>
                                        </p:tav>
                                        <p:tav tm="100000">
                                          <p:val>
                                            <p:strVal val="#ppt_y"/>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 presetClass="entr" presetSubtype="8" fill="hold" nodeType="clickEffect">
                                  <p:stCondLst>
                                    <p:cond delay="0"/>
                                  </p:stCondLst>
                                  <p:childTnLst>
                                    <p:set>
                                      <p:cBhvr>
                                        <p:cTn id="230" dur="1" fill="hold">
                                          <p:stCondLst>
                                            <p:cond delay="0"/>
                                          </p:stCondLst>
                                        </p:cTn>
                                        <p:tgtEl>
                                          <p:spTgt spid="36943"/>
                                        </p:tgtEl>
                                        <p:attrNameLst>
                                          <p:attrName>style.visibility</p:attrName>
                                        </p:attrNameLst>
                                      </p:cBhvr>
                                      <p:to>
                                        <p:strVal val="visible"/>
                                      </p:to>
                                    </p:set>
                                    <p:anim calcmode="lin" valueType="num">
                                      <p:cBhvr additive="base">
                                        <p:cTn id="231" dur="500" fill="hold"/>
                                        <p:tgtEl>
                                          <p:spTgt spid="36943"/>
                                        </p:tgtEl>
                                        <p:attrNameLst>
                                          <p:attrName>ppt_x</p:attrName>
                                        </p:attrNameLst>
                                      </p:cBhvr>
                                      <p:tavLst>
                                        <p:tav tm="0">
                                          <p:val>
                                            <p:strVal val="0-#ppt_w/2"/>
                                          </p:val>
                                        </p:tav>
                                        <p:tav tm="100000">
                                          <p:val>
                                            <p:strVal val="#ppt_x"/>
                                          </p:val>
                                        </p:tav>
                                      </p:tavLst>
                                    </p:anim>
                                    <p:anim calcmode="lin" valueType="num">
                                      <p:cBhvr additive="base">
                                        <p:cTn id="232" dur="500" fill="hold"/>
                                        <p:tgtEl>
                                          <p:spTgt spid="36943"/>
                                        </p:tgtEl>
                                        <p:attrNameLst>
                                          <p:attrName>ppt_y</p:attrName>
                                        </p:attrNameLst>
                                      </p:cBhvr>
                                      <p:tavLst>
                                        <p:tav tm="0">
                                          <p:val>
                                            <p:strVal val="#ppt_y"/>
                                          </p:val>
                                        </p:tav>
                                        <p:tav tm="100000">
                                          <p:val>
                                            <p:strVal val="#ppt_y"/>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 presetClass="entr" presetSubtype="8" fill="hold" nodeType="clickEffect">
                                  <p:stCondLst>
                                    <p:cond delay="0"/>
                                  </p:stCondLst>
                                  <p:childTnLst>
                                    <p:set>
                                      <p:cBhvr>
                                        <p:cTn id="236" dur="1" fill="hold">
                                          <p:stCondLst>
                                            <p:cond delay="0"/>
                                          </p:stCondLst>
                                        </p:cTn>
                                        <p:tgtEl>
                                          <p:spTgt spid="36944"/>
                                        </p:tgtEl>
                                        <p:attrNameLst>
                                          <p:attrName>style.visibility</p:attrName>
                                        </p:attrNameLst>
                                      </p:cBhvr>
                                      <p:to>
                                        <p:strVal val="visible"/>
                                      </p:to>
                                    </p:set>
                                    <p:anim calcmode="lin" valueType="num">
                                      <p:cBhvr additive="base">
                                        <p:cTn id="237" dur="500" fill="hold"/>
                                        <p:tgtEl>
                                          <p:spTgt spid="36944"/>
                                        </p:tgtEl>
                                        <p:attrNameLst>
                                          <p:attrName>ppt_x</p:attrName>
                                        </p:attrNameLst>
                                      </p:cBhvr>
                                      <p:tavLst>
                                        <p:tav tm="0">
                                          <p:val>
                                            <p:strVal val="0-#ppt_w/2"/>
                                          </p:val>
                                        </p:tav>
                                        <p:tav tm="100000">
                                          <p:val>
                                            <p:strVal val="#ppt_x"/>
                                          </p:val>
                                        </p:tav>
                                      </p:tavLst>
                                    </p:anim>
                                    <p:anim calcmode="lin" valueType="num">
                                      <p:cBhvr additive="base">
                                        <p:cTn id="238" dur="500" fill="hold"/>
                                        <p:tgtEl>
                                          <p:spTgt spid="36944"/>
                                        </p:tgtEl>
                                        <p:attrNameLst>
                                          <p:attrName>ppt_y</p:attrName>
                                        </p:attrNameLst>
                                      </p:cBhvr>
                                      <p:tavLst>
                                        <p:tav tm="0">
                                          <p:val>
                                            <p:strVal val="#ppt_y"/>
                                          </p:val>
                                        </p:tav>
                                        <p:tav tm="100000">
                                          <p:val>
                                            <p:strVal val="#ppt_y"/>
                                          </p:val>
                                        </p:tav>
                                      </p:tavLst>
                                    </p:anim>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 presetClass="entr" presetSubtype="8" fill="hold" nodeType="clickEffect">
                                  <p:stCondLst>
                                    <p:cond delay="0"/>
                                  </p:stCondLst>
                                  <p:childTnLst>
                                    <p:set>
                                      <p:cBhvr>
                                        <p:cTn id="242" dur="1" fill="hold">
                                          <p:stCondLst>
                                            <p:cond delay="0"/>
                                          </p:stCondLst>
                                        </p:cTn>
                                        <p:tgtEl>
                                          <p:spTgt spid="36945"/>
                                        </p:tgtEl>
                                        <p:attrNameLst>
                                          <p:attrName>style.visibility</p:attrName>
                                        </p:attrNameLst>
                                      </p:cBhvr>
                                      <p:to>
                                        <p:strVal val="visible"/>
                                      </p:to>
                                    </p:set>
                                    <p:anim calcmode="lin" valueType="num">
                                      <p:cBhvr additive="base">
                                        <p:cTn id="243" dur="500" fill="hold"/>
                                        <p:tgtEl>
                                          <p:spTgt spid="36945"/>
                                        </p:tgtEl>
                                        <p:attrNameLst>
                                          <p:attrName>ppt_x</p:attrName>
                                        </p:attrNameLst>
                                      </p:cBhvr>
                                      <p:tavLst>
                                        <p:tav tm="0">
                                          <p:val>
                                            <p:strVal val="0-#ppt_w/2"/>
                                          </p:val>
                                        </p:tav>
                                        <p:tav tm="100000">
                                          <p:val>
                                            <p:strVal val="#ppt_x"/>
                                          </p:val>
                                        </p:tav>
                                      </p:tavLst>
                                    </p:anim>
                                    <p:anim calcmode="lin" valueType="num">
                                      <p:cBhvr additive="base">
                                        <p:cTn id="244" dur="500" fill="hold"/>
                                        <p:tgtEl>
                                          <p:spTgt spid="36945"/>
                                        </p:tgtEl>
                                        <p:attrNameLst>
                                          <p:attrName>ppt_y</p:attrName>
                                        </p:attrNameLst>
                                      </p:cBhvr>
                                      <p:tavLst>
                                        <p:tav tm="0">
                                          <p:val>
                                            <p:strVal val="#ppt_y"/>
                                          </p:val>
                                        </p:tav>
                                        <p:tav tm="100000">
                                          <p:val>
                                            <p:strVal val="#ppt_y"/>
                                          </p:val>
                                        </p:tav>
                                      </p:tavLst>
                                    </p:anim>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7" presetClass="entr" presetSubtype="4" fill="hold" nodeType="clickEffect">
                                  <p:stCondLst>
                                    <p:cond delay="0"/>
                                  </p:stCondLst>
                                  <p:childTnLst>
                                    <p:set>
                                      <p:cBhvr>
                                        <p:cTn id="248" dur="1" fill="hold">
                                          <p:stCondLst>
                                            <p:cond delay="0"/>
                                          </p:stCondLst>
                                        </p:cTn>
                                        <p:tgtEl>
                                          <p:spTgt spid="36956"/>
                                        </p:tgtEl>
                                        <p:attrNameLst>
                                          <p:attrName>style.visibility</p:attrName>
                                        </p:attrNameLst>
                                      </p:cBhvr>
                                      <p:to>
                                        <p:strVal val="visible"/>
                                      </p:to>
                                    </p:set>
                                    <p:anim calcmode="lin" valueType="num">
                                      <p:cBhvr>
                                        <p:cTn id="249" dur="500" fill="hold"/>
                                        <p:tgtEl>
                                          <p:spTgt spid="36956"/>
                                        </p:tgtEl>
                                        <p:attrNameLst>
                                          <p:attrName>ppt_x</p:attrName>
                                        </p:attrNameLst>
                                      </p:cBhvr>
                                      <p:tavLst>
                                        <p:tav tm="0">
                                          <p:val>
                                            <p:strVal val="#ppt_x"/>
                                          </p:val>
                                        </p:tav>
                                        <p:tav tm="100000">
                                          <p:val>
                                            <p:strVal val="#ppt_x"/>
                                          </p:val>
                                        </p:tav>
                                      </p:tavLst>
                                    </p:anim>
                                    <p:anim calcmode="lin" valueType="num">
                                      <p:cBhvr>
                                        <p:cTn id="250" dur="500" fill="hold"/>
                                        <p:tgtEl>
                                          <p:spTgt spid="36956"/>
                                        </p:tgtEl>
                                        <p:attrNameLst>
                                          <p:attrName>ppt_y</p:attrName>
                                        </p:attrNameLst>
                                      </p:cBhvr>
                                      <p:tavLst>
                                        <p:tav tm="0">
                                          <p:val>
                                            <p:strVal val="#ppt_y+#ppt_h/2"/>
                                          </p:val>
                                        </p:tav>
                                        <p:tav tm="100000">
                                          <p:val>
                                            <p:strVal val="#ppt_y"/>
                                          </p:val>
                                        </p:tav>
                                      </p:tavLst>
                                    </p:anim>
                                    <p:anim calcmode="lin" valueType="num">
                                      <p:cBhvr>
                                        <p:cTn id="251" dur="500" fill="hold"/>
                                        <p:tgtEl>
                                          <p:spTgt spid="36956"/>
                                        </p:tgtEl>
                                        <p:attrNameLst>
                                          <p:attrName>ppt_w</p:attrName>
                                        </p:attrNameLst>
                                      </p:cBhvr>
                                      <p:tavLst>
                                        <p:tav tm="0">
                                          <p:val>
                                            <p:strVal val="#ppt_w"/>
                                          </p:val>
                                        </p:tav>
                                        <p:tav tm="100000">
                                          <p:val>
                                            <p:strVal val="#ppt_w"/>
                                          </p:val>
                                        </p:tav>
                                      </p:tavLst>
                                    </p:anim>
                                    <p:anim calcmode="lin" valueType="num">
                                      <p:cBhvr>
                                        <p:cTn id="252" dur="500" fill="hold"/>
                                        <p:tgtEl>
                                          <p:spTgt spid="36956"/>
                                        </p:tgtEl>
                                        <p:attrNameLst>
                                          <p:attrName>ppt_h</p:attrName>
                                        </p:attrNameLst>
                                      </p:cBhvr>
                                      <p:tavLst>
                                        <p:tav tm="0">
                                          <p:val>
                                            <p:fltVal val="0"/>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 presetClass="entr" presetSubtype="8" fill="hold" nodeType="clickEffect">
                                  <p:stCondLst>
                                    <p:cond delay="0"/>
                                  </p:stCondLst>
                                  <p:childTnLst>
                                    <p:set>
                                      <p:cBhvr>
                                        <p:cTn id="256" dur="1" fill="hold">
                                          <p:stCondLst>
                                            <p:cond delay="0"/>
                                          </p:stCondLst>
                                        </p:cTn>
                                        <p:tgtEl>
                                          <p:spTgt spid="36946"/>
                                        </p:tgtEl>
                                        <p:attrNameLst>
                                          <p:attrName>style.visibility</p:attrName>
                                        </p:attrNameLst>
                                      </p:cBhvr>
                                      <p:to>
                                        <p:strVal val="visible"/>
                                      </p:to>
                                    </p:set>
                                    <p:anim calcmode="lin" valueType="num">
                                      <p:cBhvr additive="base">
                                        <p:cTn id="257" dur="500" fill="hold"/>
                                        <p:tgtEl>
                                          <p:spTgt spid="36946"/>
                                        </p:tgtEl>
                                        <p:attrNameLst>
                                          <p:attrName>ppt_x</p:attrName>
                                        </p:attrNameLst>
                                      </p:cBhvr>
                                      <p:tavLst>
                                        <p:tav tm="0">
                                          <p:val>
                                            <p:strVal val="0-#ppt_w/2"/>
                                          </p:val>
                                        </p:tav>
                                        <p:tav tm="100000">
                                          <p:val>
                                            <p:strVal val="#ppt_x"/>
                                          </p:val>
                                        </p:tav>
                                      </p:tavLst>
                                    </p:anim>
                                    <p:anim calcmode="lin" valueType="num">
                                      <p:cBhvr additive="base">
                                        <p:cTn id="258" dur="500" fill="hold"/>
                                        <p:tgtEl>
                                          <p:spTgt spid="36946"/>
                                        </p:tgtEl>
                                        <p:attrNameLst>
                                          <p:attrName>ppt_y</p:attrName>
                                        </p:attrNameLst>
                                      </p:cBhvr>
                                      <p:tavLst>
                                        <p:tav tm="0">
                                          <p:val>
                                            <p:strVal val="#ppt_y"/>
                                          </p:val>
                                        </p:tav>
                                        <p:tav tm="100000">
                                          <p:val>
                                            <p:strVal val="#ppt_y"/>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 presetClass="entr" presetSubtype="8" fill="hold" nodeType="clickEffect">
                                  <p:stCondLst>
                                    <p:cond delay="0"/>
                                  </p:stCondLst>
                                  <p:childTnLst>
                                    <p:set>
                                      <p:cBhvr>
                                        <p:cTn id="262" dur="1" fill="hold">
                                          <p:stCondLst>
                                            <p:cond delay="0"/>
                                          </p:stCondLst>
                                        </p:cTn>
                                        <p:tgtEl>
                                          <p:spTgt spid="36947"/>
                                        </p:tgtEl>
                                        <p:attrNameLst>
                                          <p:attrName>style.visibility</p:attrName>
                                        </p:attrNameLst>
                                      </p:cBhvr>
                                      <p:to>
                                        <p:strVal val="visible"/>
                                      </p:to>
                                    </p:set>
                                    <p:anim calcmode="lin" valueType="num">
                                      <p:cBhvr additive="base">
                                        <p:cTn id="263" dur="500" fill="hold"/>
                                        <p:tgtEl>
                                          <p:spTgt spid="36947"/>
                                        </p:tgtEl>
                                        <p:attrNameLst>
                                          <p:attrName>ppt_x</p:attrName>
                                        </p:attrNameLst>
                                      </p:cBhvr>
                                      <p:tavLst>
                                        <p:tav tm="0">
                                          <p:val>
                                            <p:strVal val="0-#ppt_w/2"/>
                                          </p:val>
                                        </p:tav>
                                        <p:tav tm="100000">
                                          <p:val>
                                            <p:strVal val="#ppt_x"/>
                                          </p:val>
                                        </p:tav>
                                      </p:tavLst>
                                    </p:anim>
                                    <p:anim calcmode="lin" valueType="num">
                                      <p:cBhvr additive="base">
                                        <p:cTn id="264" dur="500" fill="hold"/>
                                        <p:tgtEl>
                                          <p:spTgt spid="36947"/>
                                        </p:tgtEl>
                                        <p:attrNameLst>
                                          <p:attrName>ppt_y</p:attrName>
                                        </p:attrNameLst>
                                      </p:cBhvr>
                                      <p:tavLst>
                                        <p:tav tm="0">
                                          <p:val>
                                            <p:strVal val="#ppt_y"/>
                                          </p:val>
                                        </p:tav>
                                        <p:tav tm="100000">
                                          <p:val>
                                            <p:strVal val="#ppt_y"/>
                                          </p:val>
                                        </p:tav>
                                      </p:tavLst>
                                    </p:anim>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 presetClass="entr" presetSubtype="8" fill="hold" nodeType="clickEffect">
                                  <p:stCondLst>
                                    <p:cond delay="0"/>
                                  </p:stCondLst>
                                  <p:childTnLst>
                                    <p:set>
                                      <p:cBhvr>
                                        <p:cTn id="268" dur="1" fill="hold">
                                          <p:stCondLst>
                                            <p:cond delay="0"/>
                                          </p:stCondLst>
                                        </p:cTn>
                                        <p:tgtEl>
                                          <p:spTgt spid="36948"/>
                                        </p:tgtEl>
                                        <p:attrNameLst>
                                          <p:attrName>style.visibility</p:attrName>
                                        </p:attrNameLst>
                                      </p:cBhvr>
                                      <p:to>
                                        <p:strVal val="visible"/>
                                      </p:to>
                                    </p:set>
                                    <p:anim calcmode="lin" valueType="num">
                                      <p:cBhvr additive="base">
                                        <p:cTn id="269" dur="500" fill="hold"/>
                                        <p:tgtEl>
                                          <p:spTgt spid="36948"/>
                                        </p:tgtEl>
                                        <p:attrNameLst>
                                          <p:attrName>ppt_x</p:attrName>
                                        </p:attrNameLst>
                                      </p:cBhvr>
                                      <p:tavLst>
                                        <p:tav tm="0">
                                          <p:val>
                                            <p:strVal val="0-#ppt_w/2"/>
                                          </p:val>
                                        </p:tav>
                                        <p:tav tm="100000">
                                          <p:val>
                                            <p:strVal val="#ppt_x"/>
                                          </p:val>
                                        </p:tav>
                                      </p:tavLst>
                                    </p:anim>
                                    <p:anim calcmode="lin" valueType="num">
                                      <p:cBhvr additive="base">
                                        <p:cTn id="270" dur="500" fill="hold"/>
                                        <p:tgtEl>
                                          <p:spTgt spid="36948"/>
                                        </p:tgtEl>
                                        <p:attrNameLst>
                                          <p:attrName>ppt_y</p:attrName>
                                        </p:attrNameLst>
                                      </p:cBhvr>
                                      <p:tavLst>
                                        <p:tav tm="0">
                                          <p:val>
                                            <p:strVal val="#ppt_y"/>
                                          </p:val>
                                        </p:tav>
                                        <p:tav tm="100000">
                                          <p:val>
                                            <p:strVal val="#ppt_y"/>
                                          </p:val>
                                        </p:tav>
                                      </p:tavLst>
                                    </p:anim>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 presetClass="entr" presetSubtype="8" fill="hold" nodeType="clickEffect">
                                  <p:stCondLst>
                                    <p:cond delay="0"/>
                                  </p:stCondLst>
                                  <p:childTnLst>
                                    <p:set>
                                      <p:cBhvr>
                                        <p:cTn id="274" dur="1" fill="hold">
                                          <p:stCondLst>
                                            <p:cond delay="0"/>
                                          </p:stCondLst>
                                        </p:cTn>
                                        <p:tgtEl>
                                          <p:spTgt spid="36971"/>
                                        </p:tgtEl>
                                        <p:attrNameLst>
                                          <p:attrName>style.visibility</p:attrName>
                                        </p:attrNameLst>
                                      </p:cBhvr>
                                      <p:to>
                                        <p:strVal val="visible"/>
                                      </p:to>
                                    </p:set>
                                    <p:anim calcmode="lin" valueType="num">
                                      <p:cBhvr additive="base">
                                        <p:cTn id="275" dur="500" fill="hold"/>
                                        <p:tgtEl>
                                          <p:spTgt spid="36971"/>
                                        </p:tgtEl>
                                        <p:attrNameLst>
                                          <p:attrName>ppt_x</p:attrName>
                                        </p:attrNameLst>
                                      </p:cBhvr>
                                      <p:tavLst>
                                        <p:tav tm="0">
                                          <p:val>
                                            <p:strVal val="0-#ppt_w/2"/>
                                          </p:val>
                                        </p:tav>
                                        <p:tav tm="100000">
                                          <p:val>
                                            <p:strVal val="#ppt_x"/>
                                          </p:val>
                                        </p:tav>
                                      </p:tavLst>
                                    </p:anim>
                                    <p:anim calcmode="lin" valueType="num">
                                      <p:cBhvr additive="base">
                                        <p:cTn id="276" dur="500" fill="hold"/>
                                        <p:tgtEl>
                                          <p:spTgt spid="36971"/>
                                        </p:tgtEl>
                                        <p:attrNameLst>
                                          <p:attrName>ppt_y</p:attrName>
                                        </p:attrNameLst>
                                      </p:cBhvr>
                                      <p:tavLst>
                                        <p:tav tm="0">
                                          <p:val>
                                            <p:strVal val="#ppt_y"/>
                                          </p:val>
                                        </p:tav>
                                        <p:tav tm="100000">
                                          <p:val>
                                            <p:strVal val="#ppt_y"/>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 presetClass="entr" presetSubtype="8" fill="hold" grpId="0" nodeType="clickEffect">
                                  <p:stCondLst>
                                    <p:cond delay="0"/>
                                  </p:stCondLst>
                                  <p:childTnLst>
                                    <p:set>
                                      <p:cBhvr>
                                        <p:cTn id="280" dur="1" fill="hold">
                                          <p:stCondLst>
                                            <p:cond delay="0"/>
                                          </p:stCondLst>
                                        </p:cTn>
                                        <p:tgtEl>
                                          <p:spTgt spid="36957"/>
                                        </p:tgtEl>
                                        <p:attrNameLst>
                                          <p:attrName>style.visibility</p:attrName>
                                        </p:attrNameLst>
                                      </p:cBhvr>
                                      <p:to>
                                        <p:strVal val="visible"/>
                                      </p:to>
                                    </p:set>
                                    <p:anim calcmode="lin" valueType="num">
                                      <p:cBhvr additive="base">
                                        <p:cTn id="281" dur="500" fill="hold"/>
                                        <p:tgtEl>
                                          <p:spTgt spid="36957"/>
                                        </p:tgtEl>
                                        <p:attrNameLst>
                                          <p:attrName>ppt_x</p:attrName>
                                        </p:attrNameLst>
                                      </p:cBhvr>
                                      <p:tavLst>
                                        <p:tav tm="0">
                                          <p:val>
                                            <p:strVal val="0-#ppt_w/2"/>
                                          </p:val>
                                        </p:tav>
                                        <p:tav tm="100000">
                                          <p:val>
                                            <p:strVal val="#ppt_x"/>
                                          </p:val>
                                        </p:tav>
                                      </p:tavLst>
                                    </p:anim>
                                    <p:anim calcmode="lin" valueType="num">
                                      <p:cBhvr additive="base">
                                        <p:cTn id="282" dur="500" fill="hold"/>
                                        <p:tgtEl>
                                          <p:spTgt spid="36957"/>
                                        </p:tgtEl>
                                        <p:attrNameLst>
                                          <p:attrName>ppt_y</p:attrName>
                                        </p:attrNameLst>
                                      </p:cBhvr>
                                      <p:tavLst>
                                        <p:tav tm="0">
                                          <p:val>
                                            <p:strVal val="#ppt_y"/>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18" presetClass="entr" presetSubtype="9" fill="hold" nodeType="clickEffect">
                                  <p:stCondLst>
                                    <p:cond delay="0"/>
                                  </p:stCondLst>
                                  <p:childTnLst>
                                    <p:set>
                                      <p:cBhvr>
                                        <p:cTn id="286" dur="1" fill="hold">
                                          <p:stCondLst>
                                            <p:cond delay="0"/>
                                          </p:stCondLst>
                                        </p:cTn>
                                        <p:tgtEl>
                                          <p:spTgt spid="36960"/>
                                        </p:tgtEl>
                                        <p:attrNameLst>
                                          <p:attrName>style.visibility</p:attrName>
                                        </p:attrNameLst>
                                      </p:cBhvr>
                                      <p:to>
                                        <p:strVal val="visible"/>
                                      </p:to>
                                    </p:set>
                                    <p:animEffect transition="in" filter="strips(upLeft)">
                                      <p:cBhvr>
                                        <p:cTn id="287" dur="500"/>
                                        <p:tgtEl>
                                          <p:spTgt spid="36960"/>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8" presetClass="entr" presetSubtype="12" fill="hold" nodeType="clickEffect">
                                  <p:stCondLst>
                                    <p:cond delay="0"/>
                                  </p:stCondLst>
                                  <p:childTnLst>
                                    <p:set>
                                      <p:cBhvr>
                                        <p:cTn id="291" dur="1" fill="hold">
                                          <p:stCondLst>
                                            <p:cond delay="0"/>
                                          </p:stCondLst>
                                        </p:cTn>
                                        <p:tgtEl>
                                          <p:spTgt spid="36961"/>
                                        </p:tgtEl>
                                        <p:attrNameLst>
                                          <p:attrName>style.visibility</p:attrName>
                                        </p:attrNameLst>
                                      </p:cBhvr>
                                      <p:to>
                                        <p:strVal val="visible"/>
                                      </p:to>
                                    </p:set>
                                    <p:animEffect transition="in" filter="strips(downLeft)">
                                      <p:cBhvr>
                                        <p:cTn id="292" dur="500"/>
                                        <p:tgtEl>
                                          <p:spTgt spid="36961"/>
                                        </p:tgtEl>
                                      </p:cBhvr>
                                    </p:animEffec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8" presetClass="entr" presetSubtype="6" fill="hold" nodeType="clickEffect">
                                  <p:stCondLst>
                                    <p:cond delay="0"/>
                                  </p:stCondLst>
                                  <p:childTnLst>
                                    <p:set>
                                      <p:cBhvr>
                                        <p:cTn id="296" dur="1" fill="hold">
                                          <p:stCondLst>
                                            <p:cond delay="0"/>
                                          </p:stCondLst>
                                        </p:cTn>
                                        <p:tgtEl>
                                          <p:spTgt spid="36958"/>
                                        </p:tgtEl>
                                        <p:attrNameLst>
                                          <p:attrName>style.visibility</p:attrName>
                                        </p:attrNameLst>
                                      </p:cBhvr>
                                      <p:to>
                                        <p:strVal val="visible"/>
                                      </p:to>
                                    </p:set>
                                    <p:animEffect transition="in" filter="strips(downRight)">
                                      <p:cBhvr>
                                        <p:cTn id="297" dur="500"/>
                                        <p:tgtEl>
                                          <p:spTgt spid="36958"/>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7" presetClass="entr" presetSubtype="8" fill="hold" nodeType="clickEffect">
                                  <p:stCondLst>
                                    <p:cond delay="0"/>
                                  </p:stCondLst>
                                  <p:childTnLst>
                                    <p:set>
                                      <p:cBhvr>
                                        <p:cTn id="301" dur="1" fill="hold">
                                          <p:stCondLst>
                                            <p:cond delay="0"/>
                                          </p:stCondLst>
                                        </p:cTn>
                                        <p:tgtEl>
                                          <p:spTgt spid="36959"/>
                                        </p:tgtEl>
                                        <p:attrNameLst>
                                          <p:attrName>style.visibility</p:attrName>
                                        </p:attrNameLst>
                                      </p:cBhvr>
                                      <p:to>
                                        <p:strVal val="visible"/>
                                      </p:to>
                                    </p:set>
                                    <p:anim calcmode="lin" valueType="num">
                                      <p:cBhvr>
                                        <p:cTn id="302" dur="500" fill="hold"/>
                                        <p:tgtEl>
                                          <p:spTgt spid="36959"/>
                                        </p:tgtEl>
                                        <p:attrNameLst>
                                          <p:attrName>ppt_x</p:attrName>
                                        </p:attrNameLst>
                                      </p:cBhvr>
                                      <p:tavLst>
                                        <p:tav tm="0">
                                          <p:val>
                                            <p:strVal val="#ppt_x-#ppt_w/2"/>
                                          </p:val>
                                        </p:tav>
                                        <p:tav tm="100000">
                                          <p:val>
                                            <p:strVal val="#ppt_x"/>
                                          </p:val>
                                        </p:tav>
                                      </p:tavLst>
                                    </p:anim>
                                    <p:anim calcmode="lin" valueType="num">
                                      <p:cBhvr>
                                        <p:cTn id="303" dur="500" fill="hold"/>
                                        <p:tgtEl>
                                          <p:spTgt spid="36959"/>
                                        </p:tgtEl>
                                        <p:attrNameLst>
                                          <p:attrName>ppt_y</p:attrName>
                                        </p:attrNameLst>
                                      </p:cBhvr>
                                      <p:tavLst>
                                        <p:tav tm="0">
                                          <p:val>
                                            <p:strVal val="#ppt_y"/>
                                          </p:val>
                                        </p:tav>
                                        <p:tav tm="100000">
                                          <p:val>
                                            <p:strVal val="#ppt_y"/>
                                          </p:val>
                                        </p:tav>
                                      </p:tavLst>
                                    </p:anim>
                                    <p:anim calcmode="lin" valueType="num">
                                      <p:cBhvr>
                                        <p:cTn id="304" dur="500" fill="hold"/>
                                        <p:tgtEl>
                                          <p:spTgt spid="36959"/>
                                        </p:tgtEl>
                                        <p:attrNameLst>
                                          <p:attrName>ppt_w</p:attrName>
                                        </p:attrNameLst>
                                      </p:cBhvr>
                                      <p:tavLst>
                                        <p:tav tm="0">
                                          <p:val>
                                            <p:fltVal val="0"/>
                                          </p:val>
                                        </p:tav>
                                        <p:tav tm="100000">
                                          <p:val>
                                            <p:strVal val="#ppt_w"/>
                                          </p:val>
                                        </p:tav>
                                      </p:tavLst>
                                    </p:anim>
                                    <p:anim calcmode="lin" valueType="num">
                                      <p:cBhvr>
                                        <p:cTn id="305" dur="500" fill="hold"/>
                                        <p:tgtEl>
                                          <p:spTgt spid="36959"/>
                                        </p:tgtEl>
                                        <p:attrNameLst>
                                          <p:attrName>ppt_h</p:attrName>
                                        </p:attrNameLst>
                                      </p:cBhvr>
                                      <p:tavLst>
                                        <p:tav tm="0">
                                          <p:val>
                                            <p:strVal val="#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8" presetClass="entr" presetSubtype="9" fill="hold" nodeType="clickEffect">
                                  <p:stCondLst>
                                    <p:cond delay="0"/>
                                  </p:stCondLst>
                                  <p:childTnLst>
                                    <p:set>
                                      <p:cBhvr>
                                        <p:cTn id="309" dur="1" fill="hold">
                                          <p:stCondLst>
                                            <p:cond delay="0"/>
                                          </p:stCondLst>
                                        </p:cTn>
                                        <p:tgtEl>
                                          <p:spTgt spid="36969"/>
                                        </p:tgtEl>
                                        <p:attrNameLst>
                                          <p:attrName>style.visibility</p:attrName>
                                        </p:attrNameLst>
                                      </p:cBhvr>
                                      <p:to>
                                        <p:strVal val="visible"/>
                                      </p:to>
                                    </p:set>
                                    <p:animEffect transition="in" filter="strips(upLeft)">
                                      <p:cBhvr>
                                        <p:cTn id="310" dur="500"/>
                                        <p:tgtEl>
                                          <p:spTgt spid="36969"/>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18" presetClass="entr" presetSubtype="3" fill="hold" nodeType="clickEffect">
                                  <p:stCondLst>
                                    <p:cond delay="0"/>
                                  </p:stCondLst>
                                  <p:childTnLst>
                                    <p:set>
                                      <p:cBhvr>
                                        <p:cTn id="314" dur="1" fill="hold">
                                          <p:stCondLst>
                                            <p:cond delay="0"/>
                                          </p:stCondLst>
                                        </p:cTn>
                                        <p:tgtEl>
                                          <p:spTgt spid="36970"/>
                                        </p:tgtEl>
                                        <p:attrNameLst>
                                          <p:attrName>style.visibility</p:attrName>
                                        </p:attrNameLst>
                                      </p:cBhvr>
                                      <p:to>
                                        <p:strVal val="visible"/>
                                      </p:to>
                                    </p:set>
                                    <p:animEffect transition="in" filter="strips(upRight)">
                                      <p:cBhvr>
                                        <p:cTn id="315" dur="500"/>
                                        <p:tgtEl>
                                          <p:spTgt spid="36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77" grpId="0" autoUpdateAnimBg="0"/>
      <p:bldP spid="36889" grpId="0" autoUpdateAnimBg="0"/>
      <p:bldP spid="36937" grpId="0" autoUpdateAnimBg="0"/>
      <p:bldP spid="3695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6135688" y="3733800"/>
            <a:ext cx="2168525" cy="2381250"/>
            <a:chOff x="3865" y="2112"/>
            <a:chExt cx="1366" cy="1500"/>
          </a:xfrm>
        </p:grpSpPr>
        <p:sp>
          <p:nvSpPr>
            <p:cNvPr id="43176" name="Oval 3"/>
            <p:cNvSpPr>
              <a:spLocks noChangeArrowheads="1"/>
            </p:cNvSpPr>
            <p:nvPr/>
          </p:nvSpPr>
          <p:spPr bwMode="auto">
            <a:xfrm rot="-7513297">
              <a:off x="4344" y="2592"/>
              <a:ext cx="564" cy="1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77" name="Line 4"/>
            <p:cNvSpPr>
              <a:spLocks noChangeShapeType="1"/>
            </p:cNvSpPr>
            <p:nvPr/>
          </p:nvSpPr>
          <p:spPr bwMode="auto">
            <a:xfrm rot="-7513297">
              <a:off x="3644" y="2587"/>
              <a:ext cx="945" cy="5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78" name="Line 5"/>
            <p:cNvSpPr>
              <a:spLocks noChangeShapeType="1"/>
            </p:cNvSpPr>
            <p:nvPr/>
          </p:nvSpPr>
          <p:spPr bwMode="auto">
            <a:xfrm rot="14086703" flipV="1">
              <a:off x="4089" y="2295"/>
              <a:ext cx="870" cy="5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79" name="Text Box 6"/>
            <p:cNvSpPr txBox="1">
              <a:spLocks noChangeArrowheads="1"/>
            </p:cNvSpPr>
            <p:nvPr/>
          </p:nvSpPr>
          <p:spPr bwMode="auto">
            <a:xfrm rot="-354110">
              <a:off x="4643" y="328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r>
                <a:rPr lang="en-US" altLang="en-US" sz="1400" baseline="-25000">
                  <a:latin typeface="Times New Roman" panose="02020603050405020304" pitchFamily="18" charset="0"/>
                </a:rPr>
                <a:t>1</a:t>
              </a:r>
            </a:p>
          </p:txBody>
        </p:sp>
        <p:sp>
          <p:nvSpPr>
            <p:cNvPr id="43180" name="Text Box 7"/>
            <p:cNvSpPr txBox="1">
              <a:spLocks noChangeArrowheads="1"/>
            </p:cNvSpPr>
            <p:nvPr/>
          </p:nvSpPr>
          <p:spPr bwMode="auto">
            <a:xfrm rot="-11191">
              <a:off x="4357" y="342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a:t>
              </a:r>
              <a:r>
                <a:rPr lang="en-US" altLang="en-US" sz="1400" baseline="-25000">
                  <a:latin typeface="Times New Roman" panose="02020603050405020304" pitchFamily="18" charset="0"/>
                </a:rPr>
                <a:t>1</a:t>
              </a:r>
            </a:p>
          </p:txBody>
        </p:sp>
        <p:sp>
          <p:nvSpPr>
            <p:cNvPr id="43181" name="Text Box 8"/>
            <p:cNvSpPr txBox="1">
              <a:spLocks noChangeArrowheads="1"/>
            </p:cNvSpPr>
            <p:nvPr/>
          </p:nvSpPr>
          <p:spPr bwMode="auto">
            <a:xfrm rot="50137">
              <a:off x="4193" y="3051"/>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f</a:t>
              </a:r>
              <a:r>
                <a:rPr lang="en-US" altLang="en-US" sz="1400" baseline="-25000">
                  <a:latin typeface="Times New Roman" panose="02020603050405020304" pitchFamily="18" charset="0"/>
                </a:rPr>
                <a:t>1</a:t>
              </a:r>
            </a:p>
          </p:txBody>
        </p:sp>
        <p:sp>
          <p:nvSpPr>
            <p:cNvPr id="43182" name="Text Box 9"/>
            <p:cNvSpPr txBox="1">
              <a:spLocks noChangeArrowheads="1"/>
            </p:cNvSpPr>
            <p:nvPr/>
          </p:nvSpPr>
          <p:spPr bwMode="auto">
            <a:xfrm rot="-262626">
              <a:off x="4374" y="2825"/>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r>
                <a:rPr lang="en-US" altLang="en-US" sz="1400" baseline="-25000">
                  <a:latin typeface="Times New Roman" panose="02020603050405020304" pitchFamily="18" charset="0"/>
                </a:rPr>
                <a:t>1</a:t>
              </a:r>
            </a:p>
          </p:txBody>
        </p:sp>
        <p:sp>
          <p:nvSpPr>
            <p:cNvPr id="43183" name="Text Box 10"/>
            <p:cNvSpPr txBox="1">
              <a:spLocks noChangeArrowheads="1"/>
            </p:cNvSpPr>
            <p:nvPr/>
          </p:nvSpPr>
          <p:spPr bwMode="auto">
            <a:xfrm rot="-309977">
              <a:off x="4673" y="268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r>
                <a:rPr lang="en-US" altLang="en-US" sz="1400" baseline="-25000">
                  <a:latin typeface="Times New Roman" panose="02020603050405020304" pitchFamily="18" charset="0"/>
                </a:rPr>
                <a:t>1</a:t>
              </a:r>
            </a:p>
          </p:txBody>
        </p:sp>
        <p:sp>
          <p:nvSpPr>
            <p:cNvPr id="43184" name="Text Box 11"/>
            <p:cNvSpPr txBox="1">
              <a:spLocks noChangeArrowheads="1"/>
            </p:cNvSpPr>
            <p:nvPr/>
          </p:nvSpPr>
          <p:spPr bwMode="auto">
            <a:xfrm rot="10391">
              <a:off x="4991" y="2685"/>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r>
                <a:rPr lang="en-US" altLang="en-US" sz="1400" baseline="-25000">
                  <a:latin typeface="Times New Roman" panose="02020603050405020304" pitchFamily="18" charset="0"/>
                </a:rPr>
                <a:t>1</a:t>
              </a:r>
            </a:p>
          </p:txBody>
        </p:sp>
        <p:sp>
          <p:nvSpPr>
            <p:cNvPr id="43185" name="Text Box 12"/>
            <p:cNvSpPr txBox="1">
              <a:spLocks noChangeArrowheads="1"/>
            </p:cNvSpPr>
            <p:nvPr/>
          </p:nvSpPr>
          <p:spPr bwMode="auto">
            <a:xfrm rot="-174120">
              <a:off x="4910" y="3059"/>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43186" name="Oval 13"/>
            <p:cNvSpPr>
              <a:spLocks noChangeArrowheads="1"/>
            </p:cNvSpPr>
            <p:nvPr/>
          </p:nvSpPr>
          <p:spPr bwMode="auto">
            <a:xfrm>
              <a:off x="4907" y="307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87" name="Text Box 14"/>
            <p:cNvSpPr txBox="1">
              <a:spLocks noChangeArrowheads="1"/>
            </p:cNvSpPr>
            <p:nvPr/>
          </p:nvSpPr>
          <p:spPr bwMode="auto">
            <a:xfrm rot="-11191">
              <a:off x="4121" y="333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r>
                <a:rPr lang="en-US" altLang="en-US" sz="1400" baseline="-25000">
                  <a:latin typeface="Times New Roman" panose="02020603050405020304" pitchFamily="18" charset="0"/>
                </a:rPr>
                <a:t>1</a:t>
              </a:r>
            </a:p>
          </p:txBody>
        </p:sp>
        <p:sp>
          <p:nvSpPr>
            <p:cNvPr id="43188" name="Oval 15"/>
            <p:cNvSpPr>
              <a:spLocks noChangeArrowheads="1"/>
            </p:cNvSpPr>
            <p:nvPr/>
          </p:nvSpPr>
          <p:spPr bwMode="auto">
            <a:xfrm>
              <a:off x="4229" y="339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89" name="Oval 16"/>
            <p:cNvSpPr>
              <a:spLocks noChangeArrowheads="1"/>
            </p:cNvSpPr>
            <p:nvPr/>
          </p:nvSpPr>
          <p:spPr bwMode="auto">
            <a:xfrm>
              <a:off x="4439" y="343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0" name="Oval 17"/>
            <p:cNvSpPr>
              <a:spLocks noChangeArrowheads="1"/>
            </p:cNvSpPr>
            <p:nvPr/>
          </p:nvSpPr>
          <p:spPr bwMode="auto">
            <a:xfrm>
              <a:off x="4811" y="32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1" name="Oval 18"/>
            <p:cNvSpPr>
              <a:spLocks noChangeArrowheads="1"/>
            </p:cNvSpPr>
            <p:nvPr/>
          </p:nvSpPr>
          <p:spPr bwMode="auto">
            <a:xfrm>
              <a:off x="5003" y="302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2" name="Oval 19"/>
            <p:cNvSpPr>
              <a:spLocks noChangeArrowheads="1"/>
            </p:cNvSpPr>
            <p:nvPr/>
          </p:nvSpPr>
          <p:spPr bwMode="auto">
            <a:xfrm>
              <a:off x="5003" y="278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3" name="Oval 20"/>
            <p:cNvSpPr>
              <a:spLocks noChangeArrowheads="1"/>
            </p:cNvSpPr>
            <p:nvPr/>
          </p:nvSpPr>
          <p:spPr bwMode="auto">
            <a:xfrm>
              <a:off x="4703" y="271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4" name="Oval 21"/>
            <p:cNvSpPr>
              <a:spLocks noChangeArrowheads="1"/>
            </p:cNvSpPr>
            <p:nvPr/>
          </p:nvSpPr>
          <p:spPr bwMode="auto">
            <a:xfrm>
              <a:off x="4439" y="28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5" name="Oval 22"/>
            <p:cNvSpPr>
              <a:spLocks noChangeArrowheads="1"/>
            </p:cNvSpPr>
            <p:nvPr/>
          </p:nvSpPr>
          <p:spPr bwMode="auto">
            <a:xfrm>
              <a:off x="4217" y="306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96" name="Text Box 23"/>
            <p:cNvSpPr txBox="1">
              <a:spLocks noChangeArrowheads="1"/>
            </p:cNvSpPr>
            <p:nvPr/>
          </p:nvSpPr>
          <p:spPr bwMode="auto">
            <a:xfrm>
              <a:off x="4571" y="308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latin typeface="Times New Roman" panose="02020603050405020304" pitchFamily="18" charset="0"/>
                </a:rPr>
                <a:t>1</a:t>
              </a:r>
            </a:p>
          </p:txBody>
        </p:sp>
      </p:grpSp>
      <p:sp>
        <p:nvSpPr>
          <p:cNvPr id="47128" name="Oval 24"/>
          <p:cNvSpPr>
            <a:spLocks noChangeArrowheads="1"/>
          </p:cNvSpPr>
          <p:nvPr/>
        </p:nvSpPr>
        <p:spPr bwMode="auto">
          <a:xfrm rot="-2388062">
            <a:off x="6557963" y="2552700"/>
            <a:ext cx="1595437" cy="11128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7129" name="Text Box 25"/>
          <p:cNvSpPr txBox="1">
            <a:spLocks noChangeArrowheads="1"/>
          </p:cNvSpPr>
          <p:nvPr/>
        </p:nvSpPr>
        <p:spPr bwMode="auto">
          <a:xfrm rot="59674">
            <a:off x="6154738" y="39274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r>
              <a:rPr lang="en-US" altLang="en-US" sz="1400" baseline="-25000">
                <a:latin typeface="Times New Roman" panose="02020603050405020304" pitchFamily="18" charset="0"/>
              </a:rPr>
              <a:t>1</a:t>
            </a:r>
          </a:p>
        </p:txBody>
      </p:sp>
      <p:sp>
        <p:nvSpPr>
          <p:cNvPr id="47130" name="Oval 26"/>
          <p:cNvSpPr>
            <a:spLocks noChangeArrowheads="1"/>
          </p:cNvSpPr>
          <p:nvPr/>
        </p:nvSpPr>
        <p:spPr bwMode="auto">
          <a:xfrm>
            <a:off x="6400800" y="40481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7131" name="Line 27"/>
          <p:cNvSpPr>
            <a:spLocks noChangeShapeType="1"/>
          </p:cNvSpPr>
          <p:nvPr/>
        </p:nvSpPr>
        <p:spPr bwMode="auto">
          <a:xfrm flipH="1">
            <a:off x="6400800" y="5305425"/>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32" name="Group 28"/>
          <p:cNvGrpSpPr>
            <a:grpSpLocks/>
          </p:cNvGrpSpPr>
          <p:nvPr/>
        </p:nvGrpSpPr>
        <p:grpSpPr bwMode="auto">
          <a:xfrm>
            <a:off x="6096000" y="4572000"/>
            <a:ext cx="1562100" cy="757238"/>
            <a:chOff x="3850" y="2643"/>
            <a:chExt cx="984" cy="477"/>
          </a:xfrm>
        </p:grpSpPr>
        <p:sp>
          <p:nvSpPr>
            <p:cNvPr id="43174" name="Line 29"/>
            <p:cNvSpPr>
              <a:spLocks noChangeShapeType="1"/>
            </p:cNvSpPr>
            <p:nvPr/>
          </p:nvSpPr>
          <p:spPr bwMode="auto">
            <a:xfrm rot="2676545">
              <a:off x="3850" y="2643"/>
              <a:ext cx="984"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75" name="Oval 30"/>
            <p:cNvSpPr>
              <a:spLocks noChangeArrowheads="1"/>
            </p:cNvSpPr>
            <p:nvPr/>
          </p:nvSpPr>
          <p:spPr bwMode="auto">
            <a:xfrm>
              <a:off x="4608" y="307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47135" name="Group 31"/>
          <p:cNvGrpSpPr>
            <a:grpSpLocks/>
          </p:cNvGrpSpPr>
          <p:nvPr/>
        </p:nvGrpSpPr>
        <p:grpSpPr bwMode="auto">
          <a:xfrm>
            <a:off x="7010400" y="4114800"/>
            <a:ext cx="1524000" cy="457200"/>
            <a:chOff x="4416" y="2352"/>
            <a:chExt cx="960" cy="288"/>
          </a:xfrm>
        </p:grpSpPr>
        <p:sp>
          <p:nvSpPr>
            <p:cNvPr id="43172" name="Line 32"/>
            <p:cNvSpPr>
              <a:spLocks noChangeShapeType="1"/>
            </p:cNvSpPr>
            <p:nvPr/>
          </p:nvSpPr>
          <p:spPr bwMode="auto">
            <a:xfrm flipH="1">
              <a:off x="4416" y="2352"/>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73" name="Line 33"/>
            <p:cNvSpPr>
              <a:spLocks noChangeShapeType="1"/>
            </p:cNvSpPr>
            <p:nvPr/>
          </p:nvSpPr>
          <p:spPr bwMode="auto">
            <a:xfrm>
              <a:off x="4800" y="235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7138" name="Group 34"/>
          <p:cNvGrpSpPr>
            <a:grpSpLocks/>
          </p:cNvGrpSpPr>
          <p:nvPr/>
        </p:nvGrpSpPr>
        <p:grpSpPr bwMode="auto">
          <a:xfrm>
            <a:off x="5943600" y="3810000"/>
            <a:ext cx="2003425" cy="1281113"/>
            <a:chOff x="3747" y="2139"/>
            <a:chExt cx="1262" cy="807"/>
          </a:xfrm>
        </p:grpSpPr>
        <p:sp>
          <p:nvSpPr>
            <p:cNvPr id="43169" name="Line 35"/>
            <p:cNvSpPr>
              <a:spLocks noChangeShapeType="1"/>
            </p:cNvSpPr>
            <p:nvPr/>
          </p:nvSpPr>
          <p:spPr bwMode="auto">
            <a:xfrm rot="826034">
              <a:off x="3747" y="2296"/>
              <a:ext cx="1262"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70" name="Arc 36"/>
            <p:cNvSpPr>
              <a:spLocks/>
            </p:cNvSpPr>
            <p:nvPr/>
          </p:nvSpPr>
          <p:spPr bwMode="auto">
            <a:xfrm flipH="1">
              <a:off x="4080" y="2139"/>
              <a:ext cx="336" cy="364"/>
            </a:xfrm>
            <a:custGeom>
              <a:avLst/>
              <a:gdLst>
                <a:gd name="T0" fmla="*/ 0 w 21600"/>
                <a:gd name="T1" fmla="*/ 0 h 23373"/>
                <a:gd name="T2" fmla="*/ 0 w 21600"/>
                <a:gd name="T3" fmla="*/ 0 h 23373"/>
                <a:gd name="T4" fmla="*/ 0 w 21600"/>
                <a:gd name="T5" fmla="*/ 0 h 23373"/>
                <a:gd name="T6" fmla="*/ 0 60000 65536"/>
                <a:gd name="T7" fmla="*/ 0 60000 65536"/>
                <a:gd name="T8" fmla="*/ 0 60000 65536"/>
              </a:gdLst>
              <a:ahLst/>
              <a:cxnLst>
                <a:cxn ang="T6">
                  <a:pos x="T0" y="T1"/>
                </a:cxn>
                <a:cxn ang="T7">
                  <a:pos x="T2" y="T3"/>
                </a:cxn>
                <a:cxn ang="T8">
                  <a:pos x="T4" y="T5"/>
                </a:cxn>
              </a:cxnLst>
              <a:rect l="0" t="0" r="r" b="b"/>
              <a:pathLst>
                <a:path w="21600" h="23373" fill="none" extrusionOk="0">
                  <a:moveTo>
                    <a:pt x="11285" y="23372"/>
                  </a:moveTo>
                  <a:cubicBezTo>
                    <a:pt x="4330" y="19592"/>
                    <a:pt x="0" y="12310"/>
                    <a:pt x="0" y="4395"/>
                  </a:cubicBezTo>
                  <a:cubicBezTo>
                    <a:pt x="0" y="2918"/>
                    <a:pt x="151" y="1445"/>
                    <a:pt x="451" y="-1"/>
                  </a:cubicBezTo>
                </a:path>
                <a:path w="21600" h="23373" stroke="0" extrusionOk="0">
                  <a:moveTo>
                    <a:pt x="11285" y="23372"/>
                  </a:moveTo>
                  <a:cubicBezTo>
                    <a:pt x="4330" y="19592"/>
                    <a:pt x="0" y="12310"/>
                    <a:pt x="0" y="4395"/>
                  </a:cubicBezTo>
                  <a:cubicBezTo>
                    <a:pt x="0" y="2918"/>
                    <a:pt x="151" y="1445"/>
                    <a:pt x="451" y="-1"/>
                  </a:cubicBezTo>
                  <a:lnTo>
                    <a:pt x="21600" y="4395"/>
                  </a:lnTo>
                  <a:lnTo>
                    <a:pt x="11285" y="2337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171" name="Text Box 37"/>
            <p:cNvSpPr txBox="1">
              <a:spLocks noChangeArrowheads="1"/>
            </p:cNvSpPr>
            <p:nvPr/>
          </p:nvSpPr>
          <p:spPr bwMode="auto">
            <a:xfrm>
              <a:off x="4176" y="2208"/>
              <a:ext cx="2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40</a:t>
              </a:r>
              <a:r>
                <a:rPr lang="en-US" altLang="en-US" sz="1400" baseline="30000">
                  <a:latin typeface="Times New Roman" panose="02020603050405020304" pitchFamily="18" charset="0"/>
                </a:rPr>
                <a:t>0</a:t>
              </a:r>
            </a:p>
          </p:txBody>
        </p:sp>
      </p:grpSp>
      <p:grpSp>
        <p:nvGrpSpPr>
          <p:cNvPr id="47142" name="Group 38"/>
          <p:cNvGrpSpPr>
            <a:grpSpLocks/>
          </p:cNvGrpSpPr>
          <p:nvPr/>
        </p:nvGrpSpPr>
        <p:grpSpPr bwMode="auto">
          <a:xfrm>
            <a:off x="5410200" y="4524375"/>
            <a:ext cx="1362075" cy="428625"/>
            <a:chOff x="3408" y="2610"/>
            <a:chExt cx="858" cy="270"/>
          </a:xfrm>
        </p:grpSpPr>
        <p:sp>
          <p:nvSpPr>
            <p:cNvPr id="43166" name="Line 39"/>
            <p:cNvSpPr>
              <a:spLocks noChangeShapeType="1"/>
            </p:cNvSpPr>
            <p:nvPr/>
          </p:nvSpPr>
          <p:spPr bwMode="auto">
            <a:xfrm flipV="1">
              <a:off x="3978" y="2610"/>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67" name="Line 40"/>
            <p:cNvSpPr>
              <a:spLocks noChangeShapeType="1"/>
            </p:cNvSpPr>
            <p:nvPr/>
          </p:nvSpPr>
          <p:spPr bwMode="auto">
            <a:xfrm flipH="1">
              <a:off x="3456" y="28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68" name="Text Box 41"/>
            <p:cNvSpPr txBox="1">
              <a:spLocks noChangeArrowheads="1"/>
            </p:cNvSpPr>
            <p:nvPr/>
          </p:nvSpPr>
          <p:spPr bwMode="auto">
            <a:xfrm>
              <a:off x="3408" y="2688"/>
              <a:ext cx="6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latin typeface="Times New Roman" panose="02020603050405020304" pitchFamily="18" charset="0"/>
                </a:rPr>
                <a:t>Axis Tv Length</a:t>
              </a:r>
              <a:r>
                <a:rPr lang="en-US" altLang="en-US" sz="1400">
                  <a:latin typeface="Times New Roman" panose="02020603050405020304" pitchFamily="18" charset="0"/>
                </a:rPr>
                <a:t> </a:t>
              </a:r>
            </a:p>
          </p:txBody>
        </p:sp>
      </p:grpSp>
      <p:grpSp>
        <p:nvGrpSpPr>
          <p:cNvPr id="47146" name="Group 42"/>
          <p:cNvGrpSpPr>
            <a:grpSpLocks/>
          </p:cNvGrpSpPr>
          <p:nvPr/>
        </p:nvGrpSpPr>
        <p:grpSpPr bwMode="auto">
          <a:xfrm>
            <a:off x="3657600" y="5905500"/>
            <a:ext cx="1524000" cy="304800"/>
            <a:chOff x="2304" y="3480"/>
            <a:chExt cx="960" cy="192"/>
          </a:xfrm>
        </p:grpSpPr>
        <p:grpSp>
          <p:nvGrpSpPr>
            <p:cNvPr id="43162" name="Group 43"/>
            <p:cNvGrpSpPr>
              <a:grpSpLocks/>
            </p:cNvGrpSpPr>
            <p:nvPr/>
          </p:nvGrpSpPr>
          <p:grpSpPr bwMode="auto">
            <a:xfrm>
              <a:off x="2304" y="3600"/>
              <a:ext cx="960" cy="0"/>
              <a:chOff x="2304" y="3600"/>
              <a:chExt cx="960" cy="0"/>
            </a:xfrm>
          </p:grpSpPr>
          <p:sp>
            <p:nvSpPr>
              <p:cNvPr id="43164" name="Line 44"/>
              <p:cNvSpPr>
                <a:spLocks noChangeShapeType="1"/>
              </p:cNvSpPr>
              <p:nvPr/>
            </p:nvSpPr>
            <p:spPr bwMode="auto">
              <a:xfrm flipH="1">
                <a:off x="2304" y="360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65" name="Line 45"/>
              <p:cNvSpPr>
                <a:spLocks noChangeShapeType="1"/>
              </p:cNvSpPr>
              <p:nvPr/>
            </p:nvSpPr>
            <p:spPr bwMode="auto">
              <a:xfrm>
                <a:off x="3072" y="360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3163" name="Text Box 46"/>
            <p:cNvSpPr txBox="1">
              <a:spLocks noChangeArrowheads="1"/>
            </p:cNvSpPr>
            <p:nvPr/>
          </p:nvSpPr>
          <p:spPr bwMode="auto">
            <a:xfrm>
              <a:off x="2472" y="3480"/>
              <a:ext cx="6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latin typeface="Times New Roman" panose="02020603050405020304" pitchFamily="18" charset="0"/>
                </a:rPr>
                <a:t>Axis Tv Length</a:t>
              </a:r>
              <a:r>
                <a:rPr lang="en-US" altLang="en-US" sz="1400">
                  <a:latin typeface="Times New Roman" panose="02020603050405020304" pitchFamily="18" charset="0"/>
                </a:rPr>
                <a:t> </a:t>
              </a:r>
            </a:p>
          </p:txBody>
        </p:sp>
      </p:grpSp>
      <p:sp>
        <p:nvSpPr>
          <p:cNvPr id="47151" name="Text Box 47"/>
          <p:cNvSpPr txBox="1">
            <a:spLocks noChangeArrowheads="1"/>
          </p:cNvSpPr>
          <p:nvPr/>
        </p:nvSpPr>
        <p:spPr bwMode="auto">
          <a:xfrm>
            <a:off x="7543800" y="3822700"/>
            <a:ext cx="1133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latin typeface="Times New Roman" panose="02020603050405020304" pitchFamily="18" charset="0"/>
              </a:rPr>
              <a:t>Axis True Length</a:t>
            </a:r>
            <a:r>
              <a:rPr lang="en-US" altLang="en-US" sz="1400">
                <a:latin typeface="Times New Roman" panose="02020603050405020304" pitchFamily="18" charset="0"/>
              </a:rPr>
              <a:t> </a:t>
            </a:r>
          </a:p>
        </p:txBody>
      </p:sp>
      <p:sp>
        <p:nvSpPr>
          <p:cNvPr id="47152" name="Text Box 48"/>
          <p:cNvSpPr txBox="1">
            <a:spLocks noChangeArrowheads="1"/>
          </p:cNvSpPr>
          <p:nvPr/>
        </p:nvSpPr>
        <p:spPr bwMode="auto">
          <a:xfrm>
            <a:off x="8124825" y="5097463"/>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latin typeface="Times New Roman" panose="02020603050405020304" pitchFamily="18" charset="0"/>
              </a:rPr>
              <a:t>Locus of</a:t>
            </a:r>
          </a:p>
          <a:p>
            <a:pPr eaLnBrk="1" hangingPunct="1">
              <a:spcBef>
                <a:spcPct val="0"/>
              </a:spcBef>
              <a:buFontTx/>
              <a:buNone/>
            </a:pPr>
            <a:r>
              <a:rPr lang="en-US" altLang="en-US" sz="1000">
                <a:latin typeface="Times New Roman" panose="02020603050405020304" pitchFamily="18" charset="0"/>
              </a:rPr>
              <a:t>Center 1</a:t>
            </a:r>
          </a:p>
        </p:txBody>
      </p:sp>
      <p:grpSp>
        <p:nvGrpSpPr>
          <p:cNvPr id="47153" name="Group 49"/>
          <p:cNvGrpSpPr>
            <a:grpSpLocks/>
          </p:cNvGrpSpPr>
          <p:nvPr/>
        </p:nvGrpSpPr>
        <p:grpSpPr bwMode="auto">
          <a:xfrm>
            <a:off x="6400800" y="1905000"/>
            <a:ext cx="1600200" cy="3962400"/>
            <a:chOff x="4032" y="960"/>
            <a:chExt cx="1008" cy="2496"/>
          </a:xfrm>
        </p:grpSpPr>
        <p:sp>
          <p:nvSpPr>
            <p:cNvPr id="43154" name="Line 50"/>
            <p:cNvSpPr>
              <a:spLocks noChangeShapeType="1"/>
            </p:cNvSpPr>
            <p:nvPr/>
          </p:nvSpPr>
          <p:spPr bwMode="auto">
            <a:xfrm flipV="1">
              <a:off x="4032" y="960"/>
              <a:ext cx="0" cy="134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5" name="Line 51"/>
            <p:cNvSpPr>
              <a:spLocks noChangeShapeType="1"/>
            </p:cNvSpPr>
            <p:nvPr/>
          </p:nvSpPr>
          <p:spPr bwMode="auto">
            <a:xfrm flipV="1">
              <a:off x="4224" y="960"/>
              <a:ext cx="0" cy="244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6" name="Line 52"/>
            <p:cNvSpPr>
              <a:spLocks noChangeShapeType="1"/>
            </p:cNvSpPr>
            <p:nvPr/>
          </p:nvSpPr>
          <p:spPr bwMode="auto">
            <a:xfrm flipV="1">
              <a:off x="4464" y="960"/>
              <a:ext cx="0" cy="249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7" name="Line 53"/>
            <p:cNvSpPr>
              <a:spLocks noChangeShapeType="1"/>
            </p:cNvSpPr>
            <p:nvPr/>
          </p:nvSpPr>
          <p:spPr bwMode="auto">
            <a:xfrm flipV="1">
              <a:off x="4800" y="1008"/>
              <a:ext cx="0" cy="230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8" name="Line 54"/>
            <p:cNvSpPr>
              <a:spLocks noChangeShapeType="1"/>
            </p:cNvSpPr>
            <p:nvPr/>
          </p:nvSpPr>
          <p:spPr bwMode="auto">
            <a:xfrm flipV="1">
              <a:off x="5040" y="1008"/>
              <a:ext cx="0" cy="182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9" name="Line 55"/>
            <p:cNvSpPr>
              <a:spLocks noChangeShapeType="1"/>
            </p:cNvSpPr>
            <p:nvPr/>
          </p:nvSpPr>
          <p:spPr bwMode="auto">
            <a:xfrm flipV="1">
              <a:off x="4752" y="1008"/>
              <a:ext cx="0" cy="172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60" name="Line 56"/>
            <p:cNvSpPr>
              <a:spLocks noChangeShapeType="1"/>
            </p:cNvSpPr>
            <p:nvPr/>
          </p:nvSpPr>
          <p:spPr bwMode="auto">
            <a:xfrm flipV="1">
              <a:off x="4256" y="960"/>
              <a:ext cx="0" cy="211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61" name="Line 57"/>
            <p:cNvSpPr>
              <a:spLocks noChangeShapeType="1"/>
            </p:cNvSpPr>
            <p:nvPr/>
          </p:nvSpPr>
          <p:spPr bwMode="auto">
            <a:xfrm flipV="1">
              <a:off x="5008" y="1008"/>
              <a:ext cx="0" cy="206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7162" name="Group 58"/>
          <p:cNvGrpSpPr>
            <a:grpSpLocks/>
          </p:cNvGrpSpPr>
          <p:nvPr/>
        </p:nvGrpSpPr>
        <p:grpSpPr bwMode="auto">
          <a:xfrm>
            <a:off x="3200400" y="2095500"/>
            <a:ext cx="4953000" cy="1562100"/>
            <a:chOff x="2016" y="1072"/>
            <a:chExt cx="3120" cy="984"/>
          </a:xfrm>
        </p:grpSpPr>
        <p:sp>
          <p:nvSpPr>
            <p:cNvPr id="43149" name="Line 59"/>
            <p:cNvSpPr>
              <a:spLocks noChangeShapeType="1"/>
            </p:cNvSpPr>
            <p:nvPr/>
          </p:nvSpPr>
          <p:spPr bwMode="auto">
            <a:xfrm>
              <a:off x="3216" y="1072"/>
              <a:ext cx="192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0" name="Line 60"/>
            <p:cNvSpPr>
              <a:spLocks noChangeShapeType="1"/>
            </p:cNvSpPr>
            <p:nvPr/>
          </p:nvSpPr>
          <p:spPr bwMode="auto">
            <a:xfrm>
              <a:off x="2016" y="1320"/>
              <a:ext cx="307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1" name="Line 61"/>
            <p:cNvSpPr>
              <a:spLocks noChangeShapeType="1"/>
            </p:cNvSpPr>
            <p:nvPr/>
          </p:nvSpPr>
          <p:spPr bwMode="auto">
            <a:xfrm>
              <a:off x="2064" y="1424"/>
              <a:ext cx="30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2" name="Line 62"/>
            <p:cNvSpPr>
              <a:spLocks noChangeShapeType="1"/>
            </p:cNvSpPr>
            <p:nvPr/>
          </p:nvSpPr>
          <p:spPr bwMode="auto">
            <a:xfrm>
              <a:off x="2272" y="1720"/>
              <a:ext cx="283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53" name="Line 63"/>
            <p:cNvSpPr>
              <a:spLocks noChangeShapeType="1"/>
            </p:cNvSpPr>
            <p:nvPr/>
          </p:nvSpPr>
          <p:spPr bwMode="auto">
            <a:xfrm>
              <a:off x="2496" y="2056"/>
              <a:ext cx="264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7168" name="Oval 64"/>
          <p:cNvSpPr>
            <a:spLocks noChangeArrowheads="1"/>
          </p:cNvSpPr>
          <p:nvPr/>
        </p:nvSpPr>
        <p:spPr bwMode="auto">
          <a:xfrm>
            <a:off x="6375400" y="20447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47169" name="Group 65"/>
          <p:cNvGrpSpPr>
            <a:grpSpLocks/>
          </p:cNvGrpSpPr>
          <p:nvPr/>
        </p:nvGrpSpPr>
        <p:grpSpPr bwMode="auto">
          <a:xfrm>
            <a:off x="6654800" y="2438400"/>
            <a:ext cx="1346200" cy="1384300"/>
            <a:chOff x="4192" y="1296"/>
            <a:chExt cx="848" cy="872"/>
          </a:xfrm>
        </p:grpSpPr>
        <p:sp>
          <p:nvSpPr>
            <p:cNvPr id="43141" name="Oval 66"/>
            <p:cNvSpPr>
              <a:spLocks noChangeArrowheads="1"/>
            </p:cNvSpPr>
            <p:nvPr/>
          </p:nvSpPr>
          <p:spPr bwMode="auto">
            <a:xfrm>
              <a:off x="4192" y="168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2" name="Oval 67"/>
            <p:cNvSpPr>
              <a:spLocks noChangeArrowheads="1"/>
            </p:cNvSpPr>
            <p:nvPr/>
          </p:nvSpPr>
          <p:spPr bwMode="auto">
            <a:xfrm>
              <a:off x="4992" y="168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3" name="Oval 68"/>
            <p:cNvSpPr>
              <a:spLocks noChangeArrowheads="1"/>
            </p:cNvSpPr>
            <p:nvPr/>
          </p:nvSpPr>
          <p:spPr bwMode="auto">
            <a:xfrm>
              <a:off x="4776" y="129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4" name="Oval 69"/>
            <p:cNvSpPr>
              <a:spLocks noChangeArrowheads="1"/>
            </p:cNvSpPr>
            <p:nvPr/>
          </p:nvSpPr>
          <p:spPr bwMode="auto">
            <a:xfrm>
              <a:off x="4968" y="139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5" name="Oval 70"/>
            <p:cNvSpPr>
              <a:spLocks noChangeArrowheads="1"/>
            </p:cNvSpPr>
            <p:nvPr/>
          </p:nvSpPr>
          <p:spPr bwMode="auto">
            <a:xfrm>
              <a:off x="4736" y="20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6" name="Oval 71"/>
            <p:cNvSpPr>
              <a:spLocks noChangeArrowheads="1"/>
            </p:cNvSpPr>
            <p:nvPr/>
          </p:nvSpPr>
          <p:spPr bwMode="auto">
            <a:xfrm>
              <a:off x="4440" y="212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7" name="Oval 72"/>
            <p:cNvSpPr>
              <a:spLocks noChangeArrowheads="1"/>
            </p:cNvSpPr>
            <p:nvPr/>
          </p:nvSpPr>
          <p:spPr bwMode="auto">
            <a:xfrm>
              <a:off x="4464" y="139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148" name="Oval 73"/>
            <p:cNvSpPr>
              <a:spLocks noChangeArrowheads="1"/>
            </p:cNvSpPr>
            <p:nvPr/>
          </p:nvSpPr>
          <p:spPr bwMode="auto">
            <a:xfrm>
              <a:off x="4224" y="20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47178" name="Group 74"/>
          <p:cNvGrpSpPr>
            <a:grpSpLocks/>
          </p:cNvGrpSpPr>
          <p:nvPr/>
        </p:nvGrpSpPr>
        <p:grpSpPr bwMode="auto">
          <a:xfrm>
            <a:off x="6096000" y="1765300"/>
            <a:ext cx="2322513" cy="2273300"/>
            <a:chOff x="3840" y="872"/>
            <a:chExt cx="1463" cy="1432"/>
          </a:xfrm>
        </p:grpSpPr>
        <p:sp>
          <p:nvSpPr>
            <p:cNvPr id="43132" name="Text Box 75"/>
            <p:cNvSpPr txBox="1">
              <a:spLocks noChangeArrowheads="1"/>
            </p:cNvSpPr>
            <p:nvPr/>
          </p:nvSpPr>
          <p:spPr bwMode="auto">
            <a:xfrm>
              <a:off x="5064" y="1584"/>
              <a:ext cx="2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r>
                <a:rPr lang="en-US" altLang="en-US" sz="1400" baseline="-25000">
                  <a:latin typeface="Times New Roman" panose="02020603050405020304" pitchFamily="18" charset="0"/>
                </a:rPr>
                <a:t>1</a:t>
              </a:r>
            </a:p>
          </p:txBody>
        </p:sp>
        <p:sp>
          <p:nvSpPr>
            <p:cNvPr id="43133" name="Text Box 76"/>
            <p:cNvSpPr txBox="1">
              <a:spLocks noChangeArrowheads="1"/>
            </p:cNvSpPr>
            <p:nvPr/>
          </p:nvSpPr>
          <p:spPr bwMode="auto">
            <a:xfrm>
              <a:off x="4704" y="1104"/>
              <a:ext cx="2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r>
                <a:rPr lang="en-US" altLang="en-US" sz="1400" baseline="-25000">
                  <a:latin typeface="Times New Roman" panose="02020603050405020304" pitchFamily="18" charset="0"/>
                </a:rPr>
                <a:t>1</a:t>
              </a:r>
            </a:p>
          </p:txBody>
        </p:sp>
        <p:sp>
          <p:nvSpPr>
            <p:cNvPr id="43134" name="Text Box 77"/>
            <p:cNvSpPr txBox="1">
              <a:spLocks noChangeArrowheads="1"/>
            </p:cNvSpPr>
            <p:nvPr/>
          </p:nvSpPr>
          <p:spPr bwMode="auto">
            <a:xfrm>
              <a:off x="5016" y="1296"/>
              <a:ext cx="2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43135" name="Text Box 78"/>
            <p:cNvSpPr txBox="1">
              <a:spLocks noChangeArrowheads="1"/>
            </p:cNvSpPr>
            <p:nvPr/>
          </p:nvSpPr>
          <p:spPr bwMode="auto">
            <a:xfrm>
              <a:off x="4432" y="2112"/>
              <a:ext cx="2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r>
                <a:rPr lang="en-US" altLang="en-US" sz="1400" baseline="-25000">
                  <a:latin typeface="Times New Roman" panose="02020603050405020304" pitchFamily="18" charset="0"/>
                </a:rPr>
                <a:t>1</a:t>
              </a:r>
            </a:p>
          </p:txBody>
        </p:sp>
        <p:sp>
          <p:nvSpPr>
            <p:cNvPr id="43136" name="Text Box 79"/>
            <p:cNvSpPr txBox="1">
              <a:spLocks noChangeArrowheads="1"/>
            </p:cNvSpPr>
            <p:nvPr/>
          </p:nvSpPr>
          <p:spPr bwMode="auto">
            <a:xfrm>
              <a:off x="4752" y="1968"/>
              <a:ext cx="2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r>
                <a:rPr lang="en-US" altLang="en-US" sz="1400" baseline="-25000">
                  <a:latin typeface="Times New Roman" panose="02020603050405020304" pitchFamily="18" charset="0"/>
                </a:rPr>
                <a:t>1</a:t>
              </a:r>
            </a:p>
          </p:txBody>
        </p:sp>
        <p:sp>
          <p:nvSpPr>
            <p:cNvPr id="43137" name="Text Box 80"/>
            <p:cNvSpPr txBox="1">
              <a:spLocks noChangeArrowheads="1"/>
            </p:cNvSpPr>
            <p:nvPr/>
          </p:nvSpPr>
          <p:spPr bwMode="auto">
            <a:xfrm>
              <a:off x="4272" y="1248"/>
              <a:ext cx="2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a:t>
              </a:r>
              <a:r>
                <a:rPr lang="en-US" altLang="en-US" sz="1400" baseline="-25000">
                  <a:latin typeface="Times New Roman" panose="02020603050405020304" pitchFamily="18" charset="0"/>
                </a:rPr>
                <a:t>1</a:t>
              </a:r>
            </a:p>
          </p:txBody>
        </p:sp>
        <p:sp>
          <p:nvSpPr>
            <p:cNvPr id="43138" name="Text Box 81"/>
            <p:cNvSpPr txBox="1">
              <a:spLocks noChangeArrowheads="1"/>
            </p:cNvSpPr>
            <p:nvPr/>
          </p:nvSpPr>
          <p:spPr bwMode="auto">
            <a:xfrm>
              <a:off x="3984" y="192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f’</a:t>
              </a:r>
              <a:r>
                <a:rPr lang="en-US" altLang="en-US" sz="1400" baseline="-25000">
                  <a:latin typeface="Times New Roman" panose="02020603050405020304" pitchFamily="18" charset="0"/>
                </a:rPr>
                <a:t>1</a:t>
              </a:r>
            </a:p>
          </p:txBody>
        </p:sp>
        <p:sp>
          <p:nvSpPr>
            <p:cNvPr id="43139" name="Text Box 82"/>
            <p:cNvSpPr txBox="1">
              <a:spLocks noChangeArrowheads="1"/>
            </p:cNvSpPr>
            <p:nvPr/>
          </p:nvSpPr>
          <p:spPr bwMode="auto">
            <a:xfrm>
              <a:off x="3936" y="1584"/>
              <a:ext cx="2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r>
                <a:rPr lang="en-US" altLang="en-US" sz="1400" baseline="-25000">
                  <a:latin typeface="Times New Roman" panose="02020603050405020304" pitchFamily="18" charset="0"/>
                </a:rPr>
                <a:t>1</a:t>
              </a:r>
            </a:p>
          </p:txBody>
        </p:sp>
        <p:sp>
          <p:nvSpPr>
            <p:cNvPr id="43140" name="Text Box 83"/>
            <p:cNvSpPr txBox="1">
              <a:spLocks noChangeArrowheads="1"/>
            </p:cNvSpPr>
            <p:nvPr/>
          </p:nvSpPr>
          <p:spPr bwMode="auto">
            <a:xfrm>
              <a:off x="3840" y="872"/>
              <a:ext cx="2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r>
                <a:rPr lang="en-US" altLang="en-US" sz="1400" baseline="-25000">
                  <a:latin typeface="Times New Roman" panose="02020603050405020304" pitchFamily="18" charset="0"/>
                </a:rPr>
                <a:t>1</a:t>
              </a:r>
            </a:p>
          </p:txBody>
        </p:sp>
      </p:grpSp>
      <p:sp>
        <p:nvSpPr>
          <p:cNvPr id="47188" name="Line 84"/>
          <p:cNvSpPr>
            <a:spLocks noChangeShapeType="1"/>
          </p:cNvSpPr>
          <p:nvPr/>
        </p:nvSpPr>
        <p:spPr bwMode="auto">
          <a:xfrm>
            <a:off x="6400800" y="2057400"/>
            <a:ext cx="228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189" name="Line 85"/>
          <p:cNvSpPr>
            <a:spLocks noChangeShapeType="1"/>
          </p:cNvSpPr>
          <p:nvPr/>
        </p:nvSpPr>
        <p:spPr bwMode="auto">
          <a:xfrm>
            <a:off x="6400800" y="2057400"/>
            <a:ext cx="1447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7190" name="Group 86"/>
          <p:cNvGrpSpPr>
            <a:grpSpLocks/>
          </p:cNvGrpSpPr>
          <p:nvPr/>
        </p:nvGrpSpPr>
        <p:grpSpPr bwMode="auto">
          <a:xfrm>
            <a:off x="1905000" y="4194175"/>
            <a:ext cx="3276600" cy="1600200"/>
            <a:chOff x="1200" y="2400"/>
            <a:chExt cx="2064" cy="1008"/>
          </a:xfrm>
        </p:grpSpPr>
        <p:sp>
          <p:nvSpPr>
            <p:cNvPr id="43127" name="Line 87"/>
            <p:cNvSpPr>
              <a:spLocks noChangeShapeType="1"/>
            </p:cNvSpPr>
            <p:nvPr/>
          </p:nvSpPr>
          <p:spPr bwMode="auto">
            <a:xfrm>
              <a:off x="1680" y="2880"/>
              <a:ext cx="1584"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8" name="Line 88"/>
            <p:cNvSpPr>
              <a:spLocks noChangeShapeType="1"/>
            </p:cNvSpPr>
            <p:nvPr/>
          </p:nvSpPr>
          <p:spPr bwMode="auto">
            <a:xfrm>
              <a:off x="1200" y="2400"/>
              <a:ext cx="1427"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29" name="Line 89"/>
            <p:cNvSpPr>
              <a:spLocks noChangeShapeType="1"/>
            </p:cNvSpPr>
            <p:nvPr/>
          </p:nvSpPr>
          <p:spPr bwMode="auto">
            <a:xfrm>
              <a:off x="1657" y="2592"/>
              <a:ext cx="970"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30" name="Line 90"/>
            <p:cNvSpPr>
              <a:spLocks noChangeShapeType="1"/>
            </p:cNvSpPr>
            <p:nvPr/>
          </p:nvSpPr>
          <p:spPr bwMode="auto">
            <a:xfrm>
              <a:off x="1600" y="3234"/>
              <a:ext cx="1088"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31" name="Line 91"/>
            <p:cNvSpPr>
              <a:spLocks noChangeShapeType="1"/>
            </p:cNvSpPr>
            <p:nvPr/>
          </p:nvSpPr>
          <p:spPr bwMode="auto">
            <a:xfrm>
              <a:off x="1200" y="3408"/>
              <a:ext cx="1427"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7196" name="Group 92"/>
          <p:cNvGrpSpPr>
            <a:grpSpLocks/>
          </p:cNvGrpSpPr>
          <p:nvPr/>
        </p:nvGrpSpPr>
        <p:grpSpPr bwMode="auto">
          <a:xfrm>
            <a:off x="457200" y="1831975"/>
            <a:ext cx="8382000" cy="4165600"/>
            <a:chOff x="288" y="1154"/>
            <a:chExt cx="5280" cy="2624"/>
          </a:xfrm>
        </p:grpSpPr>
        <p:grpSp>
          <p:nvGrpSpPr>
            <p:cNvPr id="43088" name="Group 93"/>
            <p:cNvGrpSpPr>
              <a:grpSpLocks/>
            </p:cNvGrpSpPr>
            <p:nvPr/>
          </p:nvGrpSpPr>
          <p:grpSpPr bwMode="auto">
            <a:xfrm>
              <a:off x="528" y="2474"/>
              <a:ext cx="1308" cy="1304"/>
              <a:chOff x="528" y="2232"/>
              <a:chExt cx="1308" cy="1304"/>
            </a:xfrm>
          </p:grpSpPr>
          <p:sp>
            <p:nvSpPr>
              <p:cNvPr id="43119" name="Text Box 94"/>
              <p:cNvSpPr txBox="1">
                <a:spLocks noChangeArrowheads="1"/>
              </p:cNvSpPr>
              <p:nvPr/>
            </p:nvSpPr>
            <p:spPr bwMode="auto">
              <a:xfrm>
                <a:off x="672" y="2448"/>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rPr>
                  <a:t>h</a:t>
                </a:r>
              </a:p>
            </p:txBody>
          </p:sp>
          <p:sp>
            <p:nvSpPr>
              <p:cNvPr id="43120" name="Text Box 95"/>
              <p:cNvSpPr txBox="1">
                <a:spLocks noChangeArrowheads="1"/>
              </p:cNvSpPr>
              <p:nvPr/>
            </p:nvSpPr>
            <p:spPr bwMode="auto">
              <a:xfrm>
                <a:off x="528" y="276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3121" name="Text Box 96"/>
              <p:cNvSpPr txBox="1">
                <a:spLocks noChangeArrowheads="1"/>
              </p:cNvSpPr>
              <p:nvPr/>
            </p:nvSpPr>
            <p:spPr bwMode="auto">
              <a:xfrm>
                <a:off x="672" y="3171"/>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43122" name="Text Box 97"/>
              <p:cNvSpPr txBox="1">
                <a:spLocks noChangeArrowheads="1"/>
              </p:cNvSpPr>
              <p:nvPr/>
            </p:nvSpPr>
            <p:spPr bwMode="auto">
              <a:xfrm>
                <a:off x="1104" y="3344"/>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43123" name="Text Box 98"/>
              <p:cNvSpPr txBox="1">
                <a:spLocks noChangeArrowheads="1"/>
              </p:cNvSpPr>
              <p:nvPr/>
            </p:nvSpPr>
            <p:spPr bwMode="auto">
              <a:xfrm>
                <a:off x="1536" y="3171"/>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sp>
            <p:nvSpPr>
              <p:cNvPr id="43124" name="Text Box 99"/>
              <p:cNvSpPr txBox="1">
                <a:spLocks noChangeArrowheads="1"/>
              </p:cNvSpPr>
              <p:nvPr/>
            </p:nvSpPr>
            <p:spPr bwMode="auto">
              <a:xfrm>
                <a:off x="1670" y="2791"/>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3125" name="Text Box 100"/>
              <p:cNvSpPr txBox="1">
                <a:spLocks noChangeArrowheads="1"/>
              </p:cNvSpPr>
              <p:nvPr/>
            </p:nvSpPr>
            <p:spPr bwMode="auto">
              <a:xfrm>
                <a:off x="1104" y="22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p>
            </p:txBody>
          </p:sp>
          <p:sp>
            <p:nvSpPr>
              <p:cNvPr id="43126" name="Text Box 101"/>
              <p:cNvSpPr txBox="1">
                <a:spLocks noChangeArrowheads="1"/>
              </p:cNvSpPr>
              <p:nvPr/>
            </p:nvSpPr>
            <p:spPr bwMode="auto">
              <a:xfrm>
                <a:off x="1536" y="2462"/>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f</a:t>
                </a:r>
              </a:p>
            </p:txBody>
          </p:sp>
        </p:grpSp>
        <p:sp>
          <p:nvSpPr>
            <p:cNvPr id="43089" name="Line 102"/>
            <p:cNvSpPr>
              <a:spLocks noChangeShapeType="1"/>
            </p:cNvSpPr>
            <p:nvPr/>
          </p:nvSpPr>
          <p:spPr bwMode="auto">
            <a:xfrm>
              <a:off x="480" y="2402"/>
              <a:ext cx="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90" name="Text Box 103"/>
            <p:cNvSpPr txBox="1">
              <a:spLocks noChangeArrowheads="1"/>
            </p:cNvSpPr>
            <p:nvPr/>
          </p:nvSpPr>
          <p:spPr bwMode="auto">
            <a:xfrm>
              <a:off x="5328" y="221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latin typeface="Times New Roman" panose="02020603050405020304" pitchFamily="18" charset="0"/>
                </a:rPr>
                <a:t>y</a:t>
              </a:r>
            </a:p>
          </p:txBody>
        </p:sp>
        <p:sp>
          <p:nvSpPr>
            <p:cNvPr id="43091" name="Oval 104"/>
            <p:cNvSpPr>
              <a:spLocks noChangeArrowheads="1"/>
            </p:cNvSpPr>
            <p:nvPr/>
          </p:nvSpPr>
          <p:spPr bwMode="auto">
            <a:xfrm>
              <a:off x="672" y="2642"/>
              <a:ext cx="1008" cy="1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43092" name="Group 105"/>
            <p:cNvGrpSpPr>
              <a:grpSpLocks/>
            </p:cNvGrpSpPr>
            <p:nvPr/>
          </p:nvGrpSpPr>
          <p:grpSpPr bwMode="auto">
            <a:xfrm>
              <a:off x="672" y="2642"/>
              <a:ext cx="1008" cy="1008"/>
              <a:chOff x="672" y="2400"/>
              <a:chExt cx="1008" cy="1008"/>
            </a:xfrm>
          </p:grpSpPr>
          <p:sp>
            <p:nvSpPr>
              <p:cNvPr id="43115" name="Line 106"/>
              <p:cNvSpPr>
                <a:spLocks noChangeShapeType="1"/>
              </p:cNvSpPr>
              <p:nvPr/>
            </p:nvSpPr>
            <p:spPr bwMode="auto">
              <a:xfrm>
                <a:off x="1189" y="2400"/>
                <a:ext cx="0" cy="100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6" name="Line 107"/>
              <p:cNvSpPr>
                <a:spLocks noChangeShapeType="1"/>
              </p:cNvSpPr>
              <p:nvPr/>
            </p:nvSpPr>
            <p:spPr bwMode="auto">
              <a:xfrm>
                <a:off x="672" y="2902"/>
                <a:ext cx="1008"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7" name="Line 108"/>
              <p:cNvSpPr>
                <a:spLocks noChangeShapeType="1"/>
              </p:cNvSpPr>
              <p:nvPr/>
            </p:nvSpPr>
            <p:spPr bwMode="auto">
              <a:xfrm rot="189070" flipH="1" flipV="1">
                <a:off x="766" y="2576"/>
                <a:ext cx="814" cy="634"/>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8" name="Line 109"/>
              <p:cNvSpPr>
                <a:spLocks noChangeShapeType="1"/>
              </p:cNvSpPr>
              <p:nvPr/>
            </p:nvSpPr>
            <p:spPr bwMode="auto">
              <a:xfrm rot="21410930" flipV="1">
                <a:off x="768" y="2598"/>
                <a:ext cx="814" cy="634"/>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3093" name="AutoShape 110"/>
            <p:cNvSpPr>
              <a:spLocks noChangeArrowheads="1"/>
            </p:cNvSpPr>
            <p:nvPr/>
          </p:nvSpPr>
          <p:spPr bwMode="auto">
            <a:xfrm>
              <a:off x="672" y="1262"/>
              <a:ext cx="1008" cy="115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43094" name="Group 111"/>
            <p:cNvGrpSpPr>
              <a:grpSpLocks/>
            </p:cNvGrpSpPr>
            <p:nvPr/>
          </p:nvGrpSpPr>
          <p:grpSpPr bwMode="auto">
            <a:xfrm>
              <a:off x="672" y="1154"/>
              <a:ext cx="1008" cy="2064"/>
              <a:chOff x="672" y="912"/>
              <a:chExt cx="1008" cy="2064"/>
            </a:xfrm>
          </p:grpSpPr>
          <p:sp>
            <p:nvSpPr>
              <p:cNvPr id="43110" name="Line 112"/>
              <p:cNvSpPr>
                <a:spLocks noChangeShapeType="1"/>
              </p:cNvSpPr>
              <p:nvPr/>
            </p:nvSpPr>
            <p:spPr bwMode="auto">
              <a:xfrm>
                <a:off x="672" y="2160"/>
                <a:ext cx="0" cy="81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1" name="Line 113"/>
              <p:cNvSpPr>
                <a:spLocks noChangeShapeType="1"/>
              </p:cNvSpPr>
              <p:nvPr/>
            </p:nvSpPr>
            <p:spPr bwMode="auto">
              <a:xfrm>
                <a:off x="1680" y="2160"/>
                <a:ext cx="0" cy="81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2" name="Line 114"/>
              <p:cNvSpPr>
                <a:spLocks noChangeShapeType="1"/>
              </p:cNvSpPr>
              <p:nvPr/>
            </p:nvSpPr>
            <p:spPr bwMode="auto">
              <a:xfrm flipV="1">
                <a:off x="798" y="2160"/>
                <a:ext cx="0" cy="43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 name="Line 115"/>
              <p:cNvSpPr>
                <a:spLocks noChangeShapeType="1"/>
              </p:cNvSpPr>
              <p:nvPr/>
            </p:nvSpPr>
            <p:spPr bwMode="auto">
              <a:xfrm flipV="1">
                <a:off x="1560" y="2148"/>
                <a:ext cx="0" cy="43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4" name="Line 116"/>
              <p:cNvSpPr>
                <a:spLocks noChangeShapeType="1"/>
              </p:cNvSpPr>
              <p:nvPr/>
            </p:nvSpPr>
            <p:spPr bwMode="auto">
              <a:xfrm>
                <a:off x="1176" y="912"/>
                <a:ext cx="0" cy="1344"/>
              </a:xfrm>
              <a:prstGeom prst="line">
                <a:avLst/>
              </a:prstGeom>
              <a:noFill/>
              <a:ln w="317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3095" name="Group 117"/>
            <p:cNvGrpSpPr>
              <a:grpSpLocks/>
            </p:cNvGrpSpPr>
            <p:nvPr/>
          </p:nvGrpSpPr>
          <p:grpSpPr bwMode="auto">
            <a:xfrm>
              <a:off x="816" y="1249"/>
              <a:ext cx="732" cy="1165"/>
              <a:chOff x="816" y="1007"/>
              <a:chExt cx="732" cy="1165"/>
            </a:xfrm>
          </p:grpSpPr>
          <p:sp>
            <p:nvSpPr>
              <p:cNvPr id="43108" name="Line 118"/>
              <p:cNvSpPr>
                <a:spLocks noChangeShapeType="1"/>
              </p:cNvSpPr>
              <p:nvPr/>
            </p:nvSpPr>
            <p:spPr bwMode="auto">
              <a:xfrm rot="92115" flipH="1">
                <a:off x="816" y="1007"/>
                <a:ext cx="348" cy="1153"/>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09" name="Line 119"/>
              <p:cNvSpPr>
                <a:spLocks noChangeShapeType="1"/>
              </p:cNvSpPr>
              <p:nvPr/>
            </p:nvSpPr>
            <p:spPr bwMode="auto">
              <a:xfrm rot="-92115">
                <a:off x="1200" y="1019"/>
                <a:ext cx="348" cy="1153"/>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3096" name="Text Box 120"/>
            <p:cNvSpPr txBox="1">
              <a:spLocks noChangeArrowheads="1"/>
            </p:cNvSpPr>
            <p:nvPr/>
          </p:nvSpPr>
          <p:spPr bwMode="auto">
            <a:xfrm>
              <a:off x="288" y="225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latin typeface="Times New Roman" panose="02020603050405020304" pitchFamily="18" charset="0"/>
                </a:rPr>
                <a:t>X</a:t>
              </a:r>
            </a:p>
          </p:txBody>
        </p:sp>
        <p:grpSp>
          <p:nvGrpSpPr>
            <p:cNvPr id="43097" name="Group 121"/>
            <p:cNvGrpSpPr>
              <a:grpSpLocks/>
            </p:cNvGrpSpPr>
            <p:nvPr/>
          </p:nvGrpSpPr>
          <p:grpSpPr bwMode="auto">
            <a:xfrm>
              <a:off x="528" y="1154"/>
              <a:ext cx="1301" cy="1302"/>
              <a:chOff x="528" y="912"/>
              <a:chExt cx="1301" cy="1302"/>
            </a:xfrm>
          </p:grpSpPr>
          <p:grpSp>
            <p:nvGrpSpPr>
              <p:cNvPr id="43098" name="Group 122"/>
              <p:cNvGrpSpPr>
                <a:grpSpLocks/>
              </p:cNvGrpSpPr>
              <p:nvPr/>
            </p:nvGrpSpPr>
            <p:grpSpPr bwMode="auto">
              <a:xfrm>
                <a:off x="528" y="2016"/>
                <a:ext cx="1301" cy="198"/>
                <a:chOff x="528" y="2016"/>
                <a:chExt cx="1301" cy="198"/>
              </a:xfrm>
            </p:grpSpPr>
            <p:sp>
              <p:nvSpPr>
                <p:cNvPr id="43100" name="Text Box 123"/>
                <p:cNvSpPr txBox="1">
                  <a:spLocks noChangeArrowheads="1"/>
                </p:cNvSpPr>
                <p:nvPr/>
              </p:nvSpPr>
              <p:spPr bwMode="auto">
                <a:xfrm>
                  <a:off x="528" y="201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3101" name="Text Box 124"/>
                <p:cNvSpPr txBox="1">
                  <a:spLocks noChangeArrowheads="1"/>
                </p:cNvSpPr>
                <p:nvPr/>
              </p:nvSpPr>
              <p:spPr bwMode="auto">
                <a:xfrm>
                  <a:off x="768" y="2016"/>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43102" name="Text Box 125"/>
                <p:cNvSpPr txBox="1">
                  <a:spLocks noChangeArrowheads="1"/>
                </p:cNvSpPr>
                <p:nvPr/>
              </p:nvSpPr>
              <p:spPr bwMode="auto">
                <a:xfrm>
                  <a:off x="1494" y="202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sp>
              <p:nvSpPr>
                <p:cNvPr id="43103" name="Text Box 126"/>
                <p:cNvSpPr txBox="1">
                  <a:spLocks noChangeArrowheads="1"/>
                </p:cNvSpPr>
                <p:nvPr/>
              </p:nvSpPr>
              <p:spPr bwMode="auto">
                <a:xfrm>
                  <a:off x="1626" y="201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3104" name="Text Box 127"/>
                <p:cNvSpPr txBox="1">
                  <a:spLocks noChangeArrowheads="1"/>
                </p:cNvSpPr>
                <p:nvPr/>
              </p:nvSpPr>
              <p:spPr bwMode="auto">
                <a:xfrm>
                  <a:off x="1008" y="201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43105" name="Text Box 128"/>
                <p:cNvSpPr txBox="1">
                  <a:spLocks noChangeArrowheads="1"/>
                </p:cNvSpPr>
                <p:nvPr/>
              </p:nvSpPr>
              <p:spPr bwMode="auto">
                <a:xfrm>
                  <a:off x="1135" y="2016"/>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p>
              </p:txBody>
            </p:sp>
            <p:sp>
              <p:nvSpPr>
                <p:cNvPr id="43106" name="Text Box 129"/>
                <p:cNvSpPr txBox="1">
                  <a:spLocks noChangeArrowheads="1"/>
                </p:cNvSpPr>
                <p:nvPr/>
              </p:nvSpPr>
              <p:spPr bwMode="auto">
                <a:xfrm>
                  <a:off x="1394" y="2016"/>
                  <a:ext cx="1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f’</a:t>
                  </a:r>
                </a:p>
              </p:txBody>
            </p:sp>
            <p:sp>
              <p:nvSpPr>
                <p:cNvPr id="43107" name="Text Box 130"/>
                <p:cNvSpPr txBox="1">
                  <a:spLocks noChangeArrowheads="1"/>
                </p:cNvSpPr>
                <p:nvPr/>
              </p:nvSpPr>
              <p:spPr bwMode="auto">
                <a:xfrm>
                  <a:off x="672" y="2016"/>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a:t>
                  </a:r>
                </a:p>
              </p:txBody>
            </p:sp>
          </p:grpSp>
          <p:sp>
            <p:nvSpPr>
              <p:cNvPr id="43099" name="Text Box 131"/>
              <p:cNvSpPr txBox="1">
                <a:spLocks noChangeArrowheads="1"/>
              </p:cNvSpPr>
              <p:nvPr/>
            </p:nvSpPr>
            <p:spPr bwMode="auto">
              <a:xfrm>
                <a:off x="1152" y="91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p>
            </p:txBody>
          </p:sp>
        </p:grpSp>
      </p:grpSp>
      <p:grpSp>
        <p:nvGrpSpPr>
          <p:cNvPr id="47236" name="Group 132"/>
          <p:cNvGrpSpPr>
            <a:grpSpLocks/>
          </p:cNvGrpSpPr>
          <p:nvPr/>
        </p:nvGrpSpPr>
        <p:grpSpPr bwMode="auto">
          <a:xfrm rot="-3477128">
            <a:off x="3067844" y="1337469"/>
            <a:ext cx="2155825" cy="2224087"/>
            <a:chOff x="1993" y="1029"/>
            <a:chExt cx="1358" cy="1401"/>
          </a:xfrm>
        </p:grpSpPr>
        <p:sp>
          <p:nvSpPr>
            <p:cNvPr id="43076" name="AutoShape 133"/>
            <p:cNvSpPr>
              <a:spLocks noChangeArrowheads="1"/>
            </p:cNvSpPr>
            <p:nvPr/>
          </p:nvSpPr>
          <p:spPr bwMode="auto">
            <a:xfrm rot="6853726">
              <a:off x="2164" y="1350"/>
              <a:ext cx="1008" cy="115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43077" name="Group 134"/>
            <p:cNvGrpSpPr>
              <a:grpSpLocks/>
            </p:cNvGrpSpPr>
            <p:nvPr/>
          </p:nvGrpSpPr>
          <p:grpSpPr bwMode="auto">
            <a:xfrm>
              <a:off x="1993" y="1029"/>
              <a:ext cx="1358" cy="1301"/>
              <a:chOff x="1993" y="1029"/>
              <a:chExt cx="1358" cy="1301"/>
            </a:xfrm>
          </p:grpSpPr>
          <p:sp>
            <p:nvSpPr>
              <p:cNvPr id="43078" name="Line 135"/>
              <p:cNvSpPr>
                <a:spLocks noChangeShapeType="1"/>
              </p:cNvSpPr>
              <p:nvPr/>
            </p:nvSpPr>
            <p:spPr bwMode="auto">
              <a:xfrm rot="6853726">
                <a:off x="2679" y="1259"/>
                <a:ext cx="0" cy="1344"/>
              </a:xfrm>
              <a:prstGeom prst="line">
                <a:avLst/>
              </a:prstGeom>
              <a:noFill/>
              <a:ln w="317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79" name="Line 136"/>
              <p:cNvSpPr>
                <a:spLocks noChangeShapeType="1"/>
              </p:cNvSpPr>
              <p:nvPr/>
            </p:nvSpPr>
            <p:spPr bwMode="auto">
              <a:xfrm rot="6945840" flipH="1">
                <a:off x="2571" y="1178"/>
                <a:ext cx="348" cy="1153"/>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80" name="Line 137"/>
              <p:cNvSpPr>
                <a:spLocks noChangeShapeType="1"/>
              </p:cNvSpPr>
              <p:nvPr/>
            </p:nvSpPr>
            <p:spPr bwMode="auto">
              <a:xfrm rot="6761611">
                <a:off x="2412" y="1529"/>
                <a:ext cx="348" cy="115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3081" name="Group 138"/>
              <p:cNvGrpSpPr>
                <a:grpSpLocks/>
              </p:cNvGrpSpPr>
              <p:nvPr/>
            </p:nvGrpSpPr>
            <p:grpSpPr bwMode="auto">
              <a:xfrm rot="6855770">
                <a:off x="1439" y="1583"/>
                <a:ext cx="1301" cy="194"/>
                <a:chOff x="1434" y="1679"/>
                <a:chExt cx="1301" cy="194"/>
              </a:xfrm>
            </p:grpSpPr>
            <p:sp>
              <p:nvSpPr>
                <p:cNvPr id="43083" name="Text Box 139"/>
                <p:cNvSpPr txBox="1">
                  <a:spLocks noChangeArrowheads="1"/>
                </p:cNvSpPr>
                <p:nvPr/>
              </p:nvSpPr>
              <p:spPr bwMode="auto">
                <a:xfrm>
                  <a:off x="1434" y="1679"/>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3084" name="Text Box 140"/>
                <p:cNvSpPr txBox="1">
                  <a:spLocks noChangeArrowheads="1"/>
                </p:cNvSpPr>
                <p:nvPr/>
              </p:nvSpPr>
              <p:spPr bwMode="auto">
                <a:xfrm>
                  <a:off x="1674" y="1681"/>
                  <a:ext cx="3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h’b’</a:t>
                  </a:r>
                </a:p>
              </p:txBody>
            </p:sp>
            <p:sp>
              <p:nvSpPr>
                <p:cNvPr id="43085" name="Text Box 141"/>
                <p:cNvSpPr txBox="1">
                  <a:spLocks noChangeArrowheads="1"/>
                </p:cNvSpPr>
                <p:nvPr/>
              </p:nvSpPr>
              <p:spPr bwMode="auto">
                <a:xfrm>
                  <a:off x="2532" y="1679"/>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3086" name="Text Box 142"/>
                <p:cNvSpPr txBox="1">
                  <a:spLocks noChangeArrowheads="1"/>
                </p:cNvSpPr>
                <p:nvPr/>
              </p:nvSpPr>
              <p:spPr bwMode="auto">
                <a:xfrm>
                  <a:off x="1914" y="1680"/>
                  <a:ext cx="2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c’g’</a:t>
                  </a:r>
                </a:p>
              </p:txBody>
            </p:sp>
            <p:sp>
              <p:nvSpPr>
                <p:cNvPr id="43087" name="Text Box 143"/>
                <p:cNvSpPr txBox="1">
                  <a:spLocks noChangeArrowheads="1"/>
                </p:cNvSpPr>
                <p:nvPr/>
              </p:nvSpPr>
              <p:spPr bwMode="auto">
                <a:xfrm>
                  <a:off x="2298" y="1681"/>
                  <a:ext cx="2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d’f’</a:t>
                  </a:r>
                </a:p>
              </p:txBody>
            </p:sp>
          </p:grpSp>
          <p:sp>
            <p:nvSpPr>
              <p:cNvPr id="43082" name="Text Box 144"/>
              <p:cNvSpPr txBox="1">
                <a:spLocks noChangeArrowheads="1"/>
              </p:cNvSpPr>
              <p:nvPr/>
            </p:nvSpPr>
            <p:spPr bwMode="auto">
              <a:xfrm>
                <a:off x="3138" y="201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p>
            </p:txBody>
          </p:sp>
        </p:grpSp>
      </p:grpSp>
      <p:grpSp>
        <p:nvGrpSpPr>
          <p:cNvPr id="47249" name="Group 145"/>
          <p:cNvGrpSpPr>
            <a:grpSpLocks/>
          </p:cNvGrpSpPr>
          <p:nvPr/>
        </p:nvGrpSpPr>
        <p:grpSpPr bwMode="auto">
          <a:xfrm>
            <a:off x="2743200" y="3070225"/>
            <a:ext cx="914400" cy="736600"/>
            <a:chOff x="1728" y="1704"/>
            <a:chExt cx="576" cy="464"/>
          </a:xfrm>
        </p:grpSpPr>
        <p:sp>
          <p:nvSpPr>
            <p:cNvPr id="43073" name="Line 146"/>
            <p:cNvSpPr>
              <a:spLocks noChangeShapeType="1"/>
            </p:cNvSpPr>
            <p:nvPr/>
          </p:nvSpPr>
          <p:spPr bwMode="auto">
            <a:xfrm flipH="1">
              <a:off x="1728" y="1704"/>
              <a:ext cx="576" cy="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74" name="Arc 147"/>
            <p:cNvSpPr>
              <a:spLocks/>
            </p:cNvSpPr>
            <p:nvPr/>
          </p:nvSpPr>
          <p:spPr bwMode="auto">
            <a:xfrm>
              <a:off x="1736" y="2039"/>
              <a:ext cx="192" cy="129"/>
            </a:xfrm>
            <a:custGeom>
              <a:avLst/>
              <a:gdLst>
                <a:gd name="T0" fmla="*/ 0 w 21600"/>
                <a:gd name="T1" fmla="*/ 0 h 14479"/>
                <a:gd name="T2" fmla="*/ 0 w 21600"/>
                <a:gd name="T3" fmla="*/ 0 h 14479"/>
                <a:gd name="T4" fmla="*/ 0 w 21600"/>
                <a:gd name="T5" fmla="*/ 0 h 14479"/>
                <a:gd name="T6" fmla="*/ 0 60000 65536"/>
                <a:gd name="T7" fmla="*/ 0 60000 65536"/>
                <a:gd name="T8" fmla="*/ 0 60000 65536"/>
              </a:gdLst>
              <a:ahLst/>
              <a:cxnLst>
                <a:cxn ang="T6">
                  <a:pos x="T0" y="T1"/>
                </a:cxn>
                <a:cxn ang="T7">
                  <a:pos x="T2" y="T3"/>
                </a:cxn>
                <a:cxn ang="T8">
                  <a:pos x="T4" y="T5"/>
                </a:cxn>
              </a:cxnLst>
              <a:rect l="0" t="0" r="r" b="b"/>
              <a:pathLst>
                <a:path w="21600" h="14479" fill="none" extrusionOk="0">
                  <a:moveTo>
                    <a:pt x="17977" y="-1"/>
                  </a:moveTo>
                  <a:cubicBezTo>
                    <a:pt x="20339" y="3546"/>
                    <a:pt x="21600" y="7712"/>
                    <a:pt x="21600" y="11974"/>
                  </a:cubicBezTo>
                  <a:cubicBezTo>
                    <a:pt x="21600" y="12811"/>
                    <a:pt x="21551" y="13647"/>
                    <a:pt x="21454" y="14479"/>
                  </a:cubicBezTo>
                </a:path>
                <a:path w="21600" h="14479" stroke="0" extrusionOk="0">
                  <a:moveTo>
                    <a:pt x="17977" y="-1"/>
                  </a:moveTo>
                  <a:cubicBezTo>
                    <a:pt x="20339" y="3546"/>
                    <a:pt x="21600" y="7712"/>
                    <a:pt x="21600" y="11974"/>
                  </a:cubicBezTo>
                  <a:cubicBezTo>
                    <a:pt x="21600" y="12811"/>
                    <a:pt x="21551" y="13647"/>
                    <a:pt x="21454" y="14479"/>
                  </a:cubicBezTo>
                  <a:lnTo>
                    <a:pt x="0" y="11974"/>
                  </a:lnTo>
                  <a:lnTo>
                    <a:pt x="17977"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75" name="Text Box 148"/>
            <p:cNvSpPr txBox="1">
              <a:spLocks noChangeArrowheads="1"/>
            </p:cNvSpPr>
            <p:nvPr/>
          </p:nvSpPr>
          <p:spPr bwMode="auto">
            <a:xfrm>
              <a:off x="1896" y="2000"/>
              <a:ext cx="2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latin typeface="Times New Roman" panose="02020603050405020304" pitchFamily="18" charset="0"/>
                </a:rPr>
                <a:t>45</a:t>
              </a:r>
              <a:r>
                <a:rPr lang="en-US" altLang="en-US" sz="1000" baseline="30000">
                  <a:latin typeface="Times New Roman" panose="02020603050405020304" pitchFamily="18" charset="0"/>
                </a:rPr>
                <a:t>0</a:t>
              </a:r>
            </a:p>
          </p:txBody>
        </p:sp>
      </p:grpSp>
      <p:grpSp>
        <p:nvGrpSpPr>
          <p:cNvPr id="47253" name="Group 149"/>
          <p:cNvGrpSpPr>
            <a:grpSpLocks/>
          </p:cNvGrpSpPr>
          <p:nvPr/>
        </p:nvGrpSpPr>
        <p:grpSpPr bwMode="auto">
          <a:xfrm>
            <a:off x="2971800" y="2038350"/>
            <a:ext cx="2514600" cy="4191000"/>
            <a:chOff x="1872" y="1296"/>
            <a:chExt cx="1584" cy="2640"/>
          </a:xfrm>
        </p:grpSpPr>
        <p:grpSp>
          <p:nvGrpSpPr>
            <p:cNvPr id="43041" name="Group 150"/>
            <p:cNvGrpSpPr>
              <a:grpSpLocks/>
            </p:cNvGrpSpPr>
            <p:nvPr/>
          </p:nvGrpSpPr>
          <p:grpSpPr bwMode="auto">
            <a:xfrm>
              <a:off x="1872" y="2496"/>
              <a:ext cx="804" cy="1296"/>
              <a:chOff x="1884" y="2256"/>
              <a:chExt cx="804" cy="1296"/>
            </a:xfrm>
          </p:grpSpPr>
          <p:sp>
            <p:nvSpPr>
              <p:cNvPr id="43065" name="Text Box 151"/>
              <p:cNvSpPr txBox="1">
                <a:spLocks noChangeArrowheads="1"/>
              </p:cNvSpPr>
              <p:nvPr/>
            </p:nvSpPr>
            <p:spPr bwMode="auto">
              <a:xfrm>
                <a:off x="1884" y="278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r>
                  <a:rPr lang="en-US" altLang="en-US" sz="1400" baseline="-25000">
                    <a:latin typeface="Times New Roman" panose="02020603050405020304" pitchFamily="18" charset="0"/>
                  </a:rPr>
                  <a:t>1</a:t>
                </a:r>
              </a:p>
            </p:txBody>
          </p:sp>
          <p:sp>
            <p:nvSpPr>
              <p:cNvPr id="43066" name="Text Box 152"/>
              <p:cNvSpPr txBox="1">
                <a:spLocks noChangeArrowheads="1"/>
              </p:cNvSpPr>
              <p:nvPr/>
            </p:nvSpPr>
            <p:spPr bwMode="auto">
              <a:xfrm>
                <a:off x="1956" y="24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a:t>
                </a:r>
                <a:r>
                  <a:rPr lang="en-US" altLang="en-US" sz="1400" baseline="-25000">
                    <a:latin typeface="Times New Roman" panose="02020603050405020304" pitchFamily="18" charset="0"/>
                  </a:rPr>
                  <a:t>1</a:t>
                </a:r>
              </a:p>
            </p:txBody>
          </p:sp>
          <p:sp>
            <p:nvSpPr>
              <p:cNvPr id="43067" name="Text Box 153"/>
              <p:cNvSpPr txBox="1">
                <a:spLocks noChangeArrowheads="1"/>
              </p:cNvSpPr>
              <p:nvPr/>
            </p:nvSpPr>
            <p:spPr bwMode="auto">
              <a:xfrm>
                <a:off x="2370" y="249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f</a:t>
                </a:r>
                <a:r>
                  <a:rPr lang="en-US" altLang="en-US" sz="1400" baseline="-25000">
                    <a:latin typeface="Times New Roman" panose="02020603050405020304" pitchFamily="18" charset="0"/>
                  </a:rPr>
                  <a:t>1</a:t>
                </a:r>
              </a:p>
            </p:txBody>
          </p:sp>
          <p:sp>
            <p:nvSpPr>
              <p:cNvPr id="43068" name="Text Box 154"/>
              <p:cNvSpPr txBox="1">
                <a:spLocks noChangeArrowheads="1"/>
              </p:cNvSpPr>
              <p:nvPr/>
            </p:nvSpPr>
            <p:spPr bwMode="auto">
              <a:xfrm>
                <a:off x="2448" y="278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r>
                  <a:rPr lang="en-US" altLang="en-US" sz="1400" baseline="-25000">
                    <a:latin typeface="Times New Roman" panose="02020603050405020304" pitchFamily="18" charset="0"/>
                  </a:rPr>
                  <a:t>1</a:t>
                </a:r>
              </a:p>
            </p:txBody>
          </p:sp>
          <p:sp>
            <p:nvSpPr>
              <p:cNvPr id="43069" name="Text Box 155"/>
              <p:cNvSpPr txBox="1">
                <a:spLocks noChangeArrowheads="1"/>
              </p:cNvSpPr>
              <p:nvPr/>
            </p:nvSpPr>
            <p:spPr bwMode="auto">
              <a:xfrm>
                <a:off x="2364" y="312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r>
                  <a:rPr lang="en-US" altLang="en-US" sz="1400" baseline="-25000">
                    <a:latin typeface="Times New Roman" panose="02020603050405020304" pitchFamily="18" charset="0"/>
                  </a:rPr>
                  <a:t>1</a:t>
                </a:r>
              </a:p>
            </p:txBody>
          </p:sp>
          <p:sp>
            <p:nvSpPr>
              <p:cNvPr id="43070" name="Text Box 156"/>
              <p:cNvSpPr txBox="1">
                <a:spLocks noChangeArrowheads="1"/>
              </p:cNvSpPr>
              <p:nvPr/>
            </p:nvSpPr>
            <p:spPr bwMode="auto">
              <a:xfrm>
                <a:off x="2184" y="33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r>
                  <a:rPr lang="en-US" altLang="en-US" sz="1400" baseline="-25000">
                    <a:latin typeface="Times New Roman" panose="02020603050405020304" pitchFamily="18" charset="0"/>
                  </a:rPr>
                  <a:t>1</a:t>
                </a:r>
              </a:p>
            </p:txBody>
          </p:sp>
          <p:sp>
            <p:nvSpPr>
              <p:cNvPr id="43071" name="Text Box 157"/>
              <p:cNvSpPr txBox="1">
                <a:spLocks noChangeArrowheads="1"/>
              </p:cNvSpPr>
              <p:nvPr/>
            </p:nvSpPr>
            <p:spPr bwMode="auto">
              <a:xfrm>
                <a:off x="1932" y="312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43072" name="Text Box 158"/>
              <p:cNvSpPr txBox="1">
                <a:spLocks noChangeArrowheads="1"/>
              </p:cNvSpPr>
              <p:nvPr/>
            </p:nvSpPr>
            <p:spPr bwMode="auto">
              <a:xfrm>
                <a:off x="2124" y="225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r>
                  <a:rPr lang="en-US" altLang="en-US" sz="1400" baseline="-25000">
                    <a:latin typeface="Times New Roman" panose="02020603050405020304" pitchFamily="18" charset="0"/>
                  </a:rPr>
                  <a:t>1</a:t>
                </a:r>
              </a:p>
            </p:txBody>
          </p:sp>
        </p:grpSp>
        <p:grpSp>
          <p:nvGrpSpPr>
            <p:cNvPr id="43042" name="Group 159"/>
            <p:cNvGrpSpPr>
              <a:grpSpLocks/>
            </p:cNvGrpSpPr>
            <p:nvPr/>
          </p:nvGrpSpPr>
          <p:grpSpPr bwMode="auto">
            <a:xfrm>
              <a:off x="2016" y="1536"/>
              <a:ext cx="576" cy="2400"/>
              <a:chOff x="2016" y="1296"/>
              <a:chExt cx="576" cy="2400"/>
            </a:xfrm>
          </p:grpSpPr>
          <p:sp>
            <p:nvSpPr>
              <p:cNvPr id="43060" name="Line 160"/>
              <p:cNvSpPr>
                <a:spLocks noChangeShapeType="1"/>
              </p:cNvSpPr>
              <p:nvPr/>
            </p:nvSpPr>
            <p:spPr bwMode="auto">
              <a:xfrm>
                <a:off x="2016" y="1296"/>
                <a:ext cx="0" cy="216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61" name="Line 161"/>
              <p:cNvSpPr>
                <a:spLocks noChangeShapeType="1"/>
              </p:cNvSpPr>
              <p:nvPr/>
            </p:nvSpPr>
            <p:spPr bwMode="auto">
              <a:xfrm>
                <a:off x="2112" y="1440"/>
                <a:ext cx="0" cy="2016"/>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62" name="Line 162"/>
              <p:cNvSpPr>
                <a:spLocks noChangeShapeType="1"/>
              </p:cNvSpPr>
              <p:nvPr/>
            </p:nvSpPr>
            <p:spPr bwMode="auto">
              <a:xfrm>
                <a:off x="2304" y="1728"/>
                <a:ext cx="0" cy="196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63" name="Line 163"/>
              <p:cNvSpPr>
                <a:spLocks noChangeShapeType="1"/>
              </p:cNvSpPr>
              <p:nvPr/>
            </p:nvSpPr>
            <p:spPr bwMode="auto">
              <a:xfrm>
                <a:off x="2496" y="2064"/>
                <a:ext cx="0" cy="13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64" name="Line 164"/>
              <p:cNvSpPr>
                <a:spLocks noChangeShapeType="1"/>
              </p:cNvSpPr>
              <p:nvPr/>
            </p:nvSpPr>
            <p:spPr bwMode="auto">
              <a:xfrm>
                <a:off x="2592" y="2160"/>
                <a:ext cx="0" cy="134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3043" name="Line 165"/>
            <p:cNvSpPr>
              <a:spLocks noChangeShapeType="1"/>
            </p:cNvSpPr>
            <p:nvPr/>
          </p:nvSpPr>
          <p:spPr bwMode="auto">
            <a:xfrm>
              <a:off x="3264" y="1296"/>
              <a:ext cx="0" cy="264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44" name="Line 166"/>
            <p:cNvSpPr>
              <a:spLocks noChangeShapeType="1"/>
            </p:cNvSpPr>
            <p:nvPr/>
          </p:nvSpPr>
          <p:spPr bwMode="auto">
            <a:xfrm>
              <a:off x="2352" y="2642"/>
              <a:ext cx="945" cy="5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45" name="Line 167"/>
            <p:cNvSpPr>
              <a:spLocks noChangeShapeType="1"/>
            </p:cNvSpPr>
            <p:nvPr/>
          </p:nvSpPr>
          <p:spPr bwMode="auto">
            <a:xfrm flipV="1">
              <a:off x="2352" y="3147"/>
              <a:ext cx="918" cy="5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46" name="Text Box 168"/>
            <p:cNvSpPr txBox="1">
              <a:spLocks noChangeArrowheads="1"/>
            </p:cNvSpPr>
            <p:nvPr/>
          </p:nvSpPr>
          <p:spPr bwMode="auto">
            <a:xfrm>
              <a:off x="3216" y="309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r>
                <a:rPr lang="en-US" altLang="en-US" sz="1400" baseline="-25000">
                  <a:latin typeface="Times New Roman" panose="02020603050405020304" pitchFamily="18" charset="0"/>
                </a:rPr>
                <a:t>1</a:t>
              </a:r>
            </a:p>
          </p:txBody>
        </p:sp>
        <p:sp>
          <p:nvSpPr>
            <p:cNvPr id="43047" name="Text Box 169"/>
            <p:cNvSpPr txBox="1">
              <a:spLocks noChangeArrowheads="1"/>
            </p:cNvSpPr>
            <p:nvPr/>
          </p:nvSpPr>
          <p:spPr bwMode="auto">
            <a:xfrm>
              <a:off x="2160" y="302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1</a:t>
              </a:r>
            </a:p>
          </p:txBody>
        </p:sp>
        <p:sp>
          <p:nvSpPr>
            <p:cNvPr id="43048" name="Oval 170"/>
            <p:cNvSpPr>
              <a:spLocks noChangeArrowheads="1"/>
            </p:cNvSpPr>
            <p:nvPr/>
          </p:nvSpPr>
          <p:spPr bwMode="auto">
            <a:xfrm>
              <a:off x="2280" y="309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49" name="Arc 171"/>
            <p:cNvSpPr>
              <a:spLocks/>
            </p:cNvSpPr>
            <p:nvPr/>
          </p:nvSpPr>
          <p:spPr bwMode="auto">
            <a:xfrm flipH="1">
              <a:off x="2008" y="2641"/>
              <a:ext cx="324" cy="1021"/>
            </a:xfrm>
            <a:custGeom>
              <a:avLst/>
              <a:gdLst>
                <a:gd name="T0" fmla="*/ 0 w 21600"/>
                <a:gd name="T1" fmla="*/ 0 h 43178"/>
                <a:gd name="T2" fmla="*/ 0 w 21600"/>
                <a:gd name="T3" fmla="*/ 0 h 43178"/>
                <a:gd name="T4" fmla="*/ 0 w 21600"/>
                <a:gd name="T5" fmla="*/ 0 h 43178"/>
                <a:gd name="T6" fmla="*/ 0 60000 65536"/>
                <a:gd name="T7" fmla="*/ 0 60000 65536"/>
                <a:gd name="T8" fmla="*/ 0 60000 65536"/>
              </a:gdLst>
              <a:ahLst/>
              <a:cxnLst>
                <a:cxn ang="T6">
                  <a:pos x="T0" y="T1"/>
                </a:cxn>
                <a:cxn ang="T7">
                  <a:pos x="T2" y="T3"/>
                </a:cxn>
                <a:cxn ang="T8">
                  <a:pos x="T4" y="T5"/>
                </a:cxn>
              </a:cxnLst>
              <a:rect l="0" t="0" r="r" b="b"/>
              <a:pathLst>
                <a:path w="21600" h="43178" fill="none" extrusionOk="0">
                  <a:moveTo>
                    <a:pt x="471" y="0"/>
                  </a:moveTo>
                  <a:cubicBezTo>
                    <a:pt x="12214" y="256"/>
                    <a:pt x="21600" y="9849"/>
                    <a:pt x="21600" y="21595"/>
                  </a:cubicBezTo>
                  <a:cubicBezTo>
                    <a:pt x="21600" y="33187"/>
                    <a:pt x="12448" y="42713"/>
                    <a:pt x="864" y="43177"/>
                  </a:cubicBezTo>
                </a:path>
                <a:path w="21600" h="43178" stroke="0" extrusionOk="0">
                  <a:moveTo>
                    <a:pt x="471" y="0"/>
                  </a:moveTo>
                  <a:cubicBezTo>
                    <a:pt x="12214" y="256"/>
                    <a:pt x="21600" y="9849"/>
                    <a:pt x="21600" y="21595"/>
                  </a:cubicBezTo>
                  <a:cubicBezTo>
                    <a:pt x="21600" y="33187"/>
                    <a:pt x="12448" y="42713"/>
                    <a:pt x="864" y="43177"/>
                  </a:cubicBezTo>
                  <a:lnTo>
                    <a:pt x="0" y="21595"/>
                  </a:lnTo>
                  <a:lnTo>
                    <a:pt x="47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0" name="Arc 172"/>
            <p:cNvSpPr>
              <a:spLocks/>
            </p:cNvSpPr>
            <p:nvPr/>
          </p:nvSpPr>
          <p:spPr bwMode="auto">
            <a:xfrm>
              <a:off x="2256" y="2642"/>
              <a:ext cx="336" cy="1018"/>
            </a:xfrm>
            <a:custGeom>
              <a:avLst/>
              <a:gdLst>
                <a:gd name="T0" fmla="*/ 0 w 21600"/>
                <a:gd name="T1" fmla="*/ 0 h 42733"/>
                <a:gd name="T2" fmla="*/ 0 w 21600"/>
                <a:gd name="T3" fmla="*/ 0 h 42733"/>
                <a:gd name="T4" fmla="*/ 0 w 21600"/>
                <a:gd name="T5" fmla="*/ 0 h 42733"/>
                <a:gd name="T6" fmla="*/ 0 60000 65536"/>
                <a:gd name="T7" fmla="*/ 0 60000 65536"/>
                <a:gd name="T8" fmla="*/ 0 60000 65536"/>
              </a:gdLst>
              <a:ahLst/>
              <a:cxnLst>
                <a:cxn ang="T6">
                  <a:pos x="T0" y="T1"/>
                </a:cxn>
                <a:cxn ang="T7">
                  <a:pos x="T2" y="T3"/>
                </a:cxn>
                <a:cxn ang="T8">
                  <a:pos x="T4" y="T5"/>
                </a:cxn>
              </a:cxnLst>
              <a:rect l="0" t="0" r="r" b="b"/>
              <a:pathLst>
                <a:path w="21600" h="42733" fill="none" extrusionOk="0">
                  <a:moveTo>
                    <a:pt x="3622" y="-1"/>
                  </a:moveTo>
                  <a:cubicBezTo>
                    <a:pt x="14004" y="1765"/>
                    <a:pt x="21600" y="10762"/>
                    <a:pt x="21600" y="21294"/>
                  </a:cubicBezTo>
                  <a:cubicBezTo>
                    <a:pt x="21600" y="32206"/>
                    <a:pt x="13461" y="41404"/>
                    <a:pt x="2630" y="42733"/>
                  </a:cubicBezTo>
                </a:path>
                <a:path w="21600" h="42733" stroke="0" extrusionOk="0">
                  <a:moveTo>
                    <a:pt x="3622" y="-1"/>
                  </a:moveTo>
                  <a:cubicBezTo>
                    <a:pt x="14004" y="1765"/>
                    <a:pt x="21600" y="10762"/>
                    <a:pt x="21600" y="21294"/>
                  </a:cubicBezTo>
                  <a:cubicBezTo>
                    <a:pt x="21600" y="32206"/>
                    <a:pt x="13461" y="41404"/>
                    <a:pt x="2630" y="42733"/>
                  </a:cubicBezTo>
                  <a:lnTo>
                    <a:pt x="0" y="21294"/>
                  </a:lnTo>
                  <a:lnTo>
                    <a:pt x="3622" y="-1"/>
                  </a:lnTo>
                  <a:close/>
                </a:path>
              </a:pathLst>
            </a:cu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3051" name="Group 173"/>
            <p:cNvGrpSpPr>
              <a:grpSpLocks/>
            </p:cNvGrpSpPr>
            <p:nvPr/>
          </p:nvGrpSpPr>
          <p:grpSpPr bwMode="auto">
            <a:xfrm>
              <a:off x="1968" y="2642"/>
              <a:ext cx="632" cy="1008"/>
              <a:chOff x="1968" y="2400"/>
              <a:chExt cx="632" cy="1008"/>
            </a:xfrm>
          </p:grpSpPr>
          <p:sp>
            <p:nvSpPr>
              <p:cNvPr id="43052" name="Oval 174"/>
              <p:cNvSpPr>
                <a:spLocks noChangeArrowheads="1"/>
              </p:cNvSpPr>
              <p:nvPr/>
            </p:nvSpPr>
            <p:spPr bwMode="auto">
              <a:xfrm>
                <a:off x="1968" y="288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3" name="Oval 175"/>
              <p:cNvSpPr>
                <a:spLocks noChangeArrowheads="1"/>
              </p:cNvSpPr>
              <p:nvPr/>
            </p:nvSpPr>
            <p:spPr bwMode="auto">
              <a:xfrm>
                <a:off x="2064" y="32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4" name="Oval 176"/>
              <p:cNvSpPr>
                <a:spLocks noChangeArrowheads="1"/>
              </p:cNvSpPr>
              <p:nvPr/>
            </p:nvSpPr>
            <p:spPr bwMode="auto">
              <a:xfrm>
                <a:off x="2256" y="336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5" name="Oval 177"/>
              <p:cNvSpPr>
                <a:spLocks noChangeArrowheads="1"/>
              </p:cNvSpPr>
              <p:nvPr/>
            </p:nvSpPr>
            <p:spPr bwMode="auto">
              <a:xfrm>
                <a:off x="2480" y="321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6" name="Oval 178"/>
              <p:cNvSpPr>
                <a:spLocks noChangeArrowheads="1"/>
              </p:cNvSpPr>
              <p:nvPr/>
            </p:nvSpPr>
            <p:spPr bwMode="auto">
              <a:xfrm>
                <a:off x="2552" y="287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7" name="Oval 179"/>
              <p:cNvSpPr>
                <a:spLocks noChangeArrowheads="1"/>
              </p:cNvSpPr>
              <p:nvPr/>
            </p:nvSpPr>
            <p:spPr bwMode="auto">
              <a:xfrm>
                <a:off x="2472" y="256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8" name="Oval 180"/>
              <p:cNvSpPr>
                <a:spLocks noChangeArrowheads="1"/>
              </p:cNvSpPr>
              <p:nvPr/>
            </p:nvSpPr>
            <p:spPr bwMode="auto">
              <a:xfrm>
                <a:off x="2304" y="240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59" name="Oval 181"/>
              <p:cNvSpPr>
                <a:spLocks noChangeArrowheads="1"/>
              </p:cNvSpPr>
              <p:nvPr/>
            </p:nvSpPr>
            <p:spPr bwMode="auto">
              <a:xfrm>
                <a:off x="2080" y="257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sp>
        <p:nvSpPr>
          <p:cNvPr id="47286" name="Oval 182"/>
          <p:cNvSpPr>
            <a:spLocks noChangeArrowheads="1"/>
          </p:cNvSpPr>
          <p:nvPr/>
        </p:nvSpPr>
        <p:spPr bwMode="auto">
          <a:xfrm>
            <a:off x="77724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47287" name="Group 183"/>
          <p:cNvGrpSpPr>
            <a:grpSpLocks/>
          </p:cNvGrpSpPr>
          <p:nvPr/>
        </p:nvGrpSpPr>
        <p:grpSpPr bwMode="auto">
          <a:xfrm>
            <a:off x="0" y="0"/>
            <a:ext cx="2676525" cy="1600200"/>
            <a:chOff x="0" y="0"/>
            <a:chExt cx="1686" cy="1008"/>
          </a:xfrm>
        </p:grpSpPr>
        <p:sp>
          <p:nvSpPr>
            <p:cNvPr id="43039" name="Rectangle 184"/>
            <p:cNvSpPr>
              <a:spLocks noChangeArrowheads="1"/>
            </p:cNvSpPr>
            <p:nvPr/>
          </p:nvSpPr>
          <p:spPr bwMode="auto">
            <a:xfrm>
              <a:off x="0" y="0"/>
              <a:ext cx="1632" cy="960"/>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40" name="Text Box 185"/>
            <p:cNvSpPr txBox="1">
              <a:spLocks noChangeArrowheads="1"/>
            </p:cNvSpPr>
            <p:nvPr/>
          </p:nvSpPr>
          <p:spPr bwMode="auto">
            <a:xfrm>
              <a:off x="24" y="0"/>
              <a:ext cx="166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solidFill>
                    <a:srgbClr val="FF0000"/>
                  </a:solidFill>
                  <a:latin typeface="Times New Roman" panose="02020603050405020304" pitchFamily="18" charset="0"/>
                </a:rPr>
                <a:t>Problem 8:</a:t>
              </a:r>
              <a:r>
                <a:rPr lang="en-US" altLang="en-US" sz="1400">
                  <a:latin typeface="Times New Roman" panose="02020603050405020304" pitchFamily="18" charset="0"/>
                </a:rPr>
                <a:t> A right circular cone, </a:t>
              </a:r>
            </a:p>
            <a:p>
              <a:pPr eaLnBrk="1" hangingPunct="1">
                <a:spcBef>
                  <a:spcPct val="0"/>
                </a:spcBef>
                <a:buFontTx/>
                <a:buNone/>
              </a:pPr>
              <a:r>
                <a:rPr lang="en-US" altLang="en-US" sz="1400">
                  <a:latin typeface="Times New Roman" panose="02020603050405020304" pitchFamily="18" charset="0"/>
                </a:rPr>
                <a:t>40 mm base diameter and 60 mm </a:t>
              </a:r>
            </a:p>
            <a:p>
              <a:pPr eaLnBrk="1" hangingPunct="1">
                <a:spcBef>
                  <a:spcPct val="0"/>
                </a:spcBef>
                <a:buFontTx/>
                <a:buNone/>
              </a:pPr>
              <a:r>
                <a:rPr lang="en-US" altLang="en-US" sz="1400">
                  <a:latin typeface="Times New Roman" panose="02020603050405020304" pitchFamily="18" charset="0"/>
                </a:rPr>
                <a:t>long axis is resting on Hp on one</a:t>
              </a:r>
            </a:p>
            <a:p>
              <a:pPr eaLnBrk="1" hangingPunct="1">
                <a:spcBef>
                  <a:spcPct val="0"/>
                </a:spcBef>
                <a:buFontTx/>
                <a:buNone/>
              </a:pPr>
              <a:r>
                <a:rPr lang="en-US" altLang="en-US" sz="1400">
                  <a:latin typeface="Times New Roman" panose="02020603050405020304" pitchFamily="18" charset="0"/>
                </a:rPr>
                <a:t>point of base circle such that it’s </a:t>
              </a:r>
            </a:p>
            <a:p>
              <a:pPr eaLnBrk="1" hangingPunct="1">
                <a:spcBef>
                  <a:spcPct val="0"/>
                </a:spcBef>
                <a:buFontTx/>
                <a:buNone/>
              </a:pPr>
              <a:r>
                <a:rPr lang="en-US" altLang="en-US" sz="1400">
                  <a:latin typeface="Times New Roman" panose="02020603050405020304" pitchFamily="18" charset="0"/>
                </a:rPr>
                <a:t>axis makes 45</a:t>
              </a:r>
              <a:r>
                <a:rPr lang="en-US" altLang="en-US" sz="1400" baseline="30000">
                  <a:latin typeface="Times New Roman" panose="02020603050405020304" pitchFamily="18" charset="0"/>
                </a:rPr>
                <a:t>0</a:t>
              </a:r>
              <a:r>
                <a:rPr lang="en-US" altLang="en-US" sz="1400">
                  <a:latin typeface="Times New Roman" panose="02020603050405020304" pitchFamily="18" charset="0"/>
                </a:rPr>
                <a:t> inclination with </a:t>
              </a:r>
            </a:p>
            <a:p>
              <a:pPr eaLnBrk="1" hangingPunct="1">
                <a:spcBef>
                  <a:spcPct val="0"/>
                </a:spcBef>
                <a:buFontTx/>
                <a:buNone/>
              </a:pPr>
              <a:r>
                <a:rPr lang="en-US" altLang="en-US" sz="1400">
                  <a:latin typeface="Times New Roman" panose="02020603050405020304" pitchFamily="18" charset="0"/>
                </a:rPr>
                <a:t>Hp and 40</a:t>
              </a:r>
              <a:r>
                <a:rPr lang="en-US" altLang="en-US" sz="1400" baseline="30000">
                  <a:latin typeface="Times New Roman" panose="02020603050405020304" pitchFamily="18" charset="0"/>
                </a:rPr>
                <a:t>0</a:t>
              </a:r>
              <a:r>
                <a:rPr lang="en-US" altLang="en-US" sz="1400">
                  <a:latin typeface="Times New Roman" panose="02020603050405020304" pitchFamily="18" charset="0"/>
                </a:rPr>
                <a:t> inclination with Vp. </a:t>
              </a:r>
            </a:p>
            <a:p>
              <a:pPr eaLnBrk="1" hangingPunct="1">
                <a:spcBef>
                  <a:spcPct val="0"/>
                </a:spcBef>
                <a:buFontTx/>
                <a:buNone/>
              </a:pPr>
              <a:r>
                <a:rPr lang="en-US" altLang="en-US" sz="1400">
                  <a:latin typeface="Times New Roman" panose="02020603050405020304" pitchFamily="18" charset="0"/>
                </a:rPr>
                <a:t>Draw it’s projections. </a:t>
              </a:r>
            </a:p>
          </p:txBody>
        </p:sp>
      </p:grpSp>
      <p:grpSp>
        <p:nvGrpSpPr>
          <p:cNvPr id="47290" name="Group 186"/>
          <p:cNvGrpSpPr>
            <a:grpSpLocks/>
          </p:cNvGrpSpPr>
          <p:nvPr/>
        </p:nvGrpSpPr>
        <p:grpSpPr bwMode="auto">
          <a:xfrm>
            <a:off x="2590800" y="0"/>
            <a:ext cx="6553200" cy="1524000"/>
            <a:chOff x="1632" y="0"/>
            <a:chExt cx="4128" cy="960"/>
          </a:xfrm>
        </p:grpSpPr>
        <p:sp>
          <p:nvSpPr>
            <p:cNvPr id="43037" name="Rectangle 187"/>
            <p:cNvSpPr>
              <a:spLocks noChangeArrowheads="1"/>
            </p:cNvSpPr>
            <p:nvPr/>
          </p:nvSpPr>
          <p:spPr bwMode="auto">
            <a:xfrm>
              <a:off x="1632" y="0"/>
              <a:ext cx="4128" cy="9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3038" name="Text Box 188"/>
            <p:cNvSpPr txBox="1">
              <a:spLocks noChangeArrowheads="1"/>
            </p:cNvSpPr>
            <p:nvPr/>
          </p:nvSpPr>
          <p:spPr bwMode="auto">
            <a:xfrm>
              <a:off x="1665" y="16"/>
              <a:ext cx="4038"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FF0000"/>
                  </a:solidFill>
                  <a:latin typeface="Times New Roman" panose="02020603050405020304" pitchFamily="18" charset="0"/>
                </a:rPr>
                <a:t>In previous all cases 2</a:t>
              </a:r>
              <a:r>
                <a:rPr lang="en-US" altLang="en-US" sz="1400" baseline="30000">
                  <a:solidFill>
                    <a:srgbClr val="FF0000"/>
                  </a:solidFill>
                  <a:latin typeface="Times New Roman" panose="02020603050405020304" pitchFamily="18" charset="0"/>
                </a:rPr>
                <a:t>nd</a:t>
              </a:r>
              <a:r>
                <a:rPr lang="en-US" altLang="en-US" sz="1400">
                  <a:solidFill>
                    <a:srgbClr val="FF0000"/>
                  </a:solidFill>
                  <a:latin typeface="Times New Roman" panose="02020603050405020304" pitchFamily="18" charset="0"/>
                </a:rPr>
                <a:t> inclination was done by a parameter not showing TL. Like</a:t>
              </a:r>
            </a:p>
            <a:p>
              <a:pPr algn="ctr" eaLnBrk="1" hangingPunct="1">
                <a:spcBef>
                  <a:spcPct val="0"/>
                </a:spcBef>
                <a:buFontTx/>
                <a:buNone/>
              </a:pPr>
              <a:r>
                <a:rPr lang="en-US" altLang="en-US" sz="1400">
                  <a:solidFill>
                    <a:srgbClr val="FF0000"/>
                  </a:solidFill>
                  <a:latin typeface="Times New Roman" panose="02020603050405020304" pitchFamily="18" charset="0"/>
                </a:rPr>
                <a:t>Tv of axis is inclined to Vp etc. But here it is clearly said that the axis is 40</a:t>
              </a:r>
              <a:r>
                <a:rPr lang="en-US" altLang="en-US" sz="1400" baseline="30000">
                  <a:solidFill>
                    <a:srgbClr val="FF0000"/>
                  </a:solidFill>
                  <a:latin typeface="Times New Roman" panose="02020603050405020304" pitchFamily="18" charset="0"/>
                </a:rPr>
                <a:t>0</a:t>
              </a:r>
              <a:r>
                <a:rPr lang="en-US" altLang="en-US" sz="1400">
                  <a:solidFill>
                    <a:srgbClr val="FF0000"/>
                  </a:solidFill>
                  <a:latin typeface="Times New Roman" panose="02020603050405020304" pitchFamily="18" charset="0"/>
                </a:rPr>
                <a:t> inclined</a:t>
              </a:r>
            </a:p>
            <a:p>
              <a:pPr algn="ctr" eaLnBrk="1" hangingPunct="1">
                <a:spcBef>
                  <a:spcPct val="0"/>
                </a:spcBef>
                <a:buFontTx/>
                <a:buNone/>
              </a:pPr>
              <a:r>
                <a:rPr lang="en-US" altLang="en-US" sz="1400">
                  <a:solidFill>
                    <a:srgbClr val="FF0000"/>
                  </a:solidFill>
                  <a:latin typeface="Times New Roman" panose="02020603050405020304" pitchFamily="18" charset="0"/>
                </a:rPr>
                <a:t> to Vp. Means here TL inclination is expected. So the same construction done in those </a:t>
              </a:r>
            </a:p>
            <a:p>
              <a:pPr algn="ctr" eaLnBrk="1" hangingPunct="1">
                <a:spcBef>
                  <a:spcPct val="0"/>
                </a:spcBef>
                <a:buFontTx/>
                <a:buNone/>
              </a:pPr>
              <a:r>
                <a:rPr lang="en-US" altLang="en-US" sz="1400">
                  <a:solidFill>
                    <a:srgbClr val="FF0000"/>
                  </a:solidFill>
                  <a:latin typeface="Times New Roman" panose="02020603050405020304" pitchFamily="18" charset="0"/>
                </a:rPr>
                <a:t>Problems is done here also. See carefully the final Tv and inclination taken there.</a:t>
              </a:r>
            </a:p>
            <a:p>
              <a:pPr algn="ctr" eaLnBrk="1" hangingPunct="1">
                <a:spcBef>
                  <a:spcPct val="0"/>
                </a:spcBef>
                <a:buFontTx/>
                <a:buNone/>
              </a:pPr>
              <a:r>
                <a:rPr lang="en-US" altLang="en-US" sz="1400" b="1" i="1">
                  <a:solidFill>
                    <a:schemeClr val="accent2"/>
                  </a:solidFill>
                  <a:latin typeface="Times New Roman" panose="02020603050405020304" pitchFamily="18" charset="0"/>
                </a:rPr>
                <a:t>So assuming it standing on HP begin as usual.</a:t>
              </a: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A102FF2-43D7-45CC-9B20-796093ADCFFA}"/>
                  </a:ext>
                </a:extLst>
              </p14:cNvPr>
              <p14:cNvContentPartPr/>
              <p14:nvPr/>
            </p14:nvContentPartPr>
            <p14:xfrm>
              <a:off x="450720" y="0"/>
              <a:ext cx="533880" cy="381240"/>
            </p14:xfrm>
          </p:contentPart>
        </mc:Choice>
        <mc:Fallback xmlns="">
          <p:pic>
            <p:nvPicPr>
              <p:cNvPr id="2" name="Ink 1">
                <a:extLst>
                  <a:ext uri="{FF2B5EF4-FFF2-40B4-BE49-F238E27FC236}">
                    <a16:creationId xmlns:a16="http://schemas.microsoft.com/office/drawing/2014/main" id="{0A102FF2-43D7-45CC-9B20-796093ADCFFA}"/>
                  </a:ext>
                </a:extLst>
              </p:cNvPr>
              <p:cNvPicPr/>
              <p:nvPr/>
            </p:nvPicPr>
            <p:blipFill>
              <a:blip r:embed="rId4"/>
              <a:stretch>
                <a:fillRect/>
              </a:stretch>
            </p:blipFill>
            <p:spPr>
              <a:xfrm>
                <a:off x="441360" y="-9360"/>
                <a:ext cx="552600" cy="39996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7287"/>
                                        </p:tgtEl>
                                        <p:attrNameLst>
                                          <p:attrName>style.visibility</p:attrName>
                                        </p:attrNameLst>
                                      </p:cBhvr>
                                      <p:to>
                                        <p:strVal val="visible"/>
                                      </p:to>
                                    </p:set>
                                    <p:anim calcmode="lin" valueType="num">
                                      <p:cBhvr additive="base">
                                        <p:cTn id="7" dur="500" fill="hold"/>
                                        <p:tgtEl>
                                          <p:spTgt spid="47287"/>
                                        </p:tgtEl>
                                        <p:attrNameLst>
                                          <p:attrName>ppt_x</p:attrName>
                                        </p:attrNameLst>
                                      </p:cBhvr>
                                      <p:tavLst>
                                        <p:tav tm="0">
                                          <p:val>
                                            <p:strVal val="0-#ppt_w/2"/>
                                          </p:val>
                                        </p:tav>
                                        <p:tav tm="100000">
                                          <p:val>
                                            <p:strVal val="#ppt_x"/>
                                          </p:val>
                                        </p:tav>
                                      </p:tavLst>
                                    </p:anim>
                                    <p:anim calcmode="lin" valueType="num">
                                      <p:cBhvr additive="base">
                                        <p:cTn id="8" dur="500" fill="hold"/>
                                        <p:tgtEl>
                                          <p:spTgt spid="472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7290"/>
                                        </p:tgtEl>
                                        <p:attrNameLst>
                                          <p:attrName>style.visibility</p:attrName>
                                        </p:attrNameLst>
                                      </p:cBhvr>
                                      <p:to>
                                        <p:strVal val="visible"/>
                                      </p:to>
                                    </p:set>
                                    <p:anim calcmode="lin" valueType="num">
                                      <p:cBhvr additive="base">
                                        <p:cTn id="13" dur="500" fill="hold"/>
                                        <p:tgtEl>
                                          <p:spTgt spid="47290"/>
                                        </p:tgtEl>
                                        <p:attrNameLst>
                                          <p:attrName>ppt_x</p:attrName>
                                        </p:attrNameLst>
                                      </p:cBhvr>
                                      <p:tavLst>
                                        <p:tav tm="0">
                                          <p:val>
                                            <p:strVal val="1+#ppt_w/2"/>
                                          </p:val>
                                        </p:tav>
                                        <p:tav tm="100000">
                                          <p:val>
                                            <p:strVal val="#ppt_x"/>
                                          </p:val>
                                        </p:tav>
                                      </p:tavLst>
                                    </p:anim>
                                    <p:anim calcmode="lin" valueType="num">
                                      <p:cBhvr additive="base">
                                        <p:cTn id="14" dur="500" fill="hold"/>
                                        <p:tgtEl>
                                          <p:spTgt spid="472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7196"/>
                                        </p:tgtEl>
                                        <p:attrNameLst>
                                          <p:attrName>style.visibility</p:attrName>
                                        </p:attrNameLst>
                                      </p:cBhvr>
                                      <p:to>
                                        <p:strVal val="visible"/>
                                      </p:to>
                                    </p:set>
                                    <p:anim calcmode="lin" valueType="num">
                                      <p:cBhvr additive="base">
                                        <p:cTn id="19" dur="500" fill="hold"/>
                                        <p:tgtEl>
                                          <p:spTgt spid="47196"/>
                                        </p:tgtEl>
                                        <p:attrNameLst>
                                          <p:attrName>ppt_x</p:attrName>
                                        </p:attrNameLst>
                                      </p:cBhvr>
                                      <p:tavLst>
                                        <p:tav tm="0">
                                          <p:val>
                                            <p:strVal val="0-#ppt_w/2"/>
                                          </p:val>
                                        </p:tav>
                                        <p:tav tm="100000">
                                          <p:val>
                                            <p:strVal val="#ppt_x"/>
                                          </p:val>
                                        </p:tav>
                                      </p:tavLst>
                                    </p:anim>
                                    <p:anim calcmode="lin" valueType="num">
                                      <p:cBhvr additive="base">
                                        <p:cTn id="20" dur="500" fill="hold"/>
                                        <p:tgtEl>
                                          <p:spTgt spid="471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47236"/>
                                        </p:tgtEl>
                                        <p:attrNameLst>
                                          <p:attrName>style.visibility</p:attrName>
                                        </p:attrNameLst>
                                      </p:cBhvr>
                                      <p:to>
                                        <p:strVal val="visible"/>
                                      </p:to>
                                    </p:set>
                                    <p:animEffect transition="in" filter="strips(downRight)">
                                      <p:cBhvr>
                                        <p:cTn id="25" dur="500"/>
                                        <p:tgtEl>
                                          <p:spTgt spid="472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4724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nodeType="clickEffect">
                                  <p:stCondLst>
                                    <p:cond delay="0"/>
                                  </p:stCondLst>
                                  <p:childTnLst>
                                    <p:set>
                                      <p:cBhvr>
                                        <p:cTn id="33" dur="1" fill="hold">
                                          <p:stCondLst>
                                            <p:cond delay="0"/>
                                          </p:stCondLst>
                                        </p:cTn>
                                        <p:tgtEl>
                                          <p:spTgt spid="47190"/>
                                        </p:tgtEl>
                                        <p:attrNameLst>
                                          <p:attrName>style.visibility</p:attrName>
                                        </p:attrNameLst>
                                      </p:cBhvr>
                                      <p:to>
                                        <p:strVal val="visible"/>
                                      </p:to>
                                    </p:set>
                                    <p:anim calcmode="lin" valueType="num">
                                      <p:cBhvr>
                                        <p:cTn id="34" dur="500" fill="hold"/>
                                        <p:tgtEl>
                                          <p:spTgt spid="47190"/>
                                        </p:tgtEl>
                                        <p:attrNameLst>
                                          <p:attrName>ppt_x</p:attrName>
                                        </p:attrNameLst>
                                      </p:cBhvr>
                                      <p:tavLst>
                                        <p:tav tm="0">
                                          <p:val>
                                            <p:strVal val="#ppt_x-#ppt_w/2"/>
                                          </p:val>
                                        </p:tav>
                                        <p:tav tm="100000">
                                          <p:val>
                                            <p:strVal val="#ppt_x"/>
                                          </p:val>
                                        </p:tav>
                                      </p:tavLst>
                                    </p:anim>
                                    <p:anim calcmode="lin" valueType="num">
                                      <p:cBhvr>
                                        <p:cTn id="35" dur="500" fill="hold"/>
                                        <p:tgtEl>
                                          <p:spTgt spid="47190"/>
                                        </p:tgtEl>
                                        <p:attrNameLst>
                                          <p:attrName>ppt_y</p:attrName>
                                        </p:attrNameLst>
                                      </p:cBhvr>
                                      <p:tavLst>
                                        <p:tav tm="0">
                                          <p:val>
                                            <p:strVal val="#ppt_y"/>
                                          </p:val>
                                        </p:tav>
                                        <p:tav tm="100000">
                                          <p:val>
                                            <p:strVal val="#ppt_y"/>
                                          </p:val>
                                        </p:tav>
                                      </p:tavLst>
                                    </p:anim>
                                    <p:anim calcmode="lin" valueType="num">
                                      <p:cBhvr>
                                        <p:cTn id="36" dur="500" fill="hold"/>
                                        <p:tgtEl>
                                          <p:spTgt spid="47190"/>
                                        </p:tgtEl>
                                        <p:attrNameLst>
                                          <p:attrName>ppt_w</p:attrName>
                                        </p:attrNameLst>
                                      </p:cBhvr>
                                      <p:tavLst>
                                        <p:tav tm="0">
                                          <p:val>
                                            <p:fltVal val="0"/>
                                          </p:val>
                                        </p:tav>
                                        <p:tav tm="100000">
                                          <p:val>
                                            <p:strVal val="#ppt_w"/>
                                          </p:val>
                                        </p:tav>
                                      </p:tavLst>
                                    </p:anim>
                                    <p:anim calcmode="lin" valueType="num">
                                      <p:cBhvr>
                                        <p:cTn id="37" dur="500" fill="hold"/>
                                        <p:tgtEl>
                                          <p:spTgt spid="47190"/>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 fill="hold" nodeType="clickEffect">
                                  <p:stCondLst>
                                    <p:cond delay="0"/>
                                  </p:stCondLst>
                                  <p:childTnLst>
                                    <p:set>
                                      <p:cBhvr>
                                        <p:cTn id="41" dur="1" fill="hold">
                                          <p:stCondLst>
                                            <p:cond delay="0"/>
                                          </p:stCondLst>
                                        </p:cTn>
                                        <p:tgtEl>
                                          <p:spTgt spid="47253"/>
                                        </p:tgtEl>
                                        <p:attrNameLst>
                                          <p:attrName>style.visibility</p:attrName>
                                        </p:attrNameLst>
                                      </p:cBhvr>
                                      <p:to>
                                        <p:strVal val="visible"/>
                                      </p:to>
                                    </p:set>
                                    <p:anim calcmode="lin" valueType="num">
                                      <p:cBhvr>
                                        <p:cTn id="42" dur="500" fill="hold"/>
                                        <p:tgtEl>
                                          <p:spTgt spid="47253"/>
                                        </p:tgtEl>
                                        <p:attrNameLst>
                                          <p:attrName>ppt_x</p:attrName>
                                        </p:attrNameLst>
                                      </p:cBhvr>
                                      <p:tavLst>
                                        <p:tav tm="0">
                                          <p:val>
                                            <p:strVal val="#ppt_x"/>
                                          </p:val>
                                        </p:tav>
                                        <p:tav tm="100000">
                                          <p:val>
                                            <p:strVal val="#ppt_x"/>
                                          </p:val>
                                        </p:tav>
                                      </p:tavLst>
                                    </p:anim>
                                    <p:anim calcmode="lin" valueType="num">
                                      <p:cBhvr>
                                        <p:cTn id="43" dur="500" fill="hold"/>
                                        <p:tgtEl>
                                          <p:spTgt spid="47253"/>
                                        </p:tgtEl>
                                        <p:attrNameLst>
                                          <p:attrName>ppt_y</p:attrName>
                                        </p:attrNameLst>
                                      </p:cBhvr>
                                      <p:tavLst>
                                        <p:tav tm="0">
                                          <p:val>
                                            <p:strVal val="#ppt_y-#ppt_h/2"/>
                                          </p:val>
                                        </p:tav>
                                        <p:tav tm="100000">
                                          <p:val>
                                            <p:strVal val="#ppt_y"/>
                                          </p:val>
                                        </p:tav>
                                      </p:tavLst>
                                    </p:anim>
                                    <p:anim calcmode="lin" valueType="num">
                                      <p:cBhvr>
                                        <p:cTn id="44" dur="500" fill="hold"/>
                                        <p:tgtEl>
                                          <p:spTgt spid="47253"/>
                                        </p:tgtEl>
                                        <p:attrNameLst>
                                          <p:attrName>ppt_w</p:attrName>
                                        </p:attrNameLst>
                                      </p:cBhvr>
                                      <p:tavLst>
                                        <p:tav tm="0">
                                          <p:val>
                                            <p:strVal val="#ppt_w"/>
                                          </p:val>
                                        </p:tav>
                                        <p:tav tm="100000">
                                          <p:val>
                                            <p:strVal val="#ppt_w"/>
                                          </p:val>
                                        </p:tav>
                                      </p:tavLst>
                                    </p:anim>
                                    <p:anim calcmode="lin" valueType="num">
                                      <p:cBhvr>
                                        <p:cTn id="45" dur="500" fill="hold"/>
                                        <p:tgtEl>
                                          <p:spTgt spid="47253"/>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47146"/>
                                        </p:tgtEl>
                                        <p:attrNameLst>
                                          <p:attrName>style.visibility</p:attrName>
                                        </p:attrNameLst>
                                      </p:cBhvr>
                                      <p:to>
                                        <p:strVal val="visible"/>
                                      </p:to>
                                    </p:set>
                                    <p:anim calcmode="lin" valueType="num">
                                      <p:cBhvr>
                                        <p:cTn id="50" dur="500" fill="hold"/>
                                        <p:tgtEl>
                                          <p:spTgt spid="47146"/>
                                        </p:tgtEl>
                                        <p:attrNameLst>
                                          <p:attrName>ppt_x</p:attrName>
                                        </p:attrNameLst>
                                      </p:cBhvr>
                                      <p:tavLst>
                                        <p:tav tm="0">
                                          <p:val>
                                            <p:strVal val="#ppt_x-#ppt_w/2"/>
                                          </p:val>
                                        </p:tav>
                                        <p:tav tm="100000">
                                          <p:val>
                                            <p:strVal val="#ppt_x"/>
                                          </p:val>
                                        </p:tav>
                                      </p:tavLst>
                                    </p:anim>
                                    <p:anim calcmode="lin" valueType="num">
                                      <p:cBhvr>
                                        <p:cTn id="51" dur="500" fill="hold"/>
                                        <p:tgtEl>
                                          <p:spTgt spid="47146"/>
                                        </p:tgtEl>
                                        <p:attrNameLst>
                                          <p:attrName>ppt_y</p:attrName>
                                        </p:attrNameLst>
                                      </p:cBhvr>
                                      <p:tavLst>
                                        <p:tav tm="0">
                                          <p:val>
                                            <p:strVal val="#ppt_y"/>
                                          </p:val>
                                        </p:tav>
                                        <p:tav tm="100000">
                                          <p:val>
                                            <p:strVal val="#ppt_y"/>
                                          </p:val>
                                        </p:tav>
                                      </p:tavLst>
                                    </p:anim>
                                    <p:anim calcmode="lin" valueType="num">
                                      <p:cBhvr>
                                        <p:cTn id="52" dur="500" fill="hold"/>
                                        <p:tgtEl>
                                          <p:spTgt spid="47146"/>
                                        </p:tgtEl>
                                        <p:attrNameLst>
                                          <p:attrName>ppt_w</p:attrName>
                                        </p:attrNameLst>
                                      </p:cBhvr>
                                      <p:tavLst>
                                        <p:tav tm="0">
                                          <p:val>
                                            <p:fltVal val="0"/>
                                          </p:val>
                                        </p:tav>
                                        <p:tav tm="100000">
                                          <p:val>
                                            <p:strVal val="#ppt_w"/>
                                          </p:val>
                                        </p:tav>
                                      </p:tavLst>
                                    </p:anim>
                                    <p:anim calcmode="lin" valueType="num">
                                      <p:cBhvr>
                                        <p:cTn id="53" dur="500" fill="hold"/>
                                        <p:tgtEl>
                                          <p:spTgt spid="47146"/>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nodeType="clickEffect">
                                  <p:stCondLst>
                                    <p:cond delay="0"/>
                                  </p:stCondLst>
                                  <p:childTnLst>
                                    <p:set>
                                      <p:cBhvr>
                                        <p:cTn id="57" dur="1" fill="hold">
                                          <p:stCondLst>
                                            <p:cond delay="0"/>
                                          </p:stCondLst>
                                        </p:cTn>
                                        <p:tgtEl>
                                          <p:spTgt spid="47138"/>
                                        </p:tgtEl>
                                        <p:attrNameLst>
                                          <p:attrName>style.visibility</p:attrName>
                                        </p:attrNameLst>
                                      </p:cBhvr>
                                      <p:to>
                                        <p:strVal val="visible"/>
                                      </p:to>
                                    </p:set>
                                    <p:animEffect transition="in" filter="strips(downRight)">
                                      <p:cBhvr>
                                        <p:cTn id="58" dur="500"/>
                                        <p:tgtEl>
                                          <p:spTgt spid="4713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713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7286"/>
                                        </p:tgtEl>
                                        <p:attrNameLst>
                                          <p:attrName>style.visibility</p:attrName>
                                        </p:attrNameLst>
                                      </p:cBhvr>
                                      <p:to>
                                        <p:strVal val="visible"/>
                                      </p:to>
                                    </p:set>
                                    <p:anim calcmode="lin" valueType="num">
                                      <p:cBhvr additive="base">
                                        <p:cTn id="67" dur="500" fill="hold"/>
                                        <p:tgtEl>
                                          <p:spTgt spid="47286"/>
                                        </p:tgtEl>
                                        <p:attrNameLst>
                                          <p:attrName>ppt_x</p:attrName>
                                        </p:attrNameLst>
                                      </p:cBhvr>
                                      <p:tavLst>
                                        <p:tav tm="0">
                                          <p:val>
                                            <p:strVal val="#ppt_x"/>
                                          </p:val>
                                        </p:tav>
                                        <p:tav tm="100000">
                                          <p:val>
                                            <p:strVal val="#ppt_x"/>
                                          </p:val>
                                        </p:tav>
                                      </p:tavLst>
                                    </p:anim>
                                    <p:anim calcmode="lin" valueType="num">
                                      <p:cBhvr additive="base">
                                        <p:cTn id="68" dur="500" fill="hold"/>
                                        <p:tgtEl>
                                          <p:spTgt spid="4728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47135"/>
                                        </p:tgtEl>
                                        <p:attrNameLst>
                                          <p:attrName>style.visibility</p:attrName>
                                        </p:attrNameLst>
                                      </p:cBhvr>
                                      <p:to>
                                        <p:strVal val="visible"/>
                                      </p:to>
                                    </p:set>
                                    <p:anim calcmode="lin" valueType="num">
                                      <p:cBhvr additive="base">
                                        <p:cTn id="73" dur="500" fill="hold"/>
                                        <p:tgtEl>
                                          <p:spTgt spid="47135"/>
                                        </p:tgtEl>
                                        <p:attrNameLst>
                                          <p:attrName>ppt_x</p:attrName>
                                        </p:attrNameLst>
                                      </p:cBhvr>
                                      <p:tavLst>
                                        <p:tav tm="0">
                                          <p:val>
                                            <p:strVal val="0-#ppt_w/2"/>
                                          </p:val>
                                        </p:tav>
                                        <p:tav tm="100000">
                                          <p:val>
                                            <p:strVal val="#ppt_x"/>
                                          </p:val>
                                        </p:tav>
                                      </p:tavLst>
                                    </p:anim>
                                    <p:anim calcmode="lin" valueType="num">
                                      <p:cBhvr additive="base">
                                        <p:cTn id="74" dur="500" fill="hold"/>
                                        <p:tgtEl>
                                          <p:spTgt spid="4713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47151"/>
                                        </p:tgtEl>
                                        <p:attrNameLst>
                                          <p:attrName>style.visibility</p:attrName>
                                        </p:attrNameLst>
                                      </p:cBhvr>
                                      <p:to>
                                        <p:strVal val="visible"/>
                                      </p:to>
                                    </p:set>
                                    <p:anim calcmode="lin" valueType="num">
                                      <p:cBhvr>
                                        <p:cTn id="79" dur="500" fill="hold"/>
                                        <p:tgtEl>
                                          <p:spTgt spid="47151"/>
                                        </p:tgtEl>
                                        <p:attrNameLst>
                                          <p:attrName>ppt_x</p:attrName>
                                        </p:attrNameLst>
                                      </p:cBhvr>
                                      <p:tavLst>
                                        <p:tav tm="0">
                                          <p:val>
                                            <p:strVal val="#ppt_x-#ppt_w/2"/>
                                          </p:val>
                                        </p:tav>
                                        <p:tav tm="100000">
                                          <p:val>
                                            <p:strVal val="#ppt_x"/>
                                          </p:val>
                                        </p:tav>
                                      </p:tavLst>
                                    </p:anim>
                                    <p:anim calcmode="lin" valueType="num">
                                      <p:cBhvr>
                                        <p:cTn id="80" dur="500" fill="hold"/>
                                        <p:tgtEl>
                                          <p:spTgt spid="47151"/>
                                        </p:tgtEl>
                                        <p:attrNameLst>
                                          <p:attrName>ppt_y</p:attrName>
                                        </p:attrNameLst>
                                      </p:cBhvr>
                                      <p:tavLst>
                                        <p:tav tm="0">
                                          <p:val>
                                            <p:strVal val="#ppt_y"/>
                                          </p:val>
                                        </p:tav>
                                        <p:tav tm="100000">
                                          <p:val>
                                            <p:strVal val="#ppt_y"/>
                                          </p:val>
                                        </p:tav>
                                      </p:tavLst>
                                    </p:anim>
                                    <p:anim calcmode="lin" valueType="num">
                                      <p:cBhvr>
                                        <p:cTn id="81" dur="500" fill="hold"/>
                                        <p:tgtEl>
                                          <p:spTgt spid="47151"/>
                                        </p:tgtEl>
                                        <p:attrNameLst>
                                          <p:attrName>ppt_w</p:attrName>
                                        </p:attrNameLst>
                                      </p:cBhvr>
                                      <p:tavLst>
                                        <p:tav tm="0">
                                          <p:val>
                                            <p:fltVal val="0"/>
                                          </p:val>
                                        </p:tav>
                                        <p:tav tm="100000">
                                          <p:val>
                                            <p:strVal val="#ppt_w"/>
                                          </p:val>
                                        </p:tav>
                                      </p:tavLst>
                                    </p:anim>
                                    <p:anim calcmode="lin" valueType="num">
                                      <p:cBhvr>
                                        <p:cTn id="82" dur="500" fill="hold"/>
                                        <p:tgtEl>
                                          <p:spTgt spid="47151"/>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47129"/>
                                        </p:tgtEl>
                                        <p:attrNameLst>
                                          <p:attrName>style.visibility</p:attrName>
                                        </p:attrNameLst>
                                      </p:cBhvr>
                                      <p:to>
                                        <p:strVal val="visible"/>
                                      </p:to>
                                    </p:set>
                                    <p:anim calcmode="lin" valueType="num">
                                      <p:cBhvr additive="base">
                                        <p:cTn id="87" dur="500" fill="hold"/>
                                        <p:tgtEl>
                                          <p:spTgt spid="47129"/>
                                        </p:tgtEl>
                                        <p:attrNameLst>
                                          <p:attrName>ppt_x</p:attrName>
                                        </p:attrNameLst>
                                      </p:cBhvr>
                                      <p:tavLst>
                                        <p:tav tm="0">
                                          <p:val>
                                            <p:strVal val="1+#ppt_w/2"/>
                                          </p:val>
                                        </p:tav>
                                        <p:tav tm="100000">
                                          <p:val>
                                            <p:strVal val="#ppt_x"/>
                                          </p:val>
                                        </p:tav>
                                      </p:tavLst>
                                    </p:anim>
                                    <p:anim calcmode="lin" valueType="num">
                                      <p:cBhvr additive="base">
                                        <p:cTn id="88" dur="500" fill="hold"/>
                                        <p:tgtEl>
                                          <p:spTgt spid="47129"/>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nodeType="clickEffect">
                                  <p:stCondLst>
                                    <p:cond delay="0"/>
                                  </p:stCondLst>
                                  <p:childTnLst>
                                    <p:set>
                                      <p:cBhvr>
                                        <p:cTn id="92" dur="1" fill="hold">
                                          <p:stCondLst>
                                            <p:cond delay="0"/>
                                          </p:stCondLst>
                                        </p:cTn>
                                        <p:tgtEl>
                                          <p:spTgt spid="47131"/>
                                        </p:tgtEl>
                                        <p:attrNameLst>
                                          <p:attrName>style.visibility</p:attrName>
                                        </p:attrNameLst>
                                      </p:cBhvr>
                                      <p:to>
                                        <p:strVal val="visible"/>
                                      </p:to>
                                    </p:set>
                                    <p:anim calcmode="lin" valueType="num">
                                      <p:cBhvr additive="base">
                                        <p:cTn id="93" dur="500" fill="hold"/>
                                        <p:tgtEl>
                                          <p:spTgt spid="47131"/>
                                        </p:tgtEl>
                                        <p:attrNameLst>
                                          <p:attrName>ppt_x</p:attrName>
                                        </p:attrNameLst>
                                      </p:cBhvr>
                                      <p:tavLst>
                                        <p:tav tm="0">
                                          <p:val>
                                            <p:strVal val="1+#ppt_w/2"/>
                                          </p:val>
                                        </p:tav>
                                        <p:tav tm="100000">
                                          <p:val>
                                            <p:strVal val="#ppt_x"/>
                                          </p:val>
                                        </p:tav>
                                      </p:tavLst>
                                    </p:anim>
                                    <p:anim calcmode="lin" valueType="num">
                                      <p:cBhvr additive="base">
                                        <p:cTn id="94" dur="500" fill="hold"/>
                                        <p:tgtEl>
                                          <p:spTgt spid="47131"/>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8" fill="hold" grpId="0" nodeType="clickEffect">
                                  <p:stCondLst>
                                    <p:cond delay="0"/>
                                  </p:stCondLst>
                                  <p:iterate type="wd">
                                    <p:tmPct val="100000"/>
                                  </p:iterate>
                                  <p:childTnLst>
                                    <p:set>
                                      <p:cBhvr>
                                        <p:cTn id="98" dur="1" fill="hold">
                                          <p:stCondLst>
                                            <p:cond delay="0"/>
                                          </p:stCondLst>
                                        </p:cTn>
                                        <p:tgtEl>
                                          <p:spTgt spid="47152"/>
                                        </p:tgtEl>
                                        <p:attrNameLst>
                                          <p:attrName>style.visibility</p:attrName>
                                        </p:attrNameLst>
                                      </p:cBhvr>
                                      <p:to>
                                        <p:strVal val="visible"/>
                                      </p:to>
                                    </p:set>
                                    <p:anim calcmode="lin" valueType="num">
                                      <p:cBhvr>
                                        <p:cTn id="99" dur="300" fill="hold"/>
                                        <p:tgtEl>
                                          <p:spTgt spid="47152"/>
                                        </p:tgtEl>
                                        <p:attrNameLst>
                                          <p:attrName>ppt_x</p:attrName>
                                        </p:attrNameLst>
                                      </p:cBhvr>
                                      <p:tavLst>
                                        <p:tav tm="0">
                                          <p:val>
                                            <p:strVal val="#ppt_x-#ppt_w/2"/>
                                          </p:val>
                                        </p:tav>
                                        <p:tav tm="100000">
                                          <p:val>
                                            <p:strVal val="#ppt_x"/>
                                          </p:val>
                                        </p:tav>
                                      </p:tavLst>
                                    </p:anim>
                                    <p:anim calcmode="lin" valueType="num">
                                      <p:cBhvr>
                                        <p:cTn id="100" dur="300" fill="hold"/>
                                        <p:tgtEl>
                                          <p:spTgt spid="47152"/>
                                        </p:tgtEl>
                                        <p:attrNameLst>
                                          <p:attrName>ppt_y</p:attrName>
                                        </p:attrNameLst>
                                      </p:cBhvr>
                                      <p:tavLst>
                                        <p:tav tm="0">
                                          <p:val>
                                            <p:strVal val="#ppt_y"/>
                                          </p:val>
                                        </p:tav>
                                        <p:tav tm="100000">
                                          <p:val>
                                            <p:strVal val="#ppt_y"/>
                                          </p:val>
                                        </p:tav>
                                      </p:tavLst>
                                    </p:anim>
                                    <p:anim calcmode="lin" valueType="num">
                                      <p:cBhvr>
                                        <p:cTn id="101" dur="300" fill="hold"/>
                                        <p:tgtEl>
                                          <p:spTgt spid="47152"/>
                                        </p:tgtEl>
                                        <p:attrNameLst>
                                          <p:attrName>ppt_w</p:attrName>
                                        </p:attrNameLst>
                                      </p:cBhvr>
                                      <p:tavLst>
                                        <p:tav tm="0">
                                          <p:val>
                                            <p:fltVal val="0"/>
                                          </p:val>
                                        </p:tav>
                                        <p:tav tm="100000">
                                          <p:val>
                                            <p:strVal val="#ppt_w"/>
                                          </p:val>
                                        </p:tav>
                                      </p:tavLst>
                                    </p:anim>
                                    <p:anim calcmode="lin" valueType="num">
                                      <p:cBhvr>
                                        <p:cTn id="102" dur="300" fill="hold"/>
                                        <p:tgtEl>
                                          <p:spTgt spid="47152"/>
                                        </p:tgtEl>
                                        <p:attrNameLst>
                                          <p:attrName>ppt_h</p:attrName>
                                        </p:attrNameLst>
                                      </p:cBhvr>
                                      <p:tavLst>
                                        <p:tav tm="0">
                                          <p:val>
                                            <p:strVal val="#ppt_h"/>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6" fill="hold" nodeType="clickEffect">
                                  <p:stCondLst>
                                    <p:cond delay="0"/>
                                  </p:stCondLst>
                                  <p:childTnLst>
                                    <p:set>
                                      <p:cBhvr>
                                        <p:cTn id="106" dur="1" fill="hold">
                                          <p:stCondLst>
                                            <p:cond delay="0"/>
                                          </p:stCondLst>
                                        </p:cTn>
                                        <p:tgtEl>
                                          <p:spTgt spid="47132"/>
                                        </p:tgtEl>
                                        <p:attrNameLst>
                                          <p:attrName>style.visibility</p:attrName>
                                        </p:attrNameLst>
                                      </p:cBhvr>
                                      <p:to>
                                        <p:strVal val="visible"/>
                                      </p:to>
                                    </p:set>
                                    <p:animEffect transition="in" filter="strips(downRight)">
                                      <p:cBhvr>
                                        <p:cTn id="107" dur="500"/>
                                        <p:tgtEl>
                                          <p:spTgt spid="4713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12" fill="hold" nodeType="clickEffect">
                                  <p:stCondLst>
                                    <p:cond delay="0"/>
                                  </p:stCondLst>
                                  <p:childTnLst>
                                    <p:set>
                                      <p:cBhvr>
                                        <p:cTn id="111" dur="1" fill="hold">
                                          <p:stCondLst>
                                            <p:cond delay="0"/>
                                          </p:stCondLst>
                                        </p:cTn>
                                        <p:tgtEl>
                                          <p:spTgt spid="47142"/>
                                        </p:tgtEl>
                                        <p:attrNameLst>
                                          <p:attrName>style.visibility</p:attrName>
                                        </p:attrNameLst>
                                      </p:cBhvr>
                                      <p:to>
                                        <p:strVal val="visible"/>
                                      </p:to>
                                    </p:set>
                                    <p:animEffect transition="in" filter="strips(downLeft)">
                                      <p:cBhvr>
                                        <p:cTn id="112" dur="500"/>
                                        <p:tgtEl>
                                          <p:spTgt spid="4714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1" fill="hold" nodeType="clickEffect">
                                  <p:stCondLst>
                                    <p:cond delay="0"/>
                                  </p:stCondLst>
                                  <p:childTnLst>
                                    <p:set>
                                      <p:cBhvr>
                                        <p:cTn id="116" dur="1" fill="hold">
                                          <p:stCondLst>
                                            <p:cond delay="0"/>
                                          </p:stCondLst>
                                        </p:cTn>
                                        <p:tgtEl>
                                          <p:spTgt spid="47106"/>
                                        </p:tgtEl>
                                        <p:attrNameLst>
                                          <p:attrName>style.visibility</p:attrName>
                                        </p:attrNameLst>
                                      </p:cBhvr>
                                      <p:to>
                                        <p:strVal val="visible"/>
                                      </p:to>
                                    </p:set>
                                    <p:anim calcmode="lin" valueType="num">
                                      <p:cBhvr>
                                        <p:cTn id="117" dur="500" fill="hold"/>
                                        <p:tgtEl>
                                          <p:spTgt spid="47106"/>
                                        </p:tgtEl>
                                        <p:attrNameLst>
                                          <p:attrName>ppt_x</p:attrName>
                                        </p:attrNameLst>
                                      </p:cBhvr>
                                      <p:tavLst>
                                        <p:tav tm="0">
                                          <p:val>
                                            <p:strVal val="#ppt_x"/>
                                          </p:val>
                                        </p:tav>
                                        <p:tav tm="100000">
                                          <p:val>
                                            <p:strVal val="#ppt_x"/>
                                          </p:val>
                                        </p:tav>
                                      </p:tavLst>
                                    </p:anim>
                                    <p:anim calcmode="lin" valueType="num">
                                      <p:cBhvr>
                                        <p:cTn id="118" dur="500" fill="hold"/>
                                        <p:tgtEl>
                                          <p:spTgt spid="47106"/>
                                        </p:tgtEl>
                                        <p:attrNameLst>
                                          <p:attrName>ppt_y</p:attrName>
                                        </p:attrNameLst>
                                      </p:cBhvr>
                                      <p:tavLst>
                                        <p:tav tm="0">
                                          <p:val>
                                            <p:strVal val="#ppt_y-#ppt_h/2"/>
                                          </p:val>
                                        </p:tav>
                                        <p:tav tm="100000">
                                          <p:val>
                                            <p:strVal val="#ppt_y"/>
                                          </p:val>
                                        </p:tav>
                                      </p:tavLst>
                                    </p:anim>
                                    <p:anim calcmode="lin" valueType="num">
                                      <p:cBhvr>
                                        <p:cTn id="119" dur="500" fill="hold"/>
                                        <p:tgtEl>
                                          <p:spTgt spid="47106"/>
                                        </p:tgtEl>
                                        <p:attrNameLst>
                                          <p:attrName>ppt_w</p:attrName>
                                        </p:attrNameLst>
                                      </p:cBhvr>
                                      <p:tavLst>
                                        <p:tav tm="0">
                                          <p:val>
                                            <p:strVal val="#ppt_w"/>
                                          </p:val>
                                        </p:tav>
                                        <p:tav tm="100000">
                                          <p:val>
                                            <p:strVal val="#ppt_w"/>
                                          </p:val>
                                        </p:tav>
                                      </p:tavLst>
                                    </p:anim>
                                    <p:anim calcmode="lin" valueType="num">
                                      <p:cBhvr>
                                        <p:cTn id="120" dur="500" fill="hold"/>
                                        <p:tgtEl>
                                          <p:spTgt spid="47106"/>
                                        </p:tgtEl>
                                        <p:attrNameLst>
                                          <p:attrName>ppt_h</p:attrName>
                                        </p:attrNameLst>
                                      </p:cBhvr>
                                      <p:tavLst>
                                        <p:tav tm="0">
                                          <p:val>
                                            <p:fltVal val="0"/>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4" fill="hold" nodeType="clickEffect">
                                  <p:stCondLst>
                                    <p:cond delay="0"/>
                                  </p:stCondLst>
                                  <p:childTnLst>
                                    <p:set>
                                      <p:cBhvr>
                                        <p:cTn id="124" dur="1" fill="hold">
                                          <p:stCondLst>
                                            <p:cond delay="0"/>
                                          </p:stCondLst>
                                        </p:cTn>
                                        <p:tgtEl>
                                          <p:spTgt spid="47153"/>
                                        </p:tgtEl>
                                        <p:attrNameLst>
                                          <p:attrName>style.visibility</p:attrName>
                                        </p:attrNameLst>
                                      </p:cBhvr>
                                      <p:to>
                                        <p:strVal val="visible"/>
                                      </p:to>
                                    </p:set>
                                    <p:anim calcmode="lin" valueType="num">
                                      <p:cBhvr>
                                        <p:cTn id="125" dur="500" fill="hold"/>
                                        <p:tgtEl>
                                          <p:spTgt spid="47153"/>
                                        </p:tgtEl>
                                        <p:attrNameLst>
                                          <p:attrName>ppt_x</p:attrName>
                                        </p:attrNameLst>
                                      </p:cBhvr>
                                      <p:tavLst>
                                        <p:tav tm="0">
                                          <p:val>
                                            <p:strVal val="#ppt_x"/>
                                          </p:val>
                                        </p:tav>
                                        <p:tav tm="100000">
                                          <p:val>
                                            <p:strVal val="#ppt_x"/>
                                          </p:val>
                                        </p:tav>
                                      </p:tavLst>
                                    </p:anim>
                                    <p:anim calcmode="lin" valueType="num">
                                      <p:cBhvr>
                                        <p:cTn id="126" dur="500" fill="hold"/>
                                        <p:tgtEl>
                                          <p:spTgt spid="47153"/>
                                        </p:tgtEl>
                                        <p:attrNameLst>
                                          <p:attrName>ppt_y</p:attrName>
                                        </p:attrNameLst>
                                      </p:cBhvr>
                                      <p:tavLst>
                                        <p:tav tm="0">
                                          <p:val>
                                            <p:strVal val="#ppt_y+#ppt_h/2"/>
                                          </p:val>
                                        </p:tav>
                                        <p:tav tm="100000">
                                          <p:val>
                                            <p:strVal val="#ppt_y"/>
                                          </p:val>
                                        </p:tav>
                                      </p:tavLst>
                                    </p:anim>
                                    <p:anim calcmode="lin" valueType="num">
                                      <p:cBhvr>
                                        <p:cTn id="127" dur="500" fill="hold"/>
                                        <p:tgtEl>
                                          <p:spTgt spid="47153"/>
                                        </p:tgtEl>
                                        <p:attrNameLst>
                                          <p:attrName>ppt_w</p:attrName>
                                        </p:attrNameLst>
                                      </p:cBhvr>
                                      <p:tavLst>
                                        <p:tav tm="0">
                                          <p:val>
                                            <p:strVal val="#ppt_w"/>
                                          </p:val>
                                        </p:tav>
                                        <p:tav tm="100000">
                                          <p:val>
                                            <p:strVal val="#ppt_w"/>
                                          </p:val>
                                        </p:tav>
                                      </p:tavLst>
                                    </p:anim>
                                    <p:anim calcmode="lin" valueType="num">
                                      <p:cBhvr>
                                        <p:cTn id="128" dur="500" fill="hold"/>
                                        <p:tgtEl>
                                          <p:spTgt spid="47153"/>
                                        </p:tgtEl>
                                        <p:attrNameLst>
                                          <p:attrName>ppt_h</p:attrName>
                                        </p:attrNameLst>
                                      </p:cBhvr>
                                      <p:tavLst>
                                        <p:tav tm="0">
                                          <p:val>
                                            <p:fltVal val="0"/>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7" presetClass="entr" presetSubtype="8" fill="hold" nodeType="clickEffect">
                                  <p:stCondLst>
                                    <p:cond delay="0"/>
                                  </p:stCondLst>
                                  <p:childTnLst>
                                    <p:set>
                                      <p:cBhvr>
                                        <p:cTn id="132" dur="1" fill="hold">
                                          <p:stCondLst>
                                            <p:cond delay="0"/>
                                          </p:stCondLst>
                                        </p:cTn>
                                        <p:tgtEl>
                                          <p:spTgt spid="47162"/>
                                        </p:tgtEl>
                                        <p:attrNameLst>
                                          <p:attrName>style.visibility</p:attrName>
                                        </p:attrNameLst>
                                      </p:cBhvr>
                                      <p:to>
                                        <p:strVal val="visible"/>
                                      </p:to>
                                    </p:set>
                                    <p:anim calcmode="lin" valueType="num">
                                      <p:cBhvr>
                                        <p:cTn id="133" dur="500" fill="hold"/>
                                        <p:tgtEl>
                                          <p:spTgt spid="47162"/>
                                        </p:tgtEl>
                                        <p:attrNameLst>
                                          <p:attrName>ppt_x</p:attrName>
                                        </p:attrNameLst>
                                      </p:cBhvr>
                                      <p:tavLst>
                                        <p:tav tm="0">
                                          <p:val>
                                            <p:strVal val="#ppt_x-#ppt_w/2"/>
                                          </p:val>
                                        </p:tav>
                                        <p:tav tm="100000">
                                          <p:val>
                                            <p:strVal val="#ppt_x"/>
                                          </p:val>
                                        </p:tav>
                                      </p:tavLst>
                                    </p:anim>
                                    <p:anim calcmode="lin" valueType="num">
                                      <p:cBhvr>
                                        <p:cTn id="134" dur="500" fill="hold"/>
                                        <p:tgtEl>
                                          <p:spTgt spid="47162"/>
                                        </p:tgtEl>
                                        <p:attrNameLst>
                                          <p:attrName>ppt_y</p:attrName>
                                        </p:attrNameLst>
                                      </p:cBhvr>
                                      <p:tavLst>
                                        <p:tav tm="0">
                                          <p:val>
                                            <p:strVal val="#ppt_y"/>
                                          </p:val>
                                        </p:tav>
                                        <p:tav tm="100000">
                                          <p:val>
                                            <p:strVal val="#ppt_y"/>
                                          </p:val>
                                        </p:tav>
                                      </p:tavLst>
                                    </p:anim>
                                    <p:anim calcmode="lin" valueType="num">
                                      <p:cBhvr>
                                        <p:cTn id="135" dur="500" fill="hold"/>
                                        <p:tgtEl>
                                          <p:spTgt spid="47162"/>
                                        </p:tgtEl>
                                        <p:attrNameLst>
                                          <p:attrName>ppt_w</p:attrName>
                                        </p:attrNameLst>
                                      </p:cBhvr>
                                      <p:tavLst>
                                        <p:tav tm="0">
                                          <p:val>
                                            <p:fltVal val="0"/>
                                          </p:val>
                                        </p:tav>
                                        <p:tav tm="100000">
                                          <p:val>
                                            <p:strVal val="#ppt_w"/>
                                          </p:val>
                                        </p:tav>
                                      </p:tavLst>
                                    </p:anim>
                                    <p:anim calcmode="lin" valueType="num">
                                      <p:cBhvr>
                                        <p:cTn id="136" dur="500" fill="hold"/>
                                        <p:tgtEl>
                                          <p:spTgt spid="47162"/>
                                        </p:tgtEl>
                                        <p:attrNameLst>
                                          <p:attrName>ppt_h</p:attrName>
                                        </p:attrNameLst>
                                      </p:cBhvr>
                                      <p:tavLst>
                                        <p:tav tm="0">
                                          <p:val>
                                            <p:strVal val="#ppt_h"/>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8" presetClass="entr" presetSubtype="9" fill="hold" nodeType="clickEffect">
                                  <p:stCondLst>
                                    <p:cond delay="0"/>
                                  </p:stCondLst>
                                  <p:childTnLst>
                                    <p:set>
                                      <p:cBhvr>
                                        <p:cTn id="140" dur="1" fill="hold">
                                          <p:stCondLst>
                                            <p:cond delay="0"/>
                                          </p:stCondLst>
                                        </p:cTn>
                                        <p:tgtEl>
                                          <p:spTgt spid="47178"/>
                                        </p:tgtEl>
                                        <p:attrNameLst>
                                          <p:attrName>style.visibility</p:attrName>
                                        </p:attrNameLst>
                                      </p:cBhvr>
                                      <p:to>
                                        <p:strVal val="visible"/>
                                      </p:to>
                                    </p:set>
                                    <p:animEffect transition="in" filter="strips(upLeft)">
                                      <p:cBhvr>
                                        <p:cTn id="141" dur="500"/>
                                        <p:tgtEl>
                                          <p:spTgt spid="4717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1" fill="hold" grpId="0" nodeType="clickEffect">
                                  <p:stCondLst>
                                    <p:cond delay="0"/>
                                  </p:stCondLst>
                                  <p:childTnLst>
                                    <p:set>
                                      <p:cBhvr>
                                        <p:cTn id="145" dur="1" fill="hold">
                                          <p:stCondLst>
                                            <p:cond delay="0"/>
                                          </p:stCondLst>
                                        </p:cTn>
                                        <p:tgtEl>
                                          <p:spTgt spid="47168"/>
                                        </p:tgtEl>
                                        <p:attrNameLst>
                                          <p:attrName>style.visibility</p:attrName>
                                        </p:attrNameLst>
                                      </p:cBhvr>
                                      <p:to>
                                        <p:strVal val="visible"/>
                                      </p:to>
                                    </p:set>
                                    <p:anim calcmode="lin" valueType="num">
                                      <p:cBhvr additive="base">
                                        <p:cTn id="146" dur="500" fill="hold"/>
                                        <p:tgtEl>
                                          <p:spTgt spid="47168"/>
                                        </p:tgtEl>
                                        <p:attrNameLst>
                                          <p:attrName>ppt_x</p:attrName>
                                        </p:attrNameLst>
                                      </p:cBhvr>
                                      <p:tavLst>
                                        <p:tav tm="0">
                                          <p:val>
                                            <p:strVal val="#ppt_x"/>
                                          </p:val>
                                        </p:tav>
                                        <p:tav tm="100000">
                                          <p:val>
                                            <p:strVal val="#ppt_x"/>
                                          </p:val>
                                        </p:tav>
                                      </p:tavLst>
                                    </p:anim>
                                    <p:anim calcmode="lin" valueType="num">
                                      <p:cBhvr additive="base">
                                        <p:cTn id="147" dur="500" fill="hold"/>
                                        <p:tgtEl>
                                          <p:spTgt spid="47168"/>
                                        </p:tgtEl>
                                        <p:attrNameLst>
                                          <p:attrName>ppt_y</p:attrName>
                                        </p:attrNameLst>
                                      </p:cBhvr>
                                      <p:tavLst>
                                        <p:tav tm="0">
                                          <p:val>
                                            <p:strVal val="0-#ppt_h/2"/>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3" presetClass="entr" presetSubtype="16" fill="hold" nodeType="clickEffect">
                                  <p:stCondLst>
                                    <p:cond delay="0"/>
                                  </p:stCondLst>
                                  <p:childTnLst>
                                    <p:set>
                                      <p:cBhvr>
                                        <p:cTn id="151" dur="1" fill="hold">
                                          <p:stCondLst>
                                            <p:cond delay="0"/>
                                          </p:stCondLst>
                                        </p:cTn>
                                        <p:tgtEl>
                                          <p:spTgt spid="47169"/>
                                        </p:tgtEl>
                                        <p:attrNameLst>
                                          <p:attrName>style.visibility</p:attrName>
                                        </p:attrNameLst>
                                      </p:cBhvr>
                                      <p:to>
                                        <p:strVal val="visible"/>
                                      </p:to>
                                    </p:set>
                                    <p:anim calcmode="lin" valueType="num">
                                      <p:cBhvr>
                                        <p:cTn id="152" dur="500" fill="hold"/>
                                        <p:tgtEl>
                                          <p:spTgt spid="47169"/>
                                        </p:tgtEl>
                                        <p:attrNameLst>
                                          <p:attrName>ppt_w</p:attrName>
                                        </p:attrNameLst>
                                      </p:cBhvr>
                                      <p:tavLst>
                                        <p:tav tm="0">
                                          <p:val>
                                            <p:fltVal val="0"/>
                                          </p:val>
                                        </p:tav>
                                        <p:tav tm="100000">
                                          <p:val>
                                            <p:strVal val="#ppt_w"/>
                                          </p:val>
                                        </p:tav>
                                      </p:tavLst>
                                    </p:anim>
                                    <p:anim calcmode="lin" valueType="num">
                                      <p:cBhvr>
                                        <p:cTn id="153" dur="500" fill="hold"/>
                                        <p:tgtEl>
                                          <p:spTgt spid="47169"/>
                                        </p:tgtEl>
                                        <p:attrNameLst>
                                          <p:attrName>ppt_h</p:attrName>
                                        </p:attrNameLst>
                                      </p:cBhvr>
                                      <p:tavLst>
                                        <p:tav tm="0">
                                          <p:val>
                                            <p:fltVal val="0"/>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8" presetClass="entr" presetSubtype="3" fill="hold" grpId="0" nodeType="clickEffect">
                                  <p:stCondLst>
                                    <p:cond delay="0"/>
                                  </p:stCondLst>
                                  <p:childTnLst>
                                    <p:set>
                                      <p:cBhvr>
                                        <p:cTn id="157" dur="1" fill="hold">
                                          <p:stCondLst>
                                            <p:cond delay="0"/>
                                          </p:stCondLst>
                                        </p:cTn>
                                        <p:tgtEl>
                                          <p:spTgt spid="47128"/>
                                        </p:tgtEl>
                                        <p:attrNameLst>
                                          <p:attrName>style.visibility</p:attrName>
                                        </p:attrNameLst>
                                      </p:cBhvr>
                                      <p:to>
                                        <p:strVal val="visible"/>
                                      </p:to>
                                    </p:set>
                                    <p:animEffect transition="in" filter="strips(upRight)">
                                      <p:cBhvr>
                                        <p:cTn id="158" dur="500"/>
                                        <p:tgtEl>
                                          <p:spTgt spid="47128"/>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8" presetClass="entr" presetSubtype="6" fill="hold" nodeType="clickEffect">
                                  <p:stCondLst>
                                    <p:cond delay="0"/>
                                  </p:stCondLst>
                                  <p:childTnLst>
                                    <p:set>
                                      <p:cBhvr>
                                        <p:cTn id="162" dur="1" fill="hold">
                                          <p:stCondLst>
                                            <p:cond delay="0"/>
                                          </p:stCondLst>
                                        </p:cTn>
                                        <p:tgtEl>
                                          <p:spTgt spid="47188"/>
                                        </p:tgtEl>
                                        <p:attrNameLst>
                                          <p:attrName>style.visibility</p:attrName>
                                        </p:attrNameLst>
                                      </p:cBhvr>
                                      <p:to>
                                        <p:strVal val="visible"/>
                                      </p:to>
                                    </p:set>
                                    <p:animEffect transition="in" filter="strips(downRight)">
                                      <p:cBhvr>
                                        <p:cTn id="163" dur="500"/>
                                        <p:tgtEl>
                                          <p:spTgt spid="4718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8" presetClass="entr" presetSubtype="6" fill="hold" nodeType="clickEffect">
                                  <p:stCondLst>
                                    <p:cond delay="0"/>
                                  </p:stCondLst>
                                  <p:childTnLst>
                                    <p:set>
                                      <p:cBhvr>
                                        <p:cTn id="167" dur="1" fill="hold">
                                          <p:stCondLst>
                                            <p:cond delay="0"/>
                                          </p:stCondLst>
                                        </p:cTn>
                                        <p:tgtEl>
                                          <p:spTgt spid="47189"/>
                                        </p:tgtEl>
                                        <p:attrNameLst>
                                          <p:attrName>style.visibility</p:attrName>
                                        </p:attrNameLst>
                                      </p:cBhvr>
                                      <p:to>
                                        <p:strVal val="visible"/>
                                      </p:to>
                                    </p:set>
                                    <p:animEffect transition="in" filter="strips(downRight)">
                                      <p:cBhvr>
                                        <p:cTn id="168" dur="500"/>
                                        <p:tgtEl>
                                          <p:spTgt spid="4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8" grpId="0" animBg="1"/>
      <p:bldP spid="47129" grpId="0" autoUpdateAnimBg="0"/>
      <p:bldP spid="47130" grpId="0" animBg="1"/>
      <p:bldP spid="47151" grpId="0" autoUpdateAnimBg="0"/>
      <p:bldP spid="47152" grpId="0" autoUpdateAnimBg="0"/>
      <p:bldP spid="47168" grpId="0" animBg="1"/>
      <p:bldP spid="4728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266700" y="1041400"/>
            <a:ext cx="8272463" cy="4133850"/>
            <a:chOff x="168" y="656"/>
            <a:chExt cx="5211" cy="2604"/>
          </a:xfrm>
        </p:grpSpPr>
        <p:sp>
          <p:nvSpPr>
            <p:cNvPr id="45063" name="Text Box 3"/>
            <p:cNvSpPr txBox="1">
              <a:spLocks noChangeArrowheads="1"/>
            </p:cNvSpPr>
            <p:nvPr/>
          </p:nvSpPr>
          <p:spPr bwMode="auto">
            <a:xfrm>
              <a:off x="168" y="656"/>
              <a:ext cx="521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chemeClr val="accent2"/>
                  </a:solidFill>
                  <a:latin typeface="Times New Roman" panose="02020603050405020304" pitchFamily="18" charset="0"/>
                </a:rPr>
                <a:t>FREELY SUSPENDED SOLIDS:</a:t>
              </a:r>
            </a:p>
            <a:p>
              <a:pPr algn="ctr" eaLnBrk="1" hangingPunct="1">
                <a:spcBef>
                  <a:spcPct val="0"/>
                </a:spcBef>
                <a:buFontTx/>
                <a:buNone/>
              </a:pPr>
              <a:r>
                <a:rPr lang="en-US" altLang="en-US" sz="1800" b="1">
                  <a:latin typeface="Times New Roman" panose="02020603050405020304" pitchFamily="18" charset="0"/>
                </a:rPr>
                <a:t>Positions of CG on the axis from the base and for different solids are shown below.</a:t>
              </a:r>
              <a:endParaRPr lang="en-US" altLang="en-US" sz="1800" b="1">
                <a:solidFill>
                  <a:schemeClr val="accent2"/>
                </a:solidFill>
                <a:latin typeface="Times New Roman" panose="02020603050405020304" pitchFamily="18" charset="0"/>
              </a:endParaRPr>
            </a:p>
          </p:txBody>
        </p:sp>
        <p:sp>
          <p:nvSpPr>
            <p:cNvPr id="45064" name="Rectangle 4"/>
            <p:cNvSpPr>
              <a:spLocks noChangeArrowheads="1"/>
            </p:cNvSpPr>
            <p:nvPr/>
          </p:nvSpPr>
          <p:spPr bwMode="auto">
            <a:xfrm>
              <a:off x="1163" y="1417"/>
              <a:ext cx="820" cy="14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5065" name="AutoShape 5"/>
            <p:cNvSpPr>
              <a:spLocks noChangeArrowheads="1"/>
            </p:cNvSpPr>
            <p:nvPr/>
          </p:nvSpPr>
          <p:spPr bwMode="auto">
            <a:xfrm>
              <a:off x="3325" y="1417"/>
              <a:ext cx="1119" cy="1417"/>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5066" name="Line 6"/>
            <p:cNvSpPr>
              <a:spLocks noChangeShapeType="1"/>
            </p:cNvSpPr>
            <p:nvPr/>
          </p:nvSpPr>
          <p:spPr bwMode="auto">
            <a:xfrm>
              <a:off x="2132" y="1417"/>
              <a:ext cx="11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7" name="Line 7"/>
            <p:cNvSpPr>
              <a:spLocks noChangeShapeType="1"/>
            </p:cNvSpPr>
            <p:nvPr/>
          </p:nvSpPr>
          <p:spPr bwMode="auto">
            <a:xfrm>
              <a:off x="2058" y="2834"/>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8" name="Line 8"/>
            <p:cNvSpPr>
              <a:spLocks noChangeShapeType="1"/>
            </p:cNvSpPr>
            <p:nvPr/>
          </p:nvSpPr>
          <p:spPr bwMode="auto">
            <a:xfrm>
              <a:off x="2729" y="1417"/>
              <a:ext cx="0" cy="141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9" name="Text Box 9"/>
            <p:cNvSpPr txBox="1">
              <a:spLocks noChangeArrowheads="1"/>
            </p:cNvSpPr>
            <p:nvPr/>
          </p:nvSpPr>
          <p:spPr bwMode="auto">
            <a:xfrm>
              <a:off x="2497" y="1924"/>
              <a:ext cx="20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H</a:t>
              </a:r>
            </a:p>
          </p:txBody>
        </p:sp>
        <p:sp>
          <p:nvSpPr>
            <p:cNvPr id="45070" name="Text Box 10"/>
            <p:cNvSpPr txBox="1">
              <a:spLocks noChangeArrowheads="1"/>
            </p:cNvSpPr>
            <p:nvPr/>
          </p:nvSpPr>
          <p:spPr bwMode="auto">
            <a:xfrm>
              <a:off x="576" y="2345"/>
              <a:ext cx="30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H/2</a:t>
              </a:r>
            </a:p>
          </p:txBody>
        </p:sp>
        <p:sp>
          <p:nvSpPr>
            <p:cNvPr id="45071" name="Text Box 11"/>
            <p:cNvSpPr txBox="1">
              <a:spLocks noChangeArrowheads="1"/>
            </p:cNvSpPr>
            <p:nvPr/>
          </p:nvSpPr>
          <p:spPr bwMode="auto">
            <a:xfrm>
              <a:off x="4615" y="2543"/>
              <a:ext cx="30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Times New Roman" panose="02020603050405020304" pitchFamily="18" charset="0"/>
                </a:rPr>
                <a:t>H/4</a:t>
              </a:r>
            </a:p>
          </p:txBody>
        </p:sp>
        <p:sp>
          <p:nvSpPr>
            <p:cNvPr id="45072" name="Line 12"/>
            <p:cNvSpPr>
              <a:spLocks noChangeShapeType="1"/>
            </p:cNvSpPr>
            <p:nvPr/>
          </p:nvSpPr>
          <p:spPr bwMode="auto">
            <a:xfrm>
              <a:off x="1564" y="1361"/>
              <a:ext cx="0" cy="149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3" name="Line 13"/>
            <p:cNvSpPr>
              <a:spLocks noChangeShapeType="1"/>
            </p:cNvSpPr>
            <p:nvPr/>
          </p:nvSpPr>
          <p:spPr bwMode="auto">
            <a:xfrm>
              <a:off x="3875" y="1380"/>
              <a:ext cx="0" cy="149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4" name="Line 14"/>
            <p:cNvSpPr>
              <a:spLocks noChangeShapeType="1"/>
            </p:cNvSpPr>
            <p:nvPr/>
          </p:nvSpPr>
          <p:spPr bwMode="auto">
            <a:xfrm>
              <a:off x="865" y="2834"/>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5" name="Line 15"/>
            <p:cNvSpPr>
              <a:spLocks noChangeShapeType="1"/>
            </p:cNvSpPr>
            <p:nvPr/>
          </p:nvSpPr>
          <p:spPr bwMode="auto">
            <a:xfrm>
              <a:off x="790" y="2098"/>
              <a:ext cx="8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6" name="Line 16"/>
            <p:cNvSpPr>
              <a:spLocks noChangeShapeType="1"/>
            </p:cNvSpPr>
            <p:nvPr/>
          </p:nvSpPr>
          <p:spPr bwMode="auto">
            <a:xfrm>
              <a:off x="3847" y="2461"/>
              <a:ext cx="11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7" name="Line 17"/>
            <p:cNvSpPr>
              <a:spLocks noChangeShapeType="1"/>
            </p:cNvSpPr>
            <p:nvPr/>
          </p:nvSpPr>
          <p:spPr bwMode="auto">
            <a:xfrm>
              <a:off x="3847" y="2834"/>
              <a:ext cx="11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8" name="Line 18"/>
            <p:cNvSpPr>
              <a:spLocks noChangeShapeType="1"/>
            </p:cNvSpPr>
            <p:nvPr/>
          </p:nvSpPr>
          <p:spPr bwMode="auto">
            <a:xfrm>
              <a:off x="4593" y="2461"/>
              <a:ext cx="0" cy="3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79" name="Line 19"/>
            <p:cNvSpPr>
              <a:spLocks noChangeShapeType="1"/>
            </p:cNvSpPr>
            <p:nvPr/>
          </p:nvSpPr>
          <p:spPr bwMode="auto">
            <a:xfrm>
              <a:off x="939" y="2089"/>
              <a:ext cx="0" cy="74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80" name="Text Box 20"/>
            <p:cNvSpPr txBox="1">
              <a:spLocks noChangeArrowheads="1"/>
            </p:cNvSpPr>
            <p:nvPr/>
          </p:nvSpPr>
          <p:spPr bwMode="auto">
            <a:xfrm>
              <a:off x="934" y="2893"/>
              <a:ext cx="12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latin typeface="Times New Roman" panose="02020603050405020304" pitchFamily="18" charset="0"/>
                </a:rPr>
                <a:t>GROUP A SOLIDS</a:t>
              </a:r>
            </a:p>
            <a:p>
              <a:pPr eaLnBrk="1" hangingPunct="1">
                <a:spcBef>
                  <a:spcPct val="0"/>
                </a:spcBef>
                <a:buFontTx/>
                <a:buNone/>
              </a:pPr>
              <a:r>
                <a:rPr lang="en-US" altLang="en-US" sz="1600" b="1">
                  <a:latin typeface="Times New Roman" panose="02020603050405020304" pitchFamily="18" charset="0"/>
                </a:rPr>
                <a:t>( Cylinder &amp; Prisms)</a:t>
              </a:r>
            </a:p>
          </p:txBody>
        </p:sp>
        <p:sp>
          <p:nvSpPr>
            <p:cNvPr id="45081" name="Text Box 21"/>
            <p:cNvSpPr txBox="1">
              <a:spLocks noChangeArrowheads="1"/>
            </p:cNvSpPr>
            <p:nvPr/>
          </p:nvSpPr>
          <p:spPr bwMode="auto">
            <a:xfrm>
              <a:off x="3263" y="2893"/>
              <a:ext cx="1249"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latin typeface="Times New Roman" panose="02020603050405020304" pitchFamily="18" charset="0"/>
                </a:rPr>
                <a:t>GROUP B SOLIDS</a:t>
              </a:r>
            </a:p>
            <a:p>
              <a:pPr eaLnBrk="1" hangingPunct="1">
                <a:spcBef>
                  <a:spcPct val="0"/>
                </a:spcBef>
                <a:buFontTx/>
                <a:buNone/>
              </a:pPr>
              <a:r>
                <a:rPr lang="en-US" altLang="en-US" sz="1600" b="1">
                  <a:latin typeface="Times New Roman" panose="02020603050405020304" pitchFamily="18" charset="0"/>
                </a:rPr>
                <a:t>( Cone  &amp; Pyramids)</a:t>
              </a:r>
            </a:p>
          </p:txBody>
        </p:sp>
      </p:grpSp>
      <p:sp>
        <p:nvSpPr>
          <p:cNvPr id="45059" name="Text Box 22"/>
          <p:cNvSpPr txBox="1">
            <a:spLocks noChangeArrowheads="1"/>
          </p:cNvSpPr>
          <p:nvPr/>
        </p:nvSpPr>
        <p:spPr bwMode="auto">
          <a:xfrm>
            <a:off x="2514600" y="3200400"/>
            <a:ext cx="45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solidFill>
                  <a:schemeClr val="bg1"/>
                </a:solidFill>
                <a:latin typeface="Times New Roman" panose="02020603050405020304" pitchFamily="18" charset="0"/>
              </a:rPr>
              <a:t>CG</a:t>
            </a:r>
          </a:p>
        </p:txBody>
      </p:sp>
      <p:sp>
        <p:nvSpPr>
          <p:cNvPr id="45060" name="Text Box 23"/>
          <p:cNvSpPr txBox="1">
            <a:spLocks noChangeArrowheads="1"/>
          </p:cNvSpPr>
          <p:nvPr/>
        </p:nvSpPr>
        <p:spPr bwMode="auto">
          <a:xfrm>
            <a:off x="5715000" y="3733800"/>
            <a:ext cx="45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solidFill>
                  <a:schemeClr val="bg1"/>
                </a:solidFill>
                <a:latin typeface="Times New Roman" panose="02020603050405020304" pitchFamily="18" charset="0"/>
              </a:rPr>
              <a:t>CG</a:t>
            </a:r>
          </a:p>
        </p:txBody>
      </p:sp>
      <p:sp>
        <p:nvSpPr>
          <p:cNvPr id="45061" name="Oval 24"/>
          <p:cNvSpPr>
            <a:spLocks noChangeArrowheads="1"/>
          </p:cNvSpPr>
          <p:nvPr/>
        </p:nvSpPr>
        <p:spPr bwMode="auto">
          <a:xfrm>
            <a:off x="2438400" y="3276600"/>
            <a:ext cx="76200" cy="76200"/>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5062" name="Oval 25"/>
          <p:cNvSpPr>
            <a:spLocks noChangeArrowheads="1"/>
          </p:cNvSpPr>
          <p:nvPr/>
        </p:nvSpPr>
        <p:spPr bwMode="auto">
          <a:xfrm>
            <a:off x="6096000" y="3886200"/>
            <a:ext cx="76200" cy="76200"/>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2CC43F4-8572-4B63-B7DF-B41DC8F4B7EC}"/>
                  </a:ext>
                </a:extLst>
              </p14:cNvPr>
              <p14:cNvContentPartPr/>
              <p14:nvPr/>
            </p14:nvContentPartPr>
            <p14:xfrm>
              <a:off x="7080120" y="3924360"/>
              <a:ext cx="1143360" cy="546480"/>
            </p14:xfrm>
          </p:contentPart>
        </mc:Choice>
        <mc:Fallback xmlns="">
          <p:pic>
            <p:nvPicPr>
              <p:cNvPr id="2" name="Ink 1">
                <a:extLst>
                  <a:ext uri="{FF2B5EF4-FFF2-40B4-BE49-F238E27FC236}">
                    <a16:creationId xmlns:a16="http://schemas.microsoft.com/office/drawing/2014/main" id="{D2CC43F4-8572-4B63-B7DF-B41DC8F4B7EC}"/>
                  </a:ext>
                </a:extLst>
              </p:cNvPr>
              <p:cNvPicPr/>
              <p:nvPr/>
            </p:nvPicPr>
            <p:blipFill>
              <a:blip r:embed="rId4"/>
              <a:stretch>
                <a:fillRect/>
              </a:stretch>
            </p:blipFill>
            <p:spPr>
              <a:xfrm>
                <a:off x="7064280" y="3861000"/>
                <a:ext cx="117468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DAD375B-4497-4452-BB33-5A2F15D1490B}"/>
                  </a:ext>
                </a:extLst>
              </p14:cNvPr>
              <p14:cNvContentPartPr/>
              <p14:nvPr/>
            </p14:nvContentPartPr>
            <p14:xfrm>
              <a:off x="4813200" y="4641840"/>
              <a:ext cx="2680200" cy="546480"/>
            </p14:xfrm>
          </p:contentPart>
        </mc:Choice>
        <mc:Fallback xmlns="">
          <p:pic>
            <p:nvPicPr>
              <p:cNvPr id="3" name="Ink 2">
                <a:extLst>
                  <a:ext uri="{FF2B5EF4-FFF2-40B4-BE49-F238E27FC236}">
                    <a16:creationId xmlns:a16="http://schemas.microsoft.com/office/drawing/2014/main" id="{0DAD375B-4497-4452-BB33-5A2F15D1490B}"/>
                  </a:ext>
                </a:extLst>
              </p:cNvPr>
              <p:cNvPicPr/>
              <p:nvPr/>
            </p:nvPicPr>
            <p:blipFill>
              <a:blip r:embed="rId6"/>
              <a:stretch>
                <a:fillRect/>
              </a:stretch>
            </p:blipFill>
            <p:spPr>
              <a:xfrm>
                <a:off x="4797360" y="4578480"/>
                <a:ext cx="271152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E293793B-B312-4FD8-BB5A-24D03FE7C8F9}"/>
                  </a:ext>
                </a:extLst>
              </p14:cNvPr>
              <p14:cNvContentPartPr/>
              <p14:nvPr/>
            </p14:nvContentPartPr>
            <p14:xfrm>
              <a:off x="1384200" y="4533840"/>
              <a:ext cx="2667600" cy="743400"/>
            </p14:xfrm>
          </p:contentPart>
        </mc:Choice>
        <mc:Fallback xmlns="">
          <p:pic>
            <p:nvPicPr>
              <p:cNvPr id="4" name="Ink 3">
                <a:extLst>
                  <a:ext uri="{FF2B5EF4-FFF2-40B4-BE49-F238E27FC236}">
                    <a16:creationId xmlns:a16="http://schemas.microsoft.com/office/drawing/2014/main" id="{E293793B-B312-4FD8-BB5A-24D03FE7C8F9}"/>
                  </a:ext>
                </a:extLst>
              </p:cNvPr>
              <p:cNvPicPr/>
              <p:nvPr/>
            </p:nvPicPr>
            <p:blipFill>
              <a:blip r:embed="rId8"/>
              <a:stretch>
                <a:fillRect/>
              </a:stretch>
            </p:blipFill>
            <p:spPr>
              <a:xfrm>
                <a:off x="1368360" y="4470480"/>
                <a:ext cx="2698920" cy="87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6082ED9F-BD58-413A-84DA-5ED83E77E884}"/>
                  </a:ext>
                </a:extLst>
              </p14:cNvPr>
              <p14:cNvContentPartPr/>
              <p14:nvPr/>
            </p14:nvContentPartPr>
            <p14:xfrm>
              <a:off x="552600" y="3657600"/>
              <a:ext cx="1257480" cy="470160"/>
            </p14:xfrm>
          </p:contentPart>
        </mc:Choice>
        <mc:Fallback xmlns="">
          <p:pic>
            <p:nvPicPr>
              <p:cNvPr id="5" name="Ink 4">
                <a:extLst>
                  <a:ext uri="{FF2B5EF4-FFF2-40B4-BE49-F238E27FC236}">
                    <a16:creationId xmlns:a16="http://schemas.microsoft.com/office/drawing/2014/main" id="{6082ED9F-BD58-413A-84DA-5ED83E77E884}"/>
                  </a:ext>
                </a:extLst>
              </p:cNvPr>
              <p:cNvPicPr/>
              <p:nvPr/>
            </p:nvPicPr>
            <p:blipFill>
              <a:blip r:embed="rId10"/>
              <a:stretch>
                <a:fillRect/>
              </a:stretch>
            </p:blipFill>
            <p:spPr>
              <a:xfrm>
                <a:off x="536760" y="3594240"/>
                <a:ext cx="1288800" cy="596880"/>
              </a:xfrm>
              <a:prstGeom prst="rect">
                <a:avLst/>
              </a:prstGeom>
            </p:spPr>
          </p:pic>
        </mc:Fallback>
      </mc:AlternateContent>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solidFill>
                  <a:srgbClr val="0000CC"/>
                </a:solidFill>
                <a:latin typeface="Adobe Caslon Pro Bold"/>
              </a:rPr>
              <a:t>Pyramid Suspended from Corner</a:t>
            </a:r>
          </a:p>
        </p:txBody>
      </p:sp>
      <p:sp>
        <p:nvSpPr>
          <p:cNvPr id="47107" name="TextBox 3"/>
          <p:cNvSpPr txBox="1">
            <a:spLocks noChangeArrowheads="1"/>
          </p:cNvSpPr>
          <p:nvPr/>
        </p:nvSpPr>
        <p:spPr bwMode="auto">
          <a:xfrm>
            <a:off x="0" y="685800"/>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imes" panose="02020603050405020304" pitchFamily="18" charset="0"/>
                <a:cs typeface="Arial" panose="020B0604020202020204" pitchFamily="34" charset="0"/>
              </a:rPr>
              <a:t>Problem – 9: A square pyramid with its base equally inclined to VP has a side of 32 mm and length of axis 60 mm </a:t>
            </a:r>
            <a:r>
              <a:rPr lang="en-US" altLang="en-US" sz="2000" b="1">
                <a:solidFill>
                  <a:srgbClr val="FF0000"/>
                </a:solidFill>
                <a:latin typeface="Times" panose="02020603050405020304" pitchFamily="18" charset="0"/>
                <a:cs typeface="Arial" panose="020B0604020202020204" pitchFamily="34" charset="0"/>
              </a:rPr>
              <a:t>is suspended from one of its corners</a:t>
            </a:r>
            <a:r>
              <a:rPr lang="en-US" altLang="en-US" sz="2000">
                <a:latin typeface="Times" panose="02020603050405020304" pitchFamily="18" charset="0"/>
                <a:cs typeface="Arial" panose="020B0604020202020204" pitchFamily="34" charset="0"/>
              </a:rPr>
              <a:t>. Draw its projections.</a:t>
            </a:r>
          </a:p>
        </p:txBody>
      </p:sp>
      <p:grpSp>
        <p:nvGrpSpPr>
          <p:cNvPr id="4" name="Group 88"/>
          <p:cNvGrpSpPr>
            <a:grpSpLocks/>
          </p:cNvGrpSpPr>
          <p:nvPr/>
        </p:nvGrpSpPr>
        <p:grpSpPr bwMode="auto">
          <a:xfrm>
            <a:off x="457200" y="3505200"/>
            <a:ext cx="8221663" cy="369888"/>
            <a:chOff x="457200" y="3505200"/>
            <a:chExt cx="8221676" cy="369332"/>
          </a:xfrm>
        </p:grpSpPr>
        <p:cxnSp>
          <p:nvCxnSpPr>
            <p:cNvPr id="5" name="Straight Connector 4"/>
            <p:cNvCxnSpPr/>
            <p:nvPr/>
          </p:nvCxnSpPr>
          <p:spPr>
            <a:xfrm>
              <a:off x="762000" y="3733456"/>
              <a:ext cx="7620012" cy="0"/>
            </a:xfrm>
            <a:prstGeom prst="line">
              <a:avLst/>
            </a:prstGeom>
          </p:spPr>
          <p:style>
            <a:lnRef idx="1">
              <a:schemeClr val="dk1"/>
            </a:lnRef>
            <a:fillRef idx="0">
              <a:schemeClr val="dk1"/>
            </a:fillRef>
            <a:effectRef idx="0">
              <a:schemeClr val="dk1"/>
            </a:effectRef>
            <a:fontRef idx="minor">
              <a:schemeClr val="tx1"/>
            </a:fontRef>
          </p:style>
        </p:cxnSp>
        <p:sp>
          <p:nvSpPr>
            <p:cNvPr id="47193" name="TextBox 6"/>
            <p:cNvSpPr txBox="1">
              <a:spLocks noChangeArrowheads="1"/>
            </p:cNvSpPr>
            <p:nvPr/>
          </p:nvSpPr>
          <p:spPr bwMode="auto">
            <a:xfrm>
              <a:off x="457200" y="3505200"/>
              <a:ext cx="304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X</a:t>
              </a:r>
            </a:p>
          </p:txBody>
        </p:sp>
        <p:sp>
          <p:nvSpPr>
            <p:cNvPr id="47194" name="TextBox 7"/>
            <p:cNvSpPr txBox="1">
              <a:spLocks noChangeArrowheads="1"/>
            </p:cNvSpPr>
            <p:nvPr/>
          </p:nvSpPr>
          <p:spPr bwMode="auto">
            <a:xfrm>
              <a:off x="8382000" y="3505200"/>
              <a:ext cx="296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Y</a:t>
              </a:r>
            </a:p>
          </p:txBody>
        </p:sp>
      </p:grpSp>
      <p:grpSp>
        <p:nvGrpSpPr>
          <p:cNvPr id="8" name="Group 72"/>
          <p:cNvGrpSpPr>
            <a:grpSpLocks/>
          </p:cNvGrpSpPr>
          <p:nvPr/>
        </p:nvGrpSpPr>
        <p:grpSpPr bwMode="auto">
          <a:xfrm>
            <a:off x="1524000" y="3733800"/>
            <a:ext cx="1981200" cy="1371600"/>
            <a:chOff x="1524000" y="3733800"/>
            <a:chExt cx="1981200" cy="1371600"/>
          </a:xfrm>
        </p:grpSpPr>
        <p:cxnSp>
          <p:nvCxnSpPr>
            <p:cNvPr id="9" name="Straight Connector 8"/>
            <p:cNvCxnSpPr/>
            <p:nvPr/>
          </p:nvCxnSpPr>
          <p:spPr>
            <a:xfrm flipV="1">
              <a:off x="1524000" y="3733800"/>
              <a:ext cx="0" cy="13716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505200" y="3733800"/>
              <a:ext cx="0" cy="13716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514600" y="3733800"/>
              <a:ext cx="0" cy="38100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oup 134"/>
          <p:cNvGrpSpPr>
            <a:grpSpLocks/>
          </p:cNvGrpSpPr>
          <p:nvPr/>
        </p:nvGrpSpPr>
        <p:grpSpPr bwMode="auto">
          <a:xfrm>
            <a:off x="457200" y="1600200"/>
            <a:ext cx="1600200" cy="2133600"/>
            <a:chOff x="457200" y="1600200"/>
            <a:chExt cx="1600200" cy="2133600"/>
          </a:xfrm>
        </p:grpSpPr>
        <p:grpSp>
          <p:nvGrpSpPr>
            <p:cNvPr id="47185" name="Group 87"/>
            <p:cNvGrpSpPr>
              <a:grpSpLocks/>
            </p:cNvGrpSpPr>
            <p:nvPr/>
          </p:nvGrpSpPr>
          <p:grpSpPr bwMode="auto">
            <a:xfrm>
              <a:off x="685800" y="1600200"/>
              <a:ext cx="1371600" cy="2133600"/>
              <a:chOff x="685800" y="1600200"/>
              <a:chExt cx="1371600" cy="2133600"/>
            </a:xfrm>
          </p:grpSpPr>
          <p:cxnSp>
            <p:nvCxnSpPr>
              <p:cNvPr id="15" name="Straight Arrow Connector 14"/>
              <p:cNvCxnSpPr/>
              <p:nvPr/>
            </p:nvCxnSpPr>
            <p:spPr>
              <a:xfrm flipV="1">
                <a:off x="914400" y="1600200"/>
                <a:ext cx="0" cy="2133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685800" y="1600200"/>
                <a:ext cx="1371600" cy="0"/>
              </a:xfrm>
              <a:prstGeom prst="line">
                <a:avLst/>
              </a:prstGeom>
            </p:spPr>
            <p:style>
              <a:lnRef idx="1">
                <a:schemeClr val="dk1"/>
              </a:lnRef>
              <a:fillRef idx="0">
                <a:schemeClr val="dk1"/>
              </a:fillRef>
              <a:effectRef idx="0">
                <a:schemeClr val="dk1"/>
              </a:effectRef>
              <a:fontRef idx="minor">
                <a:schemeClr val="tx1"/>
              </a:fontRef>
            </p:style>
          </p:cxnSp>
        </p:grpSp>
        <p:sp>
          <p:nvSpPr>
            <p:cNvPr id="47186" name="TextBox 28"/>
            <p:cNvSpPr txBox="1">
              <a:spLocks noChangeArrowheads="1"/>
            </p:cNvSpPr>
            <p:nvPr/>
          </p:nvSpPr>
          <p:spPr bwMode="auto">
            <a:xfrm>
              <a:off x="457200" y="2438400"/>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60</a:t>
              </a:r>
            </a:p>
          </p:txBody>
        </p:sp>
      </p:grpSp>
      <p:grpSp>
        <p:nvGrpSpPr>
          <p:cNvPr id="17" name="Group 136"/>
          <p:cNvGrpSpPr>
            <a:grpSpLocks/>
          </p:cNvGrpSpPr>
          <p:nvPr/>
        </p:nvGrpSpPr>
        <p:grpSpPr bwMode="auto">
          <a:xfrm>
            <a:off x="990600" y="5257800"/>
            <a:ext cx="1371600" cy="1219200"/>
            <a:chOff x="990600" y="5257800"/>
            <a:chExt cx="1371600" cy="1219200"/>
          </a:xfrm>
        </p:grpSpPr>
        <p:grpSp>
          <p:nvGrpSpPr>
            <p:cNvPr id="47180" name="Group 85"/>
            <p:cNvGrpSpPr>
              <a:grpSpLocks/>
            </p:cNvGrpSpPr>
            <p:nvPr/>
          </p:nvGrpSpPr>
          <p:grpSpPr bwMode="auto">
            <a:xfrm>
              <a:off x="990600" y="5257800"/>
              <a:ext cx="1371600" cy="1219200"/>
              <a:chOff x="990600" y="5257800"/>
              <a:chExt cx="1371600" cy="1219200"/>
            </a:xfrm>
          </p:grpSpPr>
          <p:cxnSp>
            <p:nvCxnSpPr>
              <p:cNvPr id="20" name="Straight Connector 19"/>
              <p:cNvCxnSpPr/>
              <p:nvPr/>
            </p:nvCxnSpPr>
            <p:spPr>
              <a:xfrm flipH="1">
                <a:off x="990600" y="5257800"/>
                <a:ext cx="304800" cy="304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2057400" y="6172200"/>
                <a:ext cx="304800" cy="304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1066800" y="5486400"/>
                <a:ext cx="1066800" cy="914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grpSp>
        <p:sp>
          <p:nvSpPr>
            <p:cNvPr id="47181" name="TextBox 34"/>
            <p:cNvSpPr txBox="1">
              <a:spLocks noChangeArrowheads="1"/>
            </p:cNvSpPr>
            <p:nvPr/>
          </p:nvSpPr>
          <p:spPr bwMode="auto">
            <a:xfrm rot="2372990">
              <a:off x="1441260" y="5635638"/>
              <a:ext cx="418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32</a:t>
              </a:r>
            </a:p>
          </p:txBody>
        </p:sp>
      </p:grpSp>
      <p:grpSp>
        <p:nvGrpSpPr>
          <p:cNvPr id="23" name="Group 86"/>
          <p:cNvGrpSpPr>
            <a:grpSpLocks/>
          </p:cNvGrpSpPr>
          <p:nvPr/>
        </p:nvGrpSpPr>
        <p:grpSpPr bwMode="auto">
          <a:xfrm>
            <a:off x="1077913" y="1698625"/>
            <a:ext cx="1436687" cy="2035175"/>
            <a:chOff x="1078468" y="1698924"/>
            <a:chExt cx="1436132" cy="2034876"/>
          </a:xfrm>
        </p:grpSpPr>
        <p:cxnSp>
          <p:nvCxnSpPr>
            <p:cNvPr id="24" name="Straight Connector 23"/>
            <p:cNvCxnSpPr/>
            <p:nvPr/>
          </p:nvCxnSpPr>
          <p:spPr>
            <a:xfrm flipH="1">
              <a:off x="1219700" y="3124290"/>
              <a:ext cx="12949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372042" y="3124290"/>
              <a:ext cx="0" cy="60951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7179" name="TextBox 41"/>
            <p:cNvSpPr txBox="1">
              <a:spLocks noChangeArrowheads="1"/>
            </p:cNvSpPr>
            <p:nvPr/>
          </p:nvSpPr>
          <p:spPr bwMode="auto">
            <a:xfrm rot="-5400000">
              <a:off x="474296" y="2303096"/>
              <a:ext cx="1577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u="sng">
                  <a:latin typeface="Times" panose="02020603050405020304" pitchFamily="18" charset="0"/>
                  <a:cs typeface="Arial" panose="020B0604020202020204" pitchFamily="34" charset="0"/>
                </a:rPr>
                <a:t>  0.25×60 = 15</a:t>
              </a:r>
            </a:p>
          </p:txBody>
        </p:sp>
      </p:grpSp>
      <p:grpSp>
        <p:nvGrpSpPr>
          <p:cNvPr id="27" name="Group 45"/>
          <p:cNvGrpSpPr>
            <a:grpSpLocks/>
          </p:cNvGrpSpPr>
          <p:nvPr/>
        </p:nvGrpSpPr>
        <p:grpSpPr bwMode="auto">
          <a:xfrm>
            <a:off x="1524000" y="1600200"/>
            <a:ext cx="1981200" cy="2133600"/>
            <a:chOff x="1524000" y="1600200"/>
            <a:chExt cx="1981200" cy="2133600"/>
          </a:xfrm>
        </p:grpSpPr>
        <p:grpSp>
          <p:nvGrpSpPr>
            <p:cNvPr id="47171" name="Group 27"/>
            <p:cNvGrpSpPr>
              <a:grpSpLocks/>
            </p:cNvGrpSpPr>
            <p:nvPr/>
          </p:nvGrpSpPr>
          <p:grpSpPr bwMode="auto">
            <a:xfrm>
              <a:off x="1524000" y="1600200"/>
              <a:ext cx="1981200" cy="2133600"/>
              <a:chOff x="1524000" y="1600200"/>
              <a:chExt cx="1981200" cy="2133600"/>
            </a:xfrm>
          </p:grpSpPr>
          <p:cxnSp>
            <p:nvCxnSpPr>
              <p:cNvPr id="30" name="Straight Connector 29"/>
              <p:cNvCxnSpPr/>
              <p:nvPr/>
            </p:nvCxnSpPr>
            <p:spPr>
              <a:xfrm flipV="1">
                <a:off x="2514600" y="1600200"/>
                <a:ext cx="0" cy="2133600"/>
              </a:xfrm>
              <a:prstGeom prst="line">
                <a:avLst/>
              </a:prstGeom>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1524000" y="1600200"/>
                <a:ext cx="990600" cy="21336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flipV="1">
                <a:off x="2514600" y="1600200"/>
                <a:ext cx="990600" cy="21336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524000" y="3733800"/>
                <a:ext cx="1981200" cy="0"/>
              </a:xfrm>
              <a:prstGeom prst="line">
                <a:avLst/>
              </a:prstGeom>
            </p:spPr>
            <p:style>
              <a:lnRef idx="1">
                <a:schemeClr val="dk1"/>
              </a:lnRef>
              <a:fillRef idx="0">
                <a:schemeClr val="dk1"/>
              </a:fillRef>
              <a:effectRef idx="0">
                <a:schemeClr val="dk1"/>
              </a:effectRef>
              <a:fontRef idx="minor">
                <a:schemeClr val="tx1"/>
              </a:fontRef>
            </p:style>
          </p:cxnSp>
        </p:grpSp>
        <p:cxnSp>
          <p:nvCxnSpPr>
            <p:cNvPr id="29" name="Straight Connector 28"/>
            <p:cNvCxnSpPr/>
            <p:nvPr/>
          </p:nvCxnSpPr>
          <p:spPr>
            <a:xfrm flipV="1">
              <a:off x="1524000" y="3124200"/>
              <a:ext cx="990600" cy="609600"/>
            </a:xfrm>
            <a:prstGeom prst="line">
              <a:avLst/>
            </a:prstGeom>
          </p:spPr>
          <p:style>
            <a:lnRef idx="1">
              <a:schemeClr val="dk1"/>
            </a:lnRef>
            <a:fillRef idx="0">
              <a:schemeClr val="dk1"/>
            </a:fillRef>
            <a:effectRef idx="0">
              <a:schemeClr val="dk1"/>
            </a:effectRef>
            <a:fontRef idx="minor">
              <a:schemeClr val="tx1"/>
            </a:fontRef>
          </p:style>
        </p:cxnSp>
      </p:grpSp>
      <p:grpSp>
        <p:nvGrpSpPr>
          <p:cNvPr id="34" name="Group 46"/>
          <p:cNvGrpSpPr>
            <a:grpSpLocks/>
          </p:cNvGrpSpPr>
          <p:nvPr/>
        </p:nvGrpSpPr>
        <p:grpSpPr bwMode="auto">
          <a:xfrm rot="7315563">
            <a:off x="5581650" y="1871663"/>
            <a:ext cx="1981200" cy="2133600"/>
            <a:chOff x="1524000" y="1600200"/>
            <a:chExt cx="1981200" cy="2133600"/>
          </a:xfrm>
        </p:grpSpPr>
        <p:grpSp>
          <p:nvGrpSpPr>
            <p:cNvPr id="47165" name="Group 27"/>
            <p:cNvGrpSpPr>
              <a:grpSpLocks/>
            </p:cNvGrpSpPr>
            <p:nvPr/>
          </p:nvGrpSpPr>
          <p:grpSpPr bwMode="auto">
            <a:xfrm>
              <a:off x="1524000" y="1600200"/>
              <a:ext cx="1981200" cy="2133600"/>
              <a:chOff x="1524000" y="1600200"/>
              <a:chExt cx="1981200" cy="2133600"/>
            </a:xfrm>
          </p:grpSpPr>
          <p:cxnSp>
            <p:nvCxnSpPr>
              <p:cNvPr id="37" name="Straight Connector 36"/>
              <p:cNvCxnSpPr/>
              <p:nvPr/>
            </p:nvCxnSpPr>
            <p:spPr>
              <a:xfrm flipV="1">
                <a:off x="2514600" y="1600200"/>
                <a:ext cx="0" cy="213360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523223" y="1602542"/>
                <a:ext cx="990600" cy="213360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flipV="1">
                <a:off x="2510827" y="1602563"/>
                <a:ext cx="990600" cy="213360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1524030" y="3738742"/>
                <a:ext cx="1981200"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36" name="Straight Connector 35"/>
            <p:cNvCxnSpPr/>
            <p:nvPr/>
          </p:nvCxnSpPr>
          <p:spPr>
            <a:xfrm flipV="1">
              <a:off x="1521988" y="3134061"/>
              <a:ext cx="990600" cy="609600"/>
            </a:xfrm>
            <a:prstGeom prst="line">
              <a:avLst/>
            </a:prstGeom>
          </p:spPr>
          <p:style>
            <a:lnRef idx="1">
              <a:schemeClr val="dk1"/>
            </a:lnRef>
            <a:fillRef idx="0">
              <a:schemeClr val="dk1"/>
            </a:fillRef>
            <a:effectRef idx="0">
              <a:schemeClr val="dk1"/>
            </a:effectRef>
            <a:fontRef idx="minor">
              <a:schemeClr val="tx1"/>
            </a:fontRef>
          </p:style>
        </p:cxnSp>
      </p:grpSp>
      <p:cxnSp>
        <p:nvCxnSpPr>
          <p:cNvPr id="41" name="Straight Connector 40"/>
          <p:cNvCxnSpPr/>
          <p:nvPr/>
        </p:nvCxnSpPr>
        <p:spPr>
          <a:xfrm>
            <a:off x="6172200" y="1524000"/>
            <a:ext cx="0" cy="35814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5573713" y="1490663"/>
            <a:ext cx="0" cy="51117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nvGrpSpPr>
          <p:cNvPr id="43" name="Group 79"/>
          <p:cNvGrpSpPr>
            <a:grpSpLocks/>
          </p:cNvGrpSpPr>
          <p:nvPr/>
        </p:nvGrpSpPr>
        <p:grpSpPr bwMode="auto">
          <a:xfrm>
            <a:off x="1524000" y="4114800"/>
            <a:ext cx="1905000" cy="1981200"/>
            <a:chOff x="1524000" y="4114800"/>
            <a:chExt cx="1905000" cy="1981200"/>
          </a:xfrm>
        </p:grpSpPr>
        <p:sp>
          <p:nvSpPr>
            <p:cNvPr id="44" name="Rectangle 43"/>
            <p:cNvSpPr/>
            <p:nvPr/>
          </p:nvSpPr>
          <p:spPr>
            <a:xfrm>
              <a:off x="1828800" y="4419600"/>
              <a:ext cx="1371600" cy="1371600"/>
            </a:xfrm>
            <a:prstGeom prst="rect">
              <a:avLst/>
            </a:prstGeom>
            <a:noFill/>
            <a:ln w="12700">
              <a:solidFill>
                <a:schemeClr val="tx1"/>
              </a:solidFill>
            </a:ln>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1</a:t>
              </a:r>
            </a:p>
          </p:txBody>
        </p:sp>
        <p:cxnSp>
          <p:nvCxnSpPr>
            <p:cNvPr id="45" name="Straight Connector 44"/>
            <p:cNvCxnSpPr/>
            <p:nvPr/>
          </p:nvCxnSpPr>
          <p:spPr>
            <a:xfrm>
              <a:off x="1524000" y="5105400"/>
              <a:ext cx="1905000"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2514600" y="4114800"/>
              <a:ext cx="0" cy="1981200"/>
            </a:xfrm>
            <a:prstGeom prst="line">
              <a:avLst/>
            </a:prstGeom>
          </p:spPr>
          <p:style>
            <a:lnRef idx="1">
              <a:schemeClr val="dk1"/>
            </a:lnRef>
            <a:fillRef idx="0">
              <a:schemeClr val="dk1"/>
            </a:fillRef>
            <a:effectRef idx="0">
              <a:schemeClr val="dk1"/>
            </a:effectRef>
            <a:fontRef idx="minor">
              <a:schemeClr val="tx1"/>
            </a:fontRef>
          </p:style>
        </p:cxnSp>
      </p:grpSp>
      <p:grpSp>
        <p:nvGrpSpPr>
          <p:cNvPr id="47" name="Group 78"/>
          <p:cNvGrpSpPr>
            <a:grpSpLocks/>
          </p:cNvGrpSpPr>
          <p:nvPr/>
        </p:nvGrpSpPr>
        <p:grpSpPr bwMode="auto">
          <a:xfrm>
            <a:off x="2514600" y="4114800"/>
            <a:ext cx="5181600" cy="1981200"/>
            <a:chOff x="2514600" y="4114800"/>
            <a:chExt cx="5181600" cy="1981200"/>
          </a:xfrm>
        </p:grpSpPr>
        <p:cxnSp>
          <p:nvCxnSpPr>
            <p:cNvPr id="48" name="Straight Connector 47"/>
            <p:cNvCxnSpPr/>
            <p:nvPr/>
          </p:nvCxnSpPr>
          <p:spPr>
            <a:xfrm>
              <a:off x="2514600" y="4114800"/>
              <a:ext cx="32766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514600" y="6096000"/>
              <a:ext cx="32004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429000" y="5105400"/>
              <a:ext cx="4267200" cy="0"/>
            </a:xfrm>
            <a:prstGeom prst="line">
              <a:avLst/>
            </a:prstGeom>
          </p:spPr>
          <p:style>
            <a:lnRef idx="1">
              <a:schemeClr val="dk1"/>
            </a:lnRef>
            <a:fillRef idx="0">
              <a:schemeClr val="dk1"/>
            </a:fillRef>
            <a:effectRef idx="0">
              <a:schemeClr val="dk1"/>
            </a:effectRef>
            <a:fontRef idx="minor">
              <a:schemeClr val="tx1"/>
            </a:fontRef>
          </p:style>
        </p:cxnSp>
      </p:grpSp>
      <p:grpSp>
        <p:nvGrpSpPr>
          <p:cNvPr id="51" name="Group 135"/>
          <p:cNvGrpSpPr>
            <a:grpSpLocks/>
          </p:cNvGrpSpPr>
          <p:nvPr/>
        </p:nvGrpSpPr>
        <p:grpSpPr bwMode="auto">
          <a:xfrm>
            <a:off x="1219200" y="3897313"/>
            <a:ext cx="2578100" cy="2503487"/>
            <a:chOff x="1219200" y="3897868"/>
            <a:chExt cx="2577976" cy="2502932"/>
          </a:xfrm>
        </p:grpSpPr>
        <p:grpSp>
          <p:nvGrpSpPr>
            <p:cNvPr id="47153" name="Group 84"/>
            <p:cNvGrpSpPr>
              <a:grpSpLocks/>
            </p:cNvGrpSpPr>
            <p:nvPr/>
          </p:nvGrpSpPr>
          <p:grpSpPr bwMode="auto">
            <a:xfrm>
              <a:off x="1219200" y="3897868"/>
              <a:ext cx="2577976" cy="2502932"/>
              <a:chOff x="1219200" y="3897868"/>
              <a:chExt cx="2577976" cy="2502932"/>
            </a:xfrm>
          </p:grpSpPr>
          <p:sp>
            <p:nvSpPr>
              <p:cNvPr id="47155" name="TextBox 80"/>
              <p:cNvSpPr txBox="1">
                <a:spLocks noChangeArrowheads="1"/>
              </p:cNvSpPr>
              <p:nvPr/>
            </p:nvSpPr>
            <p:spPr bwMode="auto">
              <a:xfrm>
                <a:off x="1219200" y="4953000"/>
                <a:ext cx="295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p:txBody>
          </p:sp>
          <p:sp>
            <p:nvSpPr>
              <p:cNvPr id="47156" name="TextBox 81"/>
              <p:cNvSpPr txBox="1">
                <a:spLocks noChangeArrowheads="1"/>
              </p:cNvSpPr>
              <p:nvPr/>
            </p:nvSpPr>
            <p:spPr bwMode="auto">
              <a:xfrm>
                <a:off x="2371726" y="6031468"/>
                <a:ext cx="30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a:t>
                </a:r>
              </a:p>
            </p:txBody>
          </p:sp>
          <p:sp>
            <p:nvSpPr>
              <p:cNvPr id="47157" name="TextBox 82"/>
              <p:cNvSpPr txBox="1">
                <a:spLocks noChangeArrowheads="1"/>
              </p:cNvSpPr>
              <p:nvPr/>
            </p:nvSpPr>
            <p:spPr bwMode="auto">
              <a:xfrm>
                <a:off x="3514726" y="5040868"/>
                <a:ext cx="282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p:txBody>
          </p:sp>
          <p:sp>
            <p:nvSpPr>
              <p:cNvPr id="47158" name="TextBox 83"/>
              <p:cNvSpPr txBox="1">
                <a:spLocks noChangeArrowheads="1"/>
              </p:cNvSpPr>
              <p:nvPr/>
            </p:nvSpPr>
            <p:spPr bwMode="auto">
              <a:xfrm>
                <a:off x="2133600" y="3897868"/>
                <a:ext cx="30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a:t>
                </a:r>
              </a:p>
            </p:txBody>
          </p:sp>
        </p:grpSp>
        <p:sp>
          <p:nvSpPr>
            <p:cNvPr id="47154" name="TextBox 89"/>
            <p:cNvSpPr txBox="1">
              <a:spLocks noChangeArrowheads="1"/>
            </p:cNvSpPr>
            <p:nvPr/>
          </p:nvSpPr>
          <p:spPr bwMode="auto">
            <a:xfrm>
              <a:off x="2524126" y="5040868"/>
              <a:ext cx="30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grpSp>
      <p:grpSp>
        <p:nvGrpSpPr>
          <p:cNvPr id="58" name="Group 133"/>
          <p:cNvGrpSpPr>
            <a:grpSpLocks/>
          </p:cNvGrpSpPr>
          <p:nvPr/>
        </p:nvGrpSpPr>
        <p:grpSpPr bwMode="auto">
          <a:xfrm>
            <a:off x="1219200" y="1306513"/>
            <a:ext cx="2578100" cy="2720975"/>
            <a:chOff x="1219200" y="1307068"/>
            <a:chExt cx="2577976" cy="2719864"/>
          </a:xfrm>
        </p:grpSpPr>
        <p:grpSp>
          <p:nvGrpSpPr>
            <p:cNvPr id="47147" name="Group 94"/>
            <p:cNvGrpSpPr>
              <a:grpSpLocks/>
            </p:cNvGrpSpPr>
            <p:nvPr/>
          </p:nvGrpSpPr>
          <p:grpSpPr bwMode="auto">
            <a:xfrm>
              <a:off x="1219200" y="1307068"/>
              <a:ext cx="2577976" cy="2719864"/>
              <a:chOff x="1219200" y="1307068"/>
              <a:chExt cx="2577976" cy="2719864"/>
            </a:xfrm>
          </p:grpSpPr>
          <p:sp>
            <p:nvSpPr>
              <p:cNvPr id="47149" name="TextBox 90"/>
              <p:cNvSpPr txBox="1">
                <a:spLocks noChangeArrowheads="1"/>
              </p:cNvSpPr>
              <p:nvPr/>
            </p:nvSpPr>
            <p:spPr bwMode="auto">
              <a:xfrm>
                <a:off x="1219200" y="3657600"/>
                <a:ext cx="352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a:t>
                </a:r>
              </a:p>
            </p:txBody>
          </p:sp>
          <p:sp>
            <p:nvSpPr>
              <p:cNvPr id="47150" name="TextBox 91"/>
              <p:cNvSpPr txBox="1">
                <a:spLocks noChangeArrowheads="1"/>
              </p:cNvSpPr>
              <p:nvPr/>
            </p:nvSpPr>
            <p:spPr bwMode="auto">
              <a:xfrm>
                <a:off x="2209800" y="3657600"/>
                <a:ext cx="632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 d’</a:t>
                </a:r>
              </a:p>
            </p:txBody>
          </p:sp>
          <p:sp>
            <p:nvSpPr>
              <p:cNvPr id="47151" name="TextBox 92"/>
              <p:cNvSpPr txBox="1">
                <a:spLocks noChangeArrowheads="1"/>
              </p:cNvSpPr>
              <p:nvPr/>
            </p:nvSpPr>
            <p:spPr bwMode="auto">
              <a:xfrm>
                <a:off x="3457018" y="3657600"/>
                <a:ext cx="340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a:t>
                </a:r>
              </a:p>
            </p:txBody>
          </p:sp>
          <p:sp>
            <p:nvSpPr>
              <p:cNvPr id="47152" name="TextBox 93"/>
              <p:cNvSpPr txBox="1">
                <a:spLocks noChangeArrowheads="1"/>
              </p:cNvSpPr>
              <p:nvPr/>
            </p:nvSpPr>
            <p:spPr bwMode="auto">
              <a:xfrm>
                <a:off x="2362200" y="1307068"/>
                <a:ext cx="364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a:t>
                </a:r>
              </a:p>
            </p:txBody>
          </p:sp>
        </p:grpSp>
        <p:sp>
          <p:nvSpPr>
            <p:cNvPr id="47148" name="TextBox 96"/>
            <p:cNvSpPr txBox="1">
              <a:spLocks noChangeArrowheads="1"/>
            </p:cNvSpPr>
            <p:nvPr/>
          </p:nvSpPr>
          <p:spPr bwMode="auto">
            <a:xfrm>
              <a:off x="2542618" y="2907268"/>
              <a:ext cx="3607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g’</a:t>
              </a:r>
            </a:p>
          </p:txBody>
        </p:sp>
      </p:grpSp>
      <p:grpSp>
        <p:nvGrpSpPr>
          <p:cNvPr id="65" name="Group 101"/>
          <p:cNvGrpSpPr>
            <a:grpSpLocks/>
          </p:cNvGrpSpPr>
          <p:nvPr/>
        </p:nvGrpSpPr>
        <p:grpSpPr bwMode="auto">
          <a:xfrm>
            <a:off x="4724400" y="1143000"/>
            <a:ext cx="3224213" cy="2438400"/>
            <a:chOff x="4724400" y="1143000"/>
            <a:chExt cx="3224422" cy="2438400"/>
          </a:xfrm>
        </p:grpSpPr>
        <p:sp>
          <p:nvSpPr>
            <p:cNvPr id="66" name="TextBox 65"/>
            <p:cNvSpPr txBox="1"/>
            <p:nvPr/>
          </p:nvSpPr>
          <p:spPr>
            <a:xfrm>
              <a:off x="5943679" y="1143000"/>
              <a:ext cx="469930" cy="369888"/>
            </a:xfrm>
            <a:prstGeom prst="rect">
              <a:avLst/>
            </a:prstGeom>
            <a:noFill/>
          </p:spPr>
          <p:txBody>
            <a:bodyPr wrap="none">
              <a:spAutoFit/>
            </a:bodyPr>
            <a:lstStyle/>
            <a:p>
              <a:pPr fontAlgn="auto">
                <a:spcBef>
                  <a:spcPts val="0"/>
                </a:spcBef>
                <a:spcAft>
                  <a:spcPts val="0"/>
                </a:spcAft>
                <a:defRPr/>
              </a:pPr>
              <a:r>
                <a:rPr lang="en-US" dirty="0">
                  <a:latin typeface="+mn-lt"/>
                </a:rPr>
                <a:t>a1’</a:t>
              </a:r>
            </a:p>
          </p:txBody>
        </p:sp>
        <p:sp>
          <p:nvSpPr>
            <p:cNvPr id="67" name="TextBox 66"/>
            <p:cNvSpPr txBox="1"/>
            <p:nvPr/>
          </p:nvSpPr>
          <p:spPr>
            <a:xfrm>
              <a:off x="6237386" y="2373313"/>
              <a:ext cx="468342" cy="369887"/>
            </a:xfrm>
            <a:prstGeom prst="rect">
              <a:avLst/>
            </a:prstGeom>
            <a:noFill/>
          </p:spPr>
          <p:txBody>
            <a:bodyPr wrap="none">
              <a:spAutoFit/>
            </a:bodyPr>
            <a:lstStyle/>
            <a:p>
              <a:pPr fontAlgn="auto">
                <a:spcBef>
                  <a:spcPts val="0"/>
                </a:spcBef>
                <a:spcAft>
                  <a:spcPts val="0"/>
                </a:spcAft>
                <a:defRPr/>
              </a:pPr>
              <a:r>
                <a:rPr lang="en-US" dirty="0">
                  <a:latin typeface="+mn-lt"/>
                </a:rPr>
                <a:t>g1’</a:t>
              </a:r>
            </a:p>
          </p:txBody>
        </p:sp>
        <p:sp>
          <p:nvSpPr>
            <p:cNvPr id="47144" name="TextBox 98"/>
            <p:cNvSpPr txBox="1">
              <a:spLocks noChangeArrowheads="1"/>
            </p:cNvSpPr>
            <p:nvPr/>
          </p:nvSpPr>
          <p:spPr bwMode="auto">
            <a:xfrm>
              <a:off x="5181600" y="1981200"/>
              <a:ext cx="4812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b1’</a:t>
              </a:r>
            </a:p>
            <a:p>
              <a:pPr eaLnBrk="1" hangingPunct="1">
                <a:spcBef>
                  <a:spcPct val="0"/>
                </a:spcBef>
                <a:buFontTx/>
                <a:buNone/>
              </a:pPr>
              <a:r>
                <a:rPr lang="en-US" altLang="en-US" sz="1800">
                  <a:latin typeface="Calibri" panose="020F0502020204030204" pitchFamily="34" charset="0"/>
                  <a:cs typeface="Arial" panose="020B0604020202020204" pitchFamily="34" charset="0"/>
                </a:rPr>
                <a:t>d1’</a:t>
              </a:r>
            </a:p>
          </p:txBody>
        </p:sp>
        <p:sp>
          <p:nvSpPr>
            <p:cNvPr id="47145" name="TextBox 99"/>
            <p:cNvSpPr txBox="1">
              <a:spLocks noChangeArrowheads="1"/>
            </p:cNvSpPr>
            <p:nvPr/>
          </p:nvSpPr>
          <p:spPr bwMode="auto">
            <a:xfrm>
              <a:off x="4724400" y="2983468"/>
              <a:ext cx="457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c1’</a:t>
              </a:r>
            </a:p>
          </p:txBody>
        </p:sp>
        <p:sp>
          <p:nvSpPr>
            <p:cNvPr id="47146" name="TextBox 100"/>
            <p:cNvSpPr txBox="1">
              <a:spLocks noChangeArrowheads="1"/>
            </p:cNvSpPr>
            <p:nvPr/>
          </p:nvSpPr>
          <p:spPr bwMode="auto">
            <a:xfrm>
              <a:off x="7467600" y="3212068"/>
              <a:ext cx="481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o1’</a:t>
              </a:r>
            </a:p>
          </p:txBody>
        </p:sp>
      </p:grpSp>
      <p:grpSp>
        <p:nvGrpSpPr>
          <p:cNvPr id="71" name="Group 138"/>
          <p:cNvGrpSpPr>
            <a:grpSpLocks/>
          </p:cNvGrpSpPr>
          <p:nvPr/>
        </p:nvGrpSpPr>
        <p:grpSpPr bwMode="auto">
          <a:xfrm>
            <a:off x="5105400" y="2438400"/>
            <a:ext cx="2362200" cy="3733800"/>
            <a:chOff x="5105400" y="2438400"/>
            <a:chExt cx="2362200" cy="3733800"/>
          </a:xfrm>
        </p:grpSpPr>
        <p:grpSp>
          <p:nvGrpSpPr>
            <p:cNvPr id="47138" name="Group 70"/>
            <p:cNvGrpSpPr>
              <a:grpSpLocks/>
            </p:cNvGrpSpPr>
            <p:nvPr/>
          </p:nvGrpSpPr>
          <p:grpSpPr bwMode="auto">
            <a:xfrm>
              <a:off x="5105400" y="3200400"/>
              <a:ext cx="2362200" cy="1981200"/>
              <a:chOff x="5105400" y="3200400"/>
              <a:chExt cx="2362200" cy="1981200"/>
            </a:xfrm>
          </p:grpSpPr>
          <p:cxnSp>
            <p:nvCxnSpPr>
              <p:cNvPr id="74" name="Straight Connector 73"/>
              <p:cNvCxnSpPr/>
              <p:nvPr/>
            </p:nvCxnSpPr>
            <p:spPr>
              <a:xfrm>
                <a:off x="5105400" y="3200400"/>
                <a:ext cx="0" cy="19050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7467600" y="3505200"/>
                <a:ext cx="0" cy="1676400"/>
              </a:xfrm>
              <a:prstGeom prst="line">
                <a:avLst/>
              </a:prstGeom>
            </p:spPr>
            <p:style>
              <a:lnRef idx="1">
                <a:schemeClr val="dk1"/>
              </a:lnRef>
              <a:fillRef idx="0">
                <a:schemeClr val="dk1"/>
              </a:fillRef>
              <a:effectRef idx="0">
                <a:schemeClr val="dk1"/>
              </a:effectRef>
              <a:fontRef idx="minor">
                <a:schemeClr val="tx1"/>
              </a:fontRef>
            </p:style>
          </p:cxnSp>
        </p:grpSp>
        <p:cxnSp>
          <p:nvCxnSpPr>
            <p:cNvPr id="73" name="Straight Connector 72"/>
            <p:cNvCxnSpPr/>
            <p:nvPr/>
          </p:nvCxnSpPr>
          <p:spPr>
            <a:xfrm>
              <a:off x="5715000" y="2438400"/>
              <a:ext cx="0" cy="3733800"/>
            </a:xfrm>
            <a:prstGeom prst="line">
              <a:avLst/>
            </a:prstGeom>
          </p:spPr>
          <p:style>
            <a:lnRef idx="1">
              <a:schemeClr val="dk1"/>
            </a:lnRef>
            <a:fillRef idx="0">
              <a:schemeClr val="dk1"/>
            </a:fillRef>
            <a:effectRef idx="0">
              <a:schemeClr val="dk1"/>
            </a:effectRef>
            <a:fontRef idx="minor">
              <a:schemeClr val="tx1"/>
            </a:fontRef>
          </p:style>
        </p:cxnSp>
      </p:grpSp>
      <p:grpSp>
        <p:nvGrpSpPr>
          <p:cNvPr id="76" name="Group 137"/>
          <p:cNvGrpSpPr>
            <a:grpSpLocks/>
          </p:cNvGrpSpPr>
          <p:nvPr/>
        </p:nvGrpSpPr>
        <p:grpSpPr bwMode="auto">
          <a:xfrm>
            <a:off x="4681538" y="3733800"/>
            <a:ext cx="3209925" cy="2808288"/>
            <a:chOff x="4681886" y="3733800"/>
            <a:chExt cx="3209228" cy="2807732"/>
          </a:xfrm>
        </p:grpSpPr>
        <p:sp>
          <p:nvSpPr>
            <p:cNvPr id="47133" name="TextBox 127"/>
            <p:cNvSpPr txBox="1">
              <a:spLocks noChangeArrowheads="1"/>
            </p:cNvSpPr>
            <p:nvPr/>
          </p:nvSpPr>
          <p:spPr bwMode="auto">
            <a:xfrm>
              <a:off x="5334000" y="3733800"/>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d1</a:t>
              </a:r>
            </a:p>
          </p:txBody>
        </p:sp>
        <p:sp>
          <p:nvSpPr>
            <p:cNvPr id="47134" name="TextBox 128"/>
            <p:cNvSpPr txBox="1">
              <a:spLocks noChangeArrowheads="1"/>
            </p:cNvSpPr>
            <p:nvPr/>
          </p:nvSpPr>
          <p:spPr bwMode="auto">
            <a:xfrm>
              <a:off x="4681886" y="5040868"/>
              <a:ext cx="399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c1</a:t>
              </a:r>
            </a:p>
          </p:txBody>
        </p:sp>
        <p:sp>
          <p:nvSpPr>
            <p:cNvPr id="47135" name="TextBox 129"/>
            <p:cNvSpPr txBox="1">
              <a:spLocks noChangeArrowheads="1"/>
            </p:cNvSpPr>
            <p:nvPr/>
          </p:nvSpPr>
          <p:spPr bwMode="auto">
            <a:xfrm>
              <a:off x="5486400" y="6172200"/>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b1</a:t>
              </a:r>
            </a:p>
          </p:txBody>
        </p:sp>
        <p:sp>
          <p:nvSpPr>
            <p:cNvPr id="47136" name="TextBox 130"/>
            <p:cNvSpPr txBox="1">
              <a:spLocks noChangeArrowheads="1"/>
            </p:cNvSpPr>
            <p:nvPr/>
          </p:nvSpPr>
          <p:spPr bwMode="auto">
            <a:xfrm>
              <a:off x="6096000" y="4763869"/>
              <a:ext cx="4106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a1</a:t>
              </a:r>
            </a:p>
            <a:p>
              <a:pPr eaLnBrk="1" hangingPunct="1">
                <a:spcBef>
                  <a:spcPct val="0"/>
                </a:spcBef>
                <a:buFontTx/>
                <a:buNone/>
              </a:pPr>
              <a:r>
                <a:rPr lang="en-US" altLang="en-US" sz="1800">
                  <a:latin typeface="Calibri" panose="020F0502020204030204" pitchFamily="34" charset="0"/>
                  <a:cs typeface="Arial" panose="020B0604020202020204" pitchFamily="34" charset="0"/>
                </a:rPr>
                <a:t>g1</a:t>
              </a:r>
            </a:p>
          </p:txBody>
        </p:sp>
        <p:sp>
          <p:nvSpPr>
            <p:cNvPr id="47137" name="TextBox 131"/>
            <p:cNvSpPr txBox="1">
              <a:spLocks noChangeArrowheads="1"/>
            </p:cNvSpPr>
            <p:nvPr/>
          </p:nvSpPr>
          <p:spPr bwMode="auto">
            <a:xfrm>
              <a:off x="7467600" y="4812268"/>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alibri" panose="020F0502020204030204" pitchFamily="34" charset="0"/>
                  <a:cs typeface="Arial" panose="020B0604020202020204" pitchFamily="34" charset="0"/>
                </a:rPr>
                <a:t>o1</a:t>
              </a:r>
            </a:p>
          </p:txBody>
        </p:sp>
      </p:grpSp>
      <p:grpSp>
        <p:nvGrpSpPr>
          <p:cNvPr id="82" name="Group 141"/>
          <p:cNvGrpSpPr>
            <a:grpSpLocks/>
          </p:cNvGrpSpPr>
          <p:nvPr/>
        </p:nvGrpSpPr>
        <p:grpSpPr bwMode="auto">
          <a:xfrm>
            <a:off x="5105400" y="4114800"/>
            <a:ext cx="2362200" cy="1981200"/>
            <a:chOff x="5105400" y="4114800"/>
            <a:chExt cx="2362200" cy="1981200"/>
          </a:xfrm>
        </p:grpSpPr>
        <p:grpSp>
          <p:nvGrpSpPr>
            <p:cNvPr id="47125" name="Group 126"/>
            <p:cNvGrpSpPr>
              <a:grpSpLocks/>
            </p:cNvGrpSpPr>
            <p:nvPr/>
          </p:nvGrpSpPr>
          <p:grpSpPr bwMode="auto">
            <a:xfrm>
              <a:off x="5105400" y="4114800"/>
              <a:ext cx="2362200" cy="1981200"/>
              <a:chOff x="5105400" y="4114800"/>
              <a:chExt cx="2362200" cy="1981200"/>
            </a:xfrm>
          </p:grpSpPr>
          <p:cxnSp>
            <p:nvCxnSpPr>
              <p:cNvPr id="85" name="Straight Connector 84"/>
              <p:cNvCxnSpPr/>
              <p:nvPr/>
            </p:nvCxnSpPr>
            <p:spPr>
              <a:xfrm flipH="1">
                <a:off x="5715000" y="5105400"/>
                <a:ext cx="457200" cy="990600"/>
              </a:xfrm>
              <a:prstGeom prst="line">
                <a:avLst/>
              </a:prstGeom>
              <a:ln w="38100"/>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flipH="1" flipV="1">
                <a:off x="5105400" y="5105400"/>
                <a:ext cx="609600" cy="990600"/>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V="1">
                <a:off x="5105400" y="4114800"/>
                <a:ext cx="609600" cy="990600"/>
              </a:xfrm>
              <a:prstGeom prst="line">
                <a:avLst/>
              </a:prstGeom>
              <a:ln w="3810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715000" y="4114800"/>
                <a:ext cx="457200" cy="990600"/>
              </a:xfrm>
              <a:prstGeom prst="line">
                <a:avLst/>
              </a:prstGeom>
              <a:ln w="3810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5715000" y="4114800"/>
                <a:ext cx="1752600" cy="990600"/>
              </a:xfrm>
              <a:prstGeom prst="line">
                <a:avLst/>
              </a:prstGeom>
              <a:ln w="38100"/>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5715000" y="5105400"/>
                <a:ext cx="1752600" cy="99060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84" name="Straight Connector 83"/>
            <p:cNvCxnSpPr/>
            <p:nvPr/>
          </p:nvCxnSpPr>
          <p:spPr>
            <a:xfrm>
              <a:off x="6172200" y="5105400"/>
              <a:ext cx="1295400" cy="0"/>
            </a:xfrm>
            <a:prstGeom prst="line">
              <a:avLst/>
            </a:prstGeom>
            <a:ln w="38100"/>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linds(horizontal)">
                                      <p:cBhvr>
                                        <p:cTn id="19" dur="500"/>
                                        <p:tgtEl>
                                          <p:spTgt spid="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blinds(horizontal)">
                                      <p:cBhvr>
                                        <p:cTn id="44" dur="500"/>
                                        <p:tgtEl>
                                          <p:spTgt spid="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linds(horizontal)">
                                      <p:cBhvr>
                                        <p:cTn id="54" dur="500"/>
                                        <p:tgtEl>
                                          <p:spTgt spid="34"/>
                                        </p:tgtEl>
                                      </p:cBhvr>
                                    </p:animEffect>
                                  </p:childTnLst>
                                </p:cTn>
                              </p:par>
                            </p:childTnLst>
                          </p:cTn>
                        </p:par>
                        <p:par>
                          <p:cTn id="55" fill="hold" nodeType="afterGroup">
                            <p:stCondLst>
                              <p:cond delay="500"/>
                            </p:stCondLst>
                            <p:childTnLst>
                              <p:par>
                                <p:cTn id="56" presetID="3" presetClass="entr" presetSubtype="10" fill="hold"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blinds(horizontal)">
                                      <p:cBhvr>
                                        <p:cTn id="58" dur="500"/>
                                        <p:tgtEl>
                                          <p:spTgt spid="6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linds(horizontal)">
                                      <p:cBhvr>
                                        <p:cTn id="63" dur="500"/>
                                        <p:tgtEl>
                                          <p:spTgt spid="4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wipe(up)">
                                      <p:cBhvr>
                                        <p:cTn id="68" dur="500"/>
                                        <p:tgtEl>
                                          <p:spTgt spid="7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left)">
                                      <p:cBhvr>
                                        <p:cTn id="73" dur="500"/>
                                        <p:tgtEl>
                                          <p:spTgt spid="4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blinds(horizontal)">
                                      <p:cBhvr>
                                        <p:cTn id="78" dur="500"/>
                                        <p:tgtEl>
                                          <p:spTgt spid="7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blinds(horizontal)">
                                      <p:cBhvr>
                                        <p:cTn id="8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rot="-7545332">
            <a:off x="3555207" y="4217193"/>
            <a:ext cx="1066800" cy="1014413"/>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0963" name="Line 3"/>
          <p:cNvSpPr>
            <a:spLocks noChangeShapeType="1"/>
          </p:cNvSpPr>
          <p:nvPr/>
        </p:nvSpPr>
        <p:spPr bwMode="auto">
          <a:xfrm>
            <a:off x="2819400" y="3886200"/>
            <a:ext cx="594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4" name="Text Box 4"/>
          <p:cNvSpPr txBox="1">
            <a:spLocks noChangeArrowheads="1"/>
          </p:cNvSpPr>
          <p:nvPr/>
        </p:nvSpPr>
        <p:spPr bwMode="auto">
          <a:xfrm>
            <a:off x="2647950" y="3733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X</a:t>
            </a:r>
          </a:p>
        </p:txBody>
      </p:sp>
      <p:sp>
        <p:nvSpPr>
          <p:cNvPr id="40965" name="Text Box 5"/>
          <p:cNvSpPr txBox="1">
            <a:spLocks noChangeArrowheads="1"/>
          </p:cNvSpPr>
          <p:nvPr/>
        </p:nvSpPr>
        <p:spPr bwMode="auto">
          <a:xfrm>
            <a:off x="8442325" y="3592513"/>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Y</a:t>
            </a:r>
          </a:p>
        </p:txBody>
      </p:sp>
      <p:sp>
        <p:nvSpPr>
          <p:cNvPr id="40966" name="Line 6"/>
          <p:cNvSpPr>
            <a:spLocks noChangeShapeType="1"/>
          </p:cNvSpPr>
          <p:nvPr/>
        </p:nvSpPr>
        <p:spPr bwMode="auto">
          <a:xfrm flipH="1">
            <a:off x="4114800" y="41910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7" name="Line 7"/>
          <p:cNvSpPr>
            <a:spLocks noChangeShapeType="1"/>
          </p:cNvSpPr>
          <p:nvPr/>
        </p:nvSpPr>
        <p:spPr bwMode="auto">
          <a:xfrm>
            <a:off x="3657600" y="43434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8" name="Line 8"/>
          <p:cNvSpPr>
            <a:spLocks noChangeShapeType="1"/>
          </p:cNvSpPr>
          <p:nvPr/>
        </p:nvSpPr>
        <p:spPr bwMode="auto">
          <a:xfrm flipH="1" flipV="1">
            <a:off x="4114800" y="47244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9" name="Line 9"/>
          <p:cNvSpPr>
            <a:spLocks noChangeShapeType="1"/>
          </p:cNvSpPr>
          <p:nvPr/>
        </p:nvSpPr>
        <p:spPr bwMode="auto">
          <a:xfrm flipV="1">
            <a:off x="36576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0" name="Line 10"/>
          <p:cNvSpPr>
            <a:spLocks noChangeShapeType="1"/>
          </p:cNvSpPr>
          <p:nvPr/>
        </p:nvSpPr>
        <p:spPr bwMode="auto">
          <a:xfrm>
            <a:off x="4114800" y="4714875"/>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1" name="Line 11"/>
          <p:cNvSpPr>
            <a:spLocks noChangeShapeType="1"/>
          </p:cNvSpPr>
          <p:nvPr/>
        </p:nvSpPr>
        <p:spPr bwMode="auto">
          <a:xfrm flipV="1">
            <a:off x="3657600" y="3810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2" name="Line 12"/>
          <p:cNvSpPr>
            <a:spLocks noChangeShapeType="1"/>
          </p:cNvSpPr>
          <p:nvPr/>
        </p:nvSpPr>
        <p:spPr bwMode="auto">
          <a:xfrm flipV="1">
            <a:off x="4114800" y="2400300"/>
            <a:ext cx="0" cy="16764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3" name="Line 13"/>
          <p:cNvSpPr>
            <a:spLocks noChangeShapeType="1"/>
          </p:cNvSpPr>
          <p:nvPr/>
        </p:nvSpPr>
        <p:spPr bwMode="auto">
          <a:xfrm flipV="1">
            <a:off x="4267200" y="3810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4" name="Line 14"/>
          <p:cNvSpPr>
            <a:spLocks noChangeShapeType="1"/>
          </p:cNvSpPr>
          <p:nvPr/>
        </p:nvSpPr>
        <p:spPr bwMode="auto">
          <a:xfrm flipV="1">
            <a:off x="4676775" y="38671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5" name="Line 15"/>
          <p:cNvSpPr>
            <a:spLocks noChangeShapeType="1"/>
          </p:cNvSpPr>
          <p:nvPr/>
        </p:nvSpPr>
        <p:spPr bwMode="auto">
          <a:xfrm flipH="1">
            <a:off x="3657600" y="2438400"/>
            <a:ext cx="4572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6" name="Line 16"/>
          <p:cNvSpPr>
            <a:spLocks noChangeShapeType="1"/>
          </p:cNvSpPr>
          <p:nvPr/>
        </p:nvSpPr>
        <p:spPr bwMode="auto">
          <a:xfrm rot="-69725">
            <a:off x="4133850" y="2438400"/>
            <a:ext cx="533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77" name="Line 17"/>
          <p:cNvSpPr>
            <a:spLocks noChangeShapeType="1"/>
          </p:cNvSpPr>
          <p:nvPr/>
        </p:nvSpPr>
        <p:spPr bwMode="auto">
          <a:xfrm>
            <a:off x="4114800" y="2438400"/>
            <a:ext cx="152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0978" name="Group 18"/>
          <p:cNvGrpSpPr>
            <a:grpSpLocks/>
          </p:cNvGrpSpPr>
          <p:nvPr/>
        </p:nvGrpSpPr>
        <p:grpSpPr bwMode="auto">
          <a:xfrm>
            <a:off x="3438525" y="2238375"/>
            <a:ext cx="1541463" cy="1743075"/>
            <a:chOff x="822" y="1026"/>
            <a:chExt cx="971" cy="1098"/>
          </a:xfrm>
        </p:grpSpPr>
        <p:sp>
          <p:nvSpPr>
            <p:cNvPr id="48263" name="Text Box 19"/>
            <p:cNvSpPr txBox="1">
              <a:spLocks noChangeArrowheads="1"/>
            </p:cNvSpPr>
            <p:nvPr/>
          </p:nvSpPr>
          <p:spPr bwMode="auto">
            <a:xfrm>
              <a:off x="822" y="193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8264" name="Text Box 20"/>
            <p:cNvSpPr txBox="1">
              <a:spLocks noChangeArrowheads="1"/>
            </p:cNvSpPr>
            <p:nvPr/>
          </p:nvSpPr>
          <p:spPr bwMode="auto">
            <a:xfrm>
              <a:off x="1584" y="192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sp>
          <p:nvSpPr>
            <p:cNvPr id="48265" name="Text Box 21"/>
            <p:cNvSpPr txBox="1">
              <a:spLocks noChangeArrowheads="1"/>
            </p:cNvSpPr>
            <p:nvPr/>
          </p:nvSpPr>
          <p:spPr bwMode="auto">
            <a:xfrm>
              <a:off x="1296" y="191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8266" name="Text Box 22"/>
            <p:cNvSpPr txBox="1">
              <a:spLocks noChangeArrowheads="1"/>
            </p:cNvSpPr>
            <p:nvPr/>
          </p:nvSpPr>
          <p:spPr bwMode="auto">
            <a:xfrm>
              <a:off x="1200" y="192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48267" name="Text Box 23"/>
            <p:cNvSpPr txBox="1">
              <a:spLocks noChangeArrowheads="1"/>
            </p:cNvSpPr>
            <p:nvPr/>
          </p:nvSpPr>
          <p:spPr bwMode="auto">
            <a:xfrm>
              <a:off x="960" y="1920"/>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48268" name="Text Box 24"/>
            <p:cNvSpPr txBox="1">
              <a:spLocks noChangeArrowheads="1"/>
            </p:cNvSpPr>
            <p:nvPr/>
          </p:nvSpPr>
          <p:spPr bwMode="auto">
            <a:xfrm>
              <a:off x="1200" y="1026"/>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p>
          </p:txBody>
        </p:sp>
      </p:grpSp>
      <p:grpSp>
        <p:nvGrpSpPr>
          <p:cNvPr id="40985" name="Group 25"/>
          <p:cNvGrpSpPr>
            <a:grpSpLocks/>
          </p:cNvGrpSpPr>
          <p:nvPr/>
        </p:nvGrpSpPr>
        <p:grpSpPr bwMode="auto">
          <a:xfrm>
            <a:off x="3429000" y="3971925"/>
            <a:ext cx="1473200" cy="1438275"/>
            <a:chOff x="816" y="2118"/>
            <a:chExt cx="928" cy="906"/>
          </a:xfrm>
        </p:grpSpPr>
        <p:sp>
          <p:nvSpPr>
            <p:cNvPr id="48257" name="Text Box 26"/>
            <p:cNvSpPr txBox="1">
              <a:spLocks noChangeArrowheads="1"/>
            </p:cNvSpPr>
            <p:nvPr/>
          </p:nvSpPr>
          <p:spPr bwMode="auto">
            <a:xfrm>
              <a:off x="816" y="2304"/>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8258" name="Text Box 27"/>
            <p:cNvSpPr txBox="1">
              <a:spLocks noChangeArrowheads="1"/>
            </p:cNvSpPr>
            <p:nvPr/>
          </p:nvSpPr>
          <p:spPr bwMode="auto">
            <a:xfrm>
              <a:off x="828" y="264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48259" name="Text Box 28"/>
            <p:cNvSpPr txBox="1">
              <a:spLocks noChangeArrowheads="1"/>
            </p:cNvSpPr>
            <p:nvPr/>
          </p:nvSpPr>
          <p:spPr bwMode="auto">
            <a:xfrm>
              <a:off x="1248" y="2832"/>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48260" name="Text Box 29"/>
            <p:cNvSpPr txBox="1">
              <a:spLocks noChangeArrowheads="1"/>
            </p:cNvSpPr>
            <p:nvPr/>
          </p:nvSpPr>
          <p:spPr bwMode="auto">
            <a:xfrm>
              <a:off x="1572" y="246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sp>
          <p:nvSpPr>
            <p:cNvPr id="48261" name="Text Box 30"/>
            <p:cNvSpPr txBox="1">
              <a:spLocks noChangeArrowheads="1"/>
            </p:cNvSpPr>
            <p:nvPr/>
          </p:nvSpPr>
          <p:spPr bwMode="auto">
            <a:xfrm>
              <a:off x="1320" y="211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8262" name="Text Box 31"/>
            <p:cNvSpPr txBox="1">
              <a:spLocks noChangeArrowheads="1"/>
            </p:cNvSpPr>
            <p:nvPr/>
          </p:nvSpPr>
          <p:spPr bwMode="auto">
            <a:xfrm>
              <a:off x="1080" y="248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p>
          </p:txBody>
        </p:sp>
      </p:grpSp>
      <p:sp>
        <p:nvSpPr>
          <p:cNvPr id="40992" name="Oval 32"/>
          <p:cNvSpPr>
            <a:spLocks noChangeArrowheads="1"/>
          </p:cNvSpPr>
          <p:nvPr/>
        </p:nvSpPr>
        <p:spPr bwMode="auto">
          <a:xfrm>
            <a:off x="4067175"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0993" name="Text Box 33"/>
          <p:cNvSpPr txBox="1">
            <a:spLocks noChangeArrowheads="1"/>
          </p:cNvSpPr>
          <p:nvPr/>
        </p:nvSpPr>
        <p:spPr bwMode="auto">
          <a:xfrm>
            <a:off x="3867150" y="327660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p>
        </p:txBody>
      </p:sp>
      <p:sp>
        <p:nvSpPr>
          <p:cNvPr id="40994" name="Line 34"/>
          <p:cNvSpPr>
            <a:spLocks noChangeShapeType="1"/>
          </p:cNvSpPr>
          <p:nvPr/>
        </p:nvSpPr>
        <p:spPr bwMode="auto">
          <a:xfrm flipH="1">
            <a:off x="3200400" y="35433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95" name="Line 35"/>
          <p:cNvSpPr>
            <a:spLocks noChangeShapeType="1"/>
          </p:cNvSpPr>
          <p:nvPr/>
        </p:nvSpPr>
        <p:spPr bwMode="auto">
          <a:xfrm>
            <a:off x="3359150" y="33051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96" name="Line 36"/>
          <p:cNvSpPr>
            <a:spLocks noChangeShapeType="1"/>
          </p:cNvSpPr>
          <p:nvPr/>
        </p:nvSpPr>
        <p:spPr bwMode="auto">
          <a:xfrm flipV="1">
            <a:off x="3359150" y="38671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97" name="Text Box 37"/>
          <p:cNvSpPr txBox="1">
            <a:spLocks noChangeArrowheads="1"/>
          </p:cNvSpPr>
          <p:nvPr/>
        </p:nvSpPr>
        <p:spPr bwMode="auto">
          <a:xfrm>
            <a:off x="3168650" y="3543300"/>
            <a:ext cx="45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H/4</a:t>
            </a:r>
          </a:p>
        </p:txBody>
      </p:sp>
      <p:sp>
        <p:nvSpPr>
          <p:cNvPr id="40998" name="Line 38"/>
          <p:cNvSpPr>
            <a:spLocks noChangeShapeType="1"/>
          </p:cNvSpPr>
          <p:nvPr/>
        </p:nvSpPr>
        <p:spPr bwMode="auto">
          <a:xfrm flipH="1">
            <a:off x="2743200" y="2438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99" name="Line 39"/>
          <p:cNvSpPr>
            <a:spLocks noChangeShapeType="1"/>
          </p:cNvSpPr>
          <p:nvPr/>
        </p:nvSpPr>
        <p:spPr bwMode="auto">
          <a:xfrm>
            <a:off x="3048000" y="3276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0" name="Line 40"/>
          <p:cNvSpPr>
            <a:spLocks noChangeShapeType="1"/>
          </p:cNvSpPr>
          <p:nvPr/>
        </p:nvSpPr>
        <p:spPr bwMode="auto">
          <a:xfrm flipV="1">
            <a:off x="3057525" y="2438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1" name="Text Box 41"/>
          <p:cNvSpPr txBox="1">
            <a:spLocks noChangeArrowheads="1"/>
          </p:cNvSpPr>
          <p:nvPr/>
        </p:nvSpPr>
        <p:spPr bwMode="auto">
          <a:xfrm>
            <a:off x="2898775" y="2973388"/>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H</a:t>
            </a:r>
          </a:p>
        </p:txBody>
      </p:sp>
      <p:sp>
        <p:nvSpPr>
          <p:cNvPr id="41002" name="Line 42"/>
          <p:cNvSpPr>
            <a:spLocks noChangeShapeType="1"/>
          </p:cNvSpPr>
          <p:nvPr/>
        </p:nvSpPr>
        <p:spPr bwMode="auto">
          <a:xfrm flipH="1" flipV="1">
            <a:off x="4114800" y="3524250"/>
            <a:ext cx="60960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3" name="Line 43"/>
          <p:cNvSpPr>
            <a:spLocks noChangeShapeType="1"/>
          </p:cNvSpPr>
          <p:nvPr/>
        </p:nvSpPr>
        <p:spPr bwMode="auto">
          <a:xfrm rot="-7320323" flipH="1" flipV="1">
            <a:off x="5686425" y="2514600"/>
            <a:ext cx="609600" cy="381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4" name="Line 44"/>
          <p:cNvSpPr>
            <a:spLocks noChangeShapeType="1"/>
          </p:cNvSpPr>
          <p:nvPr/>
        </p:nvSpPr>
        <p:spPr bwMode="auto">
          <a:xfrm rot="14282219" flipV="1">
            <a:off x="5753100" y="2332038"/>
            <a:ext cx="0" cy="16764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5" name="Line 45"/>
          <p:cNvSpPr>
            <a:spLocks noChangeShapeType="1"/>
          </p:cNvSpPr>
          <p:nvPr/>
        </p:nvSpPr>
        <p:spPr bwMode="auto">
          <a:xfrm rot="14282219" flipH="1">
            <a:off x="5580063" y="2681288"/>
            <a:ext cx="4572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6" name="Line 46"/>
          <p:cNvSpPr>
            <a:spLocks noChangeShapeType="1"/>
          </p:cNvSpPr>
          <p:nvPr/>
        </p:nvSpPr>
        <p:spPr bwMode="auto">
          <a:xfrm rot="-7387505">
            <a:off x="5270500" y="2244725"/>
            <a:ext cx="533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7" name="Line 47"/>
          <p:cNvSpPr>
            <a:spLocks noChangeShapeType="1"/>
          </p:cNvSpPr>
          <p:nvPr/>
        </p:nvSpPr>
        <p:spPr bwMode="auto">
          <a:xfrm rot="-7317781">
            <a:off x="5570538" y="2422525"/>
            <a:ext cx="152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08" name="Oval 48"/>
          <p:cNvSpPr>
            <a:spLocks noChangeArrowheads="1"/>
          </p:cNvSpPr>
          <p:nvPr/>
        </p:nvSpPr>
        <p:spPr bwMode="auto">
          <a:xfrm rot="-7317781">
            <a:off x="5978525" y="29797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09" name="Line 49"/>
          <p:cNvSpPr>
            <a:spLocks noChangeShapeType="1"/>
          </p:cNvSpPr>
          <p:nvPr/>
        </p:nvSpPr>
        <p:spPr bwMode="auto">
          <a:xfrm rot="-7317781">
            <a:off x="5761831" y="2770982"/>
            <a:ext cx="998537" cy="19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10" name="Text Box 50"/>
          <p:cNvSpPr txBox="1">
            <a:spLocks noChangeArrowheads="1"/>
          </p:cNvSpPr>
          <p:nvPr/>
        </p:nvSpPr>
        <p:spPr bwMode="auto">
          <a:xfrm>
            <a:off x="4800600" y="1981200"/>
            <a:ext cx="1958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000">
                <a:latin typeface="Times New Roman" panose="02020603050405020304" pitchFamily="18" charset="0"/>
              </a:rPr>
              <a:t>LINE</a:t>
            </a:r>
            <a:r>
              <a:rPr lang="en-US" altLang="en-US" sz="1400">
                <a:latin typeface="Times New Roman" panose="02020603050405020304" pitchFamily="18" charset="0"/>
              </a:rPr>
              <a:t> d’g’ </a:t>
            </a:r>
            <a:r>
              <a:rPr lang="en-US" altLang="en-US" sz="1000">
                <a:latin typeface="Times New Roman" panose="02020603050405020304" pitchFamily="18" charset="0"/>
              </a:rPr>
              <a:t>VERTICAL</a:t>
            </a:r>
          </a:p>
        </p:txBody>
      </p:sp>
      <p:sp>
        <p:nvSpPr>
          <p:cNvPr id="41011" name="Text Box 51"/>
          <p:cNvSpPr txBox="1">
            <a:spLocks noChangeArrowheads="1"/>
          </p:cNvSpPr>
          <p:nvPr/>
        </p:nvSpPr>
        <p:spPr bwMode="auto">
          <a:xfrm>
            <a:off x="6467475" y="3000375"/>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1012" name="Text Box 52"/>
          <p:cNvSpPr txBox="1">
            <a:spLocks noChangeArrowheads="1"/>
          </p:cNvSpPr>
          <p:nvPr/>
        </p:nvSpPr>
        <p:spPr bwMode="auto">
          <a:xfrm>
            <a:off x="6591300" y="304800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41013" name="Text Box 53"/>
          <p:cNvSpPr txBox="1">
            <a:spLocks noChangeArrowheads="1"/>
          </p:cNvSpPr>
          <p:nvPr/>
        </p:nvSpPr>
        <p:spPr bwMode="auto">
          <a:xfrm>
            <a:off x="6172200" y="251460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41014" name="Text Box 54"/>
          <p:cNvSpPr txBox="1">
            <a:spLocks noChangeArrowheads="1"/>
          </p:cNvSpPr>
          <p:nvPr/>
        </p:nvSpPr>
        <p:spPr bwMode="auto">
          <a:xfrm>
            <a:off x="5953125" y="2152650"/>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sp>
        <p:nvSpPr>
          <p:cNvPr id="41015" name="Text Box 55"/>
          <p:cNvSpPr txBox="1">
            <a:spLocks noChangeArrowheads="1"/>
          </p:cNvSpPr>
          <p:nvPr/>
        </p:nvSpPr>
        <p:spPr bwMode="auto">
          <a:xfrm>
            <a:off x="7696200" y="3505200"/>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p>
        </p:txBody>
      </p:sp>
      <p:sp>
        <p:nvSpPr>
          <p:cNvPr id="41016" name="Text Box 56"/>
          <p:cNvSpPr txBox="1">
            <a:spLocks noChangeArrowheads="1"/>
          </p:cNvSpPr>
          <p:nvPr/>
        </p:nvSpPr>
        <p:spPr bwMode="auto">
          <a:xfrm>
            <a:off x="6286500" y="251460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1017" name="Text Box 57"/>
          <p:cNvSpPr txBox="1">
            <a:spLocks noChangeArrowheads="1"/>
          </p:cNvSpPr>
          <p:nvPr/>
        </p:nvSpPr>
        <p:spPr bwMode="auto">
          <a:xfrm>
            <a:off x="5972175" y="284797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g’</a:t>
            </a:r>
          </a:p>
        </p:txBody>
      </p:sp>
      <p:grpSp>
        <p:nvGrpSpPr>
          <p:cNvPr id="41018" name="Group 58"/>
          <p:cNvGrpSpPr>
            <a:grpSpLocks/>
          </p:cNvGrpSpPr>
          <p:nvPr/>
        </p:nvGrpSpPr>
        <p:grpSpPr bwMode="auto">
          <a:xfrm>
            <a:off x="5029200" y="2667000"/>
            <a:ext cx="1524000" cy="2743200"/>
            <a:chOff x="1824" y="1296"/>
            <a:chExt cx="960" cy="1728"/>
          </a:xfrm>
        </p:grpSpPr>
        <p:sp>
          <p:nvSpPr>
            <p:cNvPr id="48253" name="Line 59"/>
            <p:cNvSpPr>
              <a:spLocks noChangeShapeType="1"/>
            </p:cNvSpPr>
            <p:nvPr/>
          </p:nvSpPr>
          <p:spPr bwMode="auto">
            <a:xfrm>
              <a:off x="2784" y="1632"/>
              <a:ext cx="0" cy="13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54" name="Line 60"/>
            <p:cNvSpPr>
              <a:spLocks noChangeShapeType="1"/>
            </p:cNvSpPr>
            <p:nvPr/>
          </p:nvSpPr>
          <p:spPr bwMode="auto">
            <a:xfrm>
              <a:off x="2568" y="1296"/>
              <a:ext cx="0" cy="172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55" name="Line 61"/>
            <p:cNvSpPr>
              <a:spLocks noChangeShapeType="1"/>
            </p:cNvSpPr>
            <p:nvPr/>
          </p:nvSpPr>
          <p:spPr bwMode="auto">
            <a:xfrm>
              <a:off x="2436" y="1536"/>
              <a:ext cx="0" cy="148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56" name="Line 62"/>
            <p:cNvSpPr>
              <a:spLocks noChangeShapeType="1"/>
            </p:cNvSpPr>
            <p:nvPr/>
          </p:nvSpPr>
          <p:spPr bwMode="auto">
            <a:xfrm>
              <a:off x="1824" y="1872"/>
              <a:ext cx="0" cy="110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1023" name="Group 63"/>
          <p:cNvGrpSpPr>
            <a:grpSpLocks/>
          </p:cNvGrpSpPr>
          <p:nvPr/>
        </p:nvGrpSpPr>
        <p:grpSpPr bwMode="auto">
          <a:xfrm>
            <a:off x="3657600" y="4191000"/>
            <a:ext cx="3048000" cy="1066800"/>
            <a:chOff x="960" y="2256"/>
            <a:chExt cx="1920" cy="672"/>
          </a:xfrm>
        </p:grpSpPr>
        <p:sp>
          <p:nvSpPr>
            <p:cNvPr id="48248" name="Line 64"/>
            <p:cNvSpPr>
              <a:spLocks noChangeShapeType="1"/>
            </p:cNvSpPr>
            <p:nvPr/>
          </p:nvSpPr>
          <p:spPr bwMode="auto">
            <a:xfrm>
              <a:off x="1344" y="2256"/>
              <a:ext cx="1536"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49" name="Line 65"/>
            <p:cNvSpPr>
              <a:spLocks noChangeShapeType="1"/>
            </p:cNvSpPr>
            <p:nvPr/>
          </p:nvSpPr>
          <p:spPr bwMode="auto">
            <a:xfrm>
              <a:off x="960" y="2352"/>
              <a:ext cx="192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50" name="Line 66"/>
            <p:cNvSpPr>
              <a:spLocks noChangeShapeType="1"/>
            </p:cNvSpPr>
            <p:nvPr/>
          </p:nvSpPr>
          <p:spPr bwMode="auto">
            <a:xfrm>
              <a:off x="1584" y="2580"/>
              <a:ext cx="12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51" name="Line 67"/>
            <p:cNvSpPr>
              <a:spLocks noChangeShapeType="1"/>
            </p:cNvSpPr>
            <p:nvPr/>
          </p:nvSpPr>
          <p:spPr bwMode="auto">
            <a:xfrm>
              <a:off x="960" y="2784"/>
              <a:ext cx="187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252" name="Line 68"/>
            <p:cNvSpPr>
              <a:spLocks noChangeShapeType="1"/>
            </p:cNvSpPr>
            <p:nvPr/>
          </p:nvSpPr>
          <p:spPr bwMode="auto">
            <a:xfrm>
              <a:off x="1344" y="2928"/>
              <a:ext cx="148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1029" name="Group 69"/>
          <p:cNvGrpSpPr>
            <a:grpSpLocks/>
          </p:cNvGrpSpPr>
          <p:nvPr/>
        </p:nvGrpSpPr>
        <p:grpSpPr bwMode="auto">
          <a:xfrm>
            <a:off x="4981575" y="4143375"/>
            <a:ext cx="1609725" cy="1143000"/>
            <a:chOff x="1794" y="2226"/>
            <a:chExt cx="1014" cy="720"/>
          </a:xfrm>
        </p:grpSpPr>
        <p:sp>
          <p:nvSpPr>
            <p:cNvPr id="48242" name="Oval 70"/>
            <p:cNvSpPr>
              <a:spLocks noChangeArrowheads="1"/>
            </p:cNvSpPr>
            <p:nvPr/>
          </p:nvSpPr>
          <p:spPr bwMode="auto">
            <a:xfrm>
              <a:off x="2400" y="25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43" name="Oval 71"/>
            <p:cNvSpPr>
              <a:spLocks noChangeArrowheads="1"/>
            </p:cNvSpPr>
            <p:nvPr/>
          </p:nvSpPr>
          <p:spPr bwMode="auto">
            <a:xfrm>
              <a:off x="2544" y="222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44" name="Oval 72"/>
            <p:cNvSpPr>
              <a:spLocks noChangeArrowheads="1"/>
            </p:cNvSpPr>
            <p:nvPr/>
          </p:nvSpPr>
          <p:spPr bwMode="auto">
            <a:xfrm>
              <a:off x="2754" y="232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45" name="Oval 73"/>
            <p:cNvSpPr>
              <a:spLocks noChangeArrowheads="1"/>
            </p:cNvSpPr>
            <p:nvPr/>
          </p:nvSpPr>
          <p:spPr bwMode="auto">
            <a:xfrm>
              <a:off x="2760" y="276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46" name="Oval 74"/>
            <p:cNvSpPr>
              <a:spLocks noChangeArrowheads="1"/>
            </p:cNvSpPr>
            <p:nvPr/>
          </p:nvSpPr>
          <p:spPr bwMode="auto">
            <a:xfrm>
              <a:off x="2544" y="289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47" name="Oval 75"/>
            <p:cNvSpPr>
              <a:spLocks noChangeArrowheads="1"/>
            </p:cNvSpPr>
            <p:nvPr/>
          </p:nvSpPr>
          <p:spPr bwMode="auto">
            <a:xfrm>
              <a:off x="1794" y="255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41036" name="Group 76"/>
          <p:cNvGrpSpPr>
            <a:grpSpLocks/>
          </p:cNvGrpSpPr>
          <p:nvPr/>
        </p:nvGrpSpPr>
        <p:grpSpPr bwMode="auto">
          <a:xfrm>
            <a:off x="4775200" y="3895725"/>
            <a:ext cx="2108200" cy="1590675"/>
            <a:chOff x="1664" y="2070"/>
            <a:chExt cx="1328" cy="1002"/>
          </a:xfrm>
        </p:grpSpPr>
        <p:sp>
          <p:nvSpPr>
            <p:cNvPr id="48236" name="Text Box 77"/>
            <p:cNvSpPr txBox="1">
              <a:spLocks noChangeArrowheads="1"/>
            </p:cNvSpPr>
            <p:nvPr/>
          </p:nvSpPr>
          <p:spPr bwMode="auto">
            <a:xfrm>
              <a:off x="2766" y="2232"/>
              <a:ext cx="2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r>
                <a:rPr lang="en-US" altLang="en-US" sz="1400" baseline="-25000">
                  <a:latin typeface="Times New Roman" panose="02020603050405020304" pitchFamily="18" charset="0"/>
                </a:rPr>
                <a:t>1</a:t>
              </a:r>
            </a:p>
          </p:txBody>
        </p:sp>
        <p:sp>
          <p:nvSpPr>
            <p:cNvPr id="48237" name="Text Box 78"/>
            <p:cNvSpPr txBox="1">
              <a:spLocks noChangeArrowheads="1"/>
            </p:cNvSpPr>
            <p:nvPr/>
          </p:nvSpPr>
          <p:spPr bwMode="auto">
            <a:xfrm>
              <a:off x="2784" y="2688"/>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48238" name="Text Box 79"/>
            <p:cNvSpPr txBox="1">
              <a:spLocks noChangeArrowheads="1"/>
            </p:cNvSpPr>
            <p:nvPr/>
          </p:nvSpPr>
          <p:spPr bwMode="auto">
            <a:xfrm>
              <a:off x="1664" y="2496"/>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o</a:t>
              </a:r>
              <a:r>
                <a:rPr lang="en-US" altLang="en-US" sz="1400" baseline="-25000">
                  <a:latin typeface="Times New Roman" panose="02020603050405020304" pitchFamily="18" charset="0"/>
                </a:rPr>
                <a:t>1</a:t>
              </a:r>
            </a:p>
          </p:txBody>
        </p:sp>
        <p:sp>
          <p:nvSpPr>
            <p:cNvPr id="48239" name="Text Box 80"/>
            <p:cNvSpPr txBox="1">
              <a:spLocks noChangeArrowheads="1"/>
            </p:cNvSpPr>
            <p:nvPr/>
          </p:nvSpPr>
          <p:spPr bwMode="auto">
            <a:xfrm>
              <a:off x="2520" y="2070"/>
              <a:ext cx="2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r>
                <a:rPr lang="en-US" altLang="en-US" sz="1400" baseline="-25000">
                  <a:latin typeface="Times New Roman" panose="02020603050405020304" pitchFamily="18" charset="0"/>
                </a:rPr>
                <a:t>1</a:t>
              </a:r>
            </a:p>
          </p:txBody>
        </p:sp>
        <p:sp>
          <p:nvSpPr>
            <p:cNvPr id="48240" name="Text Box 81"/>
            <p:cNvSpPr txBox="1">
              <a:spLocks noChangeArrowheads="1"/>
            </p:cNvSpPr>
            <p:nvPr/>
          </p:nvSpPr>
          <p:spPr bwMode="auto">
            <a:xfrm>
              <a:off x="2244" y="2406"/>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r>
                <a:rPr lang="en-US" altLang="en-US" sz="1400" baseline="-25000">
                  <a:latin typeface="Times New Roman" panose="02020603050405020304" pitchFamily="18" charset="0"/>
                </a:rPr>
                <a:t>1</a:t>
              </a:r>
            </a:p>
          </p:txBody>
        </p:sp>
        <p:sp>
          <p:nvSpPr>
            <p:cNvPr id="48241" name="Text Box 82"/>
            <p:cNvSpPr txBox="1">
              <a:spLocks noChangeArrowheads="1"/>
            </p:cNvSpPr>
            <p:nvPr/>
          </p:nvSpPr>
          <p:spPr bwMode="auto">
            <a:xfrm>
              <a:off x="2448" y="2880"/>
              <a:ext cx="2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r>
                <a:rPr lang="en-US" altLang="en-US" sz="1400" baseline="-25000">
                  <a:latin typeface="Times New Roman" panose="02020603050405020304" pitchFamily="18" charset="0"/>
                </a:rPr>
                <a:t>1</a:t>
              </a:r>
            </a:p>
          </p:txBody>
        </p:sp>
      </p:grpSp>
      <p:sp>
        <p:nvSpPr>
          <p:cNvPr id="41043" name="Line 83"/>
          <p:cNvSpPr>
            <a:spLocks noChangeShapeType="1"/>
          </p:cNvSpPr>
          <p:nvPr/>
        </p:nvSpPr>
        <p:spPr bwMode="auto">
          <a:xfrm>
            <a:off x="6019800" y="167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4" name="Line 84"/>
          <p:cNvSpPr>
            <a:spLocks noChangeShapeType="1"/>
          </p:cNvSpPr>
          <p:nvPr/>
        </p:nvSpPr>
        <p:spPr bwMode="auto">
          <a:xfrm flipV="1">
            <a:off x="5029200" y="4191000"/>
            <a:ext cx="1219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5" name="Line 85"/>
          <p:cNvSpPr>
            <a:spLocks noChangeShapeType="1"/>
          </p:cNvSpPr>
          <p:nvPr/>
        </p:nvSpPr>
        <p:spPr bwMode="auto">
          <a:xfrm>
            <a:off x="6248400" y="41910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6" name="Line 86"/>
          <p:cNvSpPr>
            <a:spLocks noChangeShapeType="1"/>
          </p:cNvSpPr>
          <p:nvPr/>
        </p:nvSpPr>
        <p:spPr bwMode="auto">
          <a:xfrm>
            <a:off x="6553200" y="4343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7" name="Line 87"/>
          <p:cNvSpPr>
            <a:spLocks noChangeShapeType="1"/>
          </p:cNvSpPr>
          <p:nvPr/>
        </p:nvSpPr>
        <p:spPr bwMode="auto">
          <a:xfrm flipH="1">
            <a:off x="6172200" y="50292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8" name="Line 88"/>
          <p:cNvSpPr>
            <a:spLocks noChangeShapeType="1"/>
          </p:cNvSpPr>
          <p:nvPr/>
        </p:nvSpPr>
        <p:spPr bwMode="auto">
          <a:xfrm flipH="1" flipV="1">
            <a:off x="5029200" y="47244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49" name="Line 89"/>
          <p:cNvSpPr>
            <a:spLocks noChangeShapeType="1"/>
          </p:cNvSpPr>
          <p:nvPr/>
        </p:nvSpPr>
        <p:spPr bwMode="auto">
          <a:xfrm flipV="1">
            <a:off x="5981700" y="4200525"/>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0" name="Line 90"/>
          <p:cNvSpPr>
            <a:spLocks noChangeShapeType="1"/>
          </p:cNvSpPr>
          <p:nvPr/>
        </p:nvSpPr>
        <p:spPr bwMode="auto">
          <a:xfrm>
            <a:off x="5943600" y="4648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1" name="Line 91"/>
          <p:cNvSpPr>
            <a:spLocks noChangeShapeType="1"/>
          </p:cNvSpPr>
          <p:nvPr/>
        </p:nvSpPr>
        <p:spPr bwMode="auto">
          <a:xfrm>
            <a:off x="5029200" y="4724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2" name="Line 92"/>
          <p:cNvSpPr>
            <a:spLocks noChangeShapeType="1"/>
          </p:cNvSpPr>
          <p:nvPr/>
        </p:nvSpPr>
        <p:spPr bwMode="auto">
          <a:xfrm>
            <a:off x="5029200" y="4724400"/>
            <a:ext cx="1524000" cy="3048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3" name="Line 93"/>
          <p:cNvSpPr>
            <a:spLocks noChangeShapeType="1"/>
          </p:cNvSpPr>
          <p:nvPr/>
        </p:nvSpPr>
        <p:spPr bwMode="auto">
          <a:xfrm flipV="1">
            <a:off x="5029200" y="4343400"/>
            <a:ext cx="1524000" cy="381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4" name="Line 94"/>
          <p:cNvSpPr>
            <a:spLocks noChangeShapeType="1"/>
          </p:cNvSpPr>
          <p:nvPr/>
        </p:nvSpPr>
        <p:spPr bwMode="auto">
          <a:xfrm>
            <a:off x="7010400" y="3886200"/>
            <a:ext cx="152400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5" name="Line 95"/>
          <p:cNvSpPr>
            <a:spLocks noChangeShapeType="1"/>
          </p:cNvSpPr>
          <p:nvPr/>
        </p:nvSpPr>
        <p:spPr bwMode="auto">
          <a:xfrm>
            <a:off x="6248400" y="4171950"/>
            <a:ext cx="10668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6" name="Line 96"/>
          <p:cNvSpPr>
            <a:spLocks noChangeShapeType="1"/>
          </p:cNvSpPr>
          <p:nvPr/>
        </p:nvSpPr>
        <p:spPr bwMode="auto">
          <a:xfrm>
            <a:off x="6553200" y="4343400"/>
            <a:ext cx="9144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7" name="Line 97"/>
          <p:cNvSpPr>
            <a:spLocks noChangeShapeType="1"/>
          </p:cNvSpPr>
          <p:nvPr/>
        </p:nvSpPr>
        <p:spPr bwMode="auto">
          <a:xfrm>
            <a:off x="6324600" y="4705350"/>
            <a:ext cx="1524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8" name="Line 98"/>
          <p:cNvSpPr>
            <a:spLocks noChangeShapeType="1"/>
          </p:cNvSpPr>
          <p:nvPr/>
        </p:nvSpPr>
        <p:spPr bwMode="auto">
          <a:xfrm>
            <a:off x="6553200" y="5048250"/>
            <a:ext cx="16002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59" name="Line 99"/>
          <p:cNvSpPr>
            <a:spLocks noChangeShapeType="1"/>
          </p:cNvSpPr>
          <p:nvPr/>
        </p:nvSpPr>
        <p:spPr bwMode="auto">
          <a:xfrm>
            <a:off x="6172200" y="5248275"/>
            <a:ext cx="22098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0" name="Line 100"/>
          <p:cNvSpPr>
            <a:spLocks noChangeShapeType="1"/>
          </p:cNvSpPr>
          <p:nvPr/>
        </p:nvSpPr>
        <p:spPr bwMode="auto">
          <a:xfrm flipV="1">
            <a:off x="7296150" y="2209800"/>
            <a:ext cx="0" cy="19812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1" name="Line 101"/>
          <p:cNvSpPr>
            <a:spLocks noChangeShapeType="1"/>
          </p:cNvSpPr>
          <p:nvPr/>
        </p:nvSpPr>
        <p:spPr bwMode="auto">
          <a:xfrm flipV="1">
            <a:off x="7486650" y="2209800"/>
            <a:ext cx="0" cy="21336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2" name="Line 102"/>
          <p:cNvSpPr>
            <a:spLocks noChangeShapeType="1"/>
          </p:cNvSpPr>
          <p:nvPr/>
        </p:nvSpPr>
        <p:spPr bwMode="auto">
          <a:xfrm flipV="1">
            <a:off x="7820025" y="2238375"/>
            <a:ext cx="0" cy="2438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3" name="Line 103"/>
          <p:cNvSpPr>
            <a:spLocks noChangeShapeType="1"/>
          </p:cNvSpPr>
          <p:nvPr/>
        </p:nvSpPr>
        <p:spPr bwMode="auto">
          <a:xfrm flipV="1">
            <a:off x="8172450" y="2209800"/>
            <a:ext cx="0" cy="28194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4" name="Line 104"/>
          <p:cNvSpPr>
            <a:spLocks noChangeShapeType="1"/>
          </p:cNvSpPr>
          <p:nvPr/>
        </p:nvSpPr>
        <p:spPr bwMode="auto">
          <a:xfrm flipV="1">
            <a:off x="8372475" y="2209800"/>
            <a:ext cx="0" cy="30480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5" name="Line 105"/>
          <p:cNvSpPr>
            <a:spLocks noChangeShapeType="1"/>
          </p:cNvSpPr>
          <p:nvPr/>
        </p:nvSpPr>
        <p:spPr bwMode="auto">
          <a:xfrm>
            <a:off x="6019800" y="2362200"/>
            <a:ext cx="24384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6" name="Line 106"/>
          <p:cNvSpPr>
            <a:spLocks noChangeShapeType="1"/>
          </p:cNvSpPr>
          <p:nvPr/>
        </p:nvSpPr>
        <p:spPr bwMode="auto">
          <a:xfrm>
            <a:off x="6238875" y="2686050"/>
            <a:ext cx="22098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7" name="Line 107"/>
          <p:cNvSpPr>
            <a:spLocks noChangeShapeType="1"/>
          </p:cNvSpPr>
          <p:nvPr/>
        </p:nvSpPr>
        <p:spPr bwMode="auto">
          <a:xfrm>
            <a:off x="6477000" y="3200400"/>
            <a:ext cx="19812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8" name="Line 108"/>
          <p:cNvSpPr>
            <a:spLocks noChangeShapeType="1"/>
          </p:cNvSpPr>
          <p:nvPr/>
        </p:nvSpPr>
        <p:spPr bwMode="auto">
          <a:xfrm>
            <a:off x="5029200" y="3581400"/>
            <a:ext cx="3429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69" name="Oval 109"/>
          <p:cNvSpPr>
            <a:spLocks noChangeArrowheads="1"/>
          </p:cNvSpPr>
          <p:nvPr/>
        </p:nvSpPr>
        <p:spPr bwMode="auto">
          <a:xfrm>
            <a:off x="7448550" y="3162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0" name="Oval 110"/>
          <p:cNvSpPr>
            <a:spLocks noChangeArrowheads="1"/>
          </p:cNvSpPr>
          <p:nvPr/>
        </p:nvSpPr>
        <p:spPr bwMode="auto">
          <a:xfrm>
            <a:off x="8189435" y="3162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1" name="Oval 111"/>
          <p:cNvSpPr>
            <a:spLocks noChangeArrowheads="1"/>
          </p:cNvSpPr>
          <p:nvPr/>
        </p:nvSpPr>
        <p:spPr bwMode="auto">
          <a:xfrm>
            <a:off x="8324850" y="26384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2" name="Oval 112"/>
          <p:cNvSpPr>
            <a:spLocks noChangeArrowheads="1"/>
          </p:cNvSpPr>
          <p:nvPr/>
        </p:nvSpPr>
        <p:spPr bwMode="auto">
          <a:xfrm>
            <a:off x="7772400" y="23145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3" name="Oval 113"/>
          <p:cNvSpPr>
            <a:spLocks noChangeArrowheads="1"/>
          </p:cNvSpPr>
          <p:nvPr/>
        </p:nvSpPr>
        <p:spPr bwMode="auto">
          <a:xfrm>
            <a:off x="7239000" y="26479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4" name="Oval 114"/>
          <p:cNvSpPr>
            <a:spLocks noChangeArrowheads="1"/>
          </p:cNvSpPr>
          <p:nvPr/>
        </p:nvSpPr>
        <p:spPr bwMode="auto">
          <a:xfrm>
            <a:off x="77724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1075" name="Text Box 115"/>
          <p:cNvSpPr txBox="1">
            <a:spLocks noChangeArrowheads="1"/>
          </p:cNvSpPr>
          <p:nvPr/>
        </p:nvSpPr>
        <p:spPr bwMode="auto">
          <a:xfrm>
            <a:off x="7181850" y="3124200"/>
            <a:ext cx="342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a”</a:t>
            </a:r>
          </a:p>
        </p:txBody>
      </p:sp>
      <p:sp>
        <p:nvSpPr>
          <p:cNvPr id="41076" name="Text Box 116"/>
          <p:cNvSpPr txBox="1">
            <a:spLocks noChangeArrowheads="1"/>
          </p:cNvSpPr>
          <p:nvPr/>
        </p:nvSpPr>
        <p:spPr bwMode="auto">
          <a:xfrm>
            <a:off x="6934200" y="2514600"/>
            <a:ext cx="342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e”</a:t>
            </a:r>
          </a:p>
        </p:txBody>
      </p:sp>
      <p:sp>
        <p:nvSpPr>
          <p:cNvPr id="41077" name="Text Box 117"/>
          <p:cNvSpPr txBox="1">
            <a:spLocks noChangeArrowheads="1"/>
          </p:cNvSpPr>
          <p:nvPr/>
        </p:nvSpPr>
        <p:spPr bwMode="auto">
          <a:xfrm>
            <a:off x="7620000" y="2057400"/>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d”</a:t>
            </a:r>
          </a:p>
        </p:txBody>
      </p:sp>
      <p:sp>
        <p:nvSpPr>
          <p:cNvPr id="41078" name="Text Box 118"/>
          <p:cNvSpPr txBox="1">
            <a:spLocks noChangeArrowheads="1"/>
          </p:cNvSpPr>
          <p:nvPr/>
        </p:nvSpPr>
        <p:spPr bwMode="auto">
          <a:xfrm>
            <a:off x="8305800" y="2514600"/>
            <a:ext cx="342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c”</a:t>
            </a:r>
          </a:p>
        </p:txBody>
      </p:sp>
      <p:sp>
        <p:nvSpPr>
          <p:cNvPr id="41079" name="Text Box 119"/>
          <p:cNvSpPr txBox="1">
            <a:spLocks noChangeArrowheads="1"/>
          </p:cNvSpPr>
          <p:nvPr/>
        </p:nvSpPr>
        <p:spPr bwMode="auto">
          <a:xfrm>
            <a:off x="8153400" y="3124200"/>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Times New Roman" panose="02020603050405020304" pitchFamily="18" charset="0"/>
              </a:rPr>
              <a:t>b”</a:t>
            </a:r>
          </a:p>
        </p:txBody>
      </p:sp>
      <p:sp>
        <p:nvSpPr>
          <p:cNvPr id="41080" name="Line 120"/>
          <p:cNvSpPr>
            <a:spLocks noChangeShapeType="1"/>
          </p:cNvSpPr>
          <p:nvPr/>
        </p:nvSpPr>
        <p:spPr bwMode="auto">
          <a:xfrm flipV="1">
            <a:off x="7848600" y="3200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1" name="Line 121"/>
          <p:cNvSpPr>
            <a:spLocks noChangeShapeType="1"/>
          </p:cNvSpPr>
          <p:nvPr/>
        </p:nvSpPr>
        <p:spPr bwMode="auto">
          <a:xfrm flipV="1">
            <a:off x="8229600" y="26670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2" name="Line 122"/>
          <p:cNvSpPr>
            <a:spLocks noChangeShapeType="1"/>
          </p:cNvSpPr>
          <p:nvPr/>
        </p:nvSpPr>
        <p:spPr bwMode="auto">
          <a:xfrm flipH="1" flipV="1">
            <a:off x="7848600" y="23622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3" name="Line 123"/>
          <p:cNvSpPr>
            <a:spLocks noChangeShapeType="1"/>
          </p:cNvSpPr>
          <p:nvPr/>
        </p:nvSpPr>
        <p:spPr bwMode="auto">
          <a:xfrm flipH="1">
            <a:off x="7239000" y="23622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4" name="Line 124"/>
          <p:cNvSpPr>
            <a:spLocks noChangeShapeType="1"/>
          </p:cNvSpPr>
          <p:nvPr/>
        </p:nvSpPr>
        <p:spPr bwMode="auto">
          <a:xfrm>
            <a:off x="7315200" y="26670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5" name="Line 125"/>
          <p:cNvSpPr>
            <a:spLocks noChangeShapeType="1"/>
          </p:cNvSpPr>
          <p:nvPr/>
        </p:nvSpPr>
        <p:spPr bwMode="auto">
          <a:xfrm>
            <a:off x="7467600" y="3200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6" name="Line 126"/>
          <p:cNvSpPr>
            <a:spLocks noChangeShapeType="1"/>
          </p:cNvSpPr>
          <p:nvPr/>
        </p:nvSpPr>
        <p:spPr bwMode="auto">
          <a:xfrm>
            <a:off x="7315200" y="26670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7" name="Line 127"/>
          <p:cNvSpPr>
            <a:spLocks noChangeShapeType="1"/>
          </p:cNvSpPr>
          <p:nvPr/>
        </p:nvSpPr>
        <p:spPr bwMode="auto">
          <a:xfrm flipH="1">
            <a:off x="7848600" y="26670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8" name="Line 128"/>
          <p:cNvSpPr>
            <a:spLocks noChangeShapeType="1"/>
          </p:cNvSpPr>
          <p:nvPr/>
        </p:nvSpPr>
        <p:spPr bwMode="auto">
          <a:xfrm>
            <a:off x="7829550" y="2362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89" name="Line 129"/>
          <p:cNvSpPr>
            <a:spLocks noChangeShapeType="1"/>
          </p:cNvSpPr>
          <p:nvPr/>
        </p:nvSpPr>
        <p:spPr bwMode="auto">
          <a:xfrm>
            <a:off x="7467600" y="3200400"/>
            <a:ext cx="76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90" name="Line 130"/>
          <p:cNvSpPr>
            <a:spLocks noChangeShapeType="1"/>
          </p:cNvSpPr>
          <p:nvPr/>
        </p:nvSpPr>
        <p:spPr bwMode="auto">
          <a:xfrm>
            <a:off x="4714875" y="3038475"/>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091" name="Text Box 131"/>
          <p:cNvSpPr txBox="1">
            <a:spLocks noChangeArrowheads="1"/>
          </p:cNvSpPr>
          <p:nvPr/>
        </p:nvSpPr>
        <p:spPr bwMode="auto">
          <a:xfrm>
            <a:off x="4394200" y="2855913"/>
            <a:ext cx="9223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800">
                <a:latin typeface="Times New Roman" panose="02020603050405020304" pitchFamily="18" charset="0"/>
              </a:rPr>
              <a:t>FOR SIDE VIEW</a:t>
            </a:r>
          </a:p>
        </p:txBody>
      </p:sp>
      <p:grpSp>
        <p:nvGrpSpPr>
          <p:cNvPr id="41092" name="Group 132"/>
          <p:cNvGrpSpPr>
            <a:grpSpLocks/>
          </p:cNvGrpSpPr>
          <p:nvPr/>
        </p:nvGrpSpPr>
        <p:grpSpPr bwMode="auto">
          <a:xfrm>
            <a:off x="114300" y="114300"/>
            <a:ext cx="3067050" cy="1524000"/>
            <a:chOff x="0" y="0"/>
            <a:chExt cx="1932" cy="960"/>
          </a:xfrm>
        </p:grpSpPr>
        <p:sp>
          <p:nvSpPr>
            <p:cNvPr id="48234" name="AutoShape 133"/>
            <p:cNvSpPr>
              <a:spLocks noChangeArrowheads="1"/>
            </p:cNvSpPr>
            <p:nvPr/>
          </p:nvSpPr>
          <p:spPr bwMode="auto">
            <a:xfrm>
              <a:off x="0" y="0"/>
              <a:ext cx="1920" cy="960"/>
            </a:xfrm>
            <a:prstGeom prst="wedgeRoundRectCallout">
              <a:avLst>
                <a:gd name="adj1" fmla="val 63125"/>
                <a:gd name="adj2" fmla="val 78125"/>
                <a:gd name="adj3" fmla="val 16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48235" name="Text Box 134"/>
            <p:cNvSpPr txBox="1">
              <a:spLocks noChangeArrowheads="1"/>
            </p:cNvSpPr>
            <p:nvPr/>
          </p:nvSpPr>
          <p:spPr bwMode="auto">
            <a:xfrm>
              <a:off x="22" y="48"/>
              <a:ext cx="1910"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solidFill>
                    <a:schemeClr val="accent2"/>
                  </a:solidFill>
                  <a:latin typeface="Times New Roman" panose="02020603050405020304" pitchFamily="18" charset="0"/>
                </a:rPr>
                <a:t>Problem 10:</a:t>
              </a:r>
              <a:r>
                <a:rPr lang="en-US" altLang="en-US" sz="1400">
                  <a:latin typeface="Times New Roman" panose="02020603050405020304" pitchFamily="18" charset="0"/>
                </a:rPr>
                <a:t> A pentagonal pyramid </a:t>
              </a:r>
            </a:p>
            <a:p>
              <a:pPr eaLnBrk="1" hangingPunct="1">
                <a:spcBef>
                  <a:spcPct val="0"/>
                </a:spcBef>
                <a:buFontTx/>
                <a:buNone/>
              </a:pPr>
              <a:r>
                <a:rPr lang="en-US" altLang="en-US" sz="1400">
                  <a:latin typeface="Times New Roman" panose="02020603050405020304" pitchFamily="18" charset="0"/>
                </a:rPr>
                <a:t>30 mm base sides &amp; 60 mm long axis, </a:t>
              </a:r>
            </a:p>
            <a:p>
              <a:pPr eaLnBrk="1" hangingPunct="1">
                <a:spcBef>
                  <a:spcPct val="0"/>
                </a:spcBef>
                <a:buFontTx/>
                <a:buNone/>
              </a:pPr>
              <a:r>
                <a:rPr lang="en-US" altLang="en-US" sz="1400">
                  <a:latin typeface="Times New Roman" panose="02020603050405020304" pitchFamily="18" charset="0"/>
                </a:rPr>
                <a:t>is freely suspended from one corner of</a:t>
              </a:r>
            </a:p>
            <a:p>
              <a:pPr eaLnBrk="1" hangingPunct="1">
                <a:spcBef>
                  <a:spcPct val="0"/>
                </a:spcBef>
                <a:buFontTx/>
                <a:buNone/>
              </a:pPr>
              <a:r>
                <a:rPr lang="en-US" altLang="en-US" sz="1400">
                  <a:latin typeface="Times New Roman" panose="02020603050405020304" pitchFamily="18" charset="0"/>
                </a:rPr>
                <a:t> base so that a plane containing it’s axis</a:t>
              </a:r>
            </a:p>
            <a:p>
              <a:pPr eaLnBrk="1" hangingPunct="1">
                <a:spcBef>
                  <a:spcPct val="0"/>
                </a:spcBef>
                <a:buFontTx/>
                <a:buNone/>
              </a:pPr>
              <a:r>
                <a:rPr lang="en-US" altLang="en-US" sz="1400">
                  <a:latin typeface="Times New Roman" panose="02020603050405020304" pitchFamily="18" charset="0"/>
                </a:rPr>
                <a:t>remains parallel to Vp. </a:t>
              </a:r>
            </a:p>
            <a:p>
              <a:pPr eaLnBrk="1" hangingPunct="1">
                <a:spcBef>
                  <a:spcPct val="0"/>
                </a:spcBef>
                <a:buFontTx/>
                <a:buNone/>
              </a:pPr>
              <a:r>
                <a:rPr lang="en-US" altLang="en-US" sz="1400">
                  <a:latin typeface="Times New Roman" panose="02020603050405020304" pitchFamily="18" charset="0"/>
                </a:rPr>
                <a:t>Draw it’s three views.  </a:t>
              </a:r>
            </a:p>
          </p:txBody>
        </p:sp>
      </p:grpSp>
      <p:grpSp>
        <p:nvGrpSpPr>
          <p:cNvPr id="41095" name="Group 135"/>
          <p:cNvGrpSpPr>
            <a:grpSpLocks/>
          </p:cNvGrpSpPr>
          <p:nvPr/>
        </p:nvGrpSpPr>
        <p:grpSpPr bwMode="auto">
          <a:xfrm>
            <a:off x="561975" y="3557588"/>
            <a:ext cx="2105025" cy="3300412"/>
            <a:chOff x="18" y="864"/>
            <a:chExt cx="1326" cy="2687"/>
          </a:xfrm>
        </p:grpSpPr>
        <p:sp>
          <p:nvSpPr>
            <p:cNvPr id="48232" name="Rectangle 136"/>
            <p:cNvSpPr>
              <a:spLocks noChangeArrowheads="1"/>
            </p:cNvSpPr>
            <p:nvPr/>
          </p:nvSpPr>
          <p:spPr bwMode="auto">
            <a:xfrm>
              <a:off x="18" y="864"/>
              <a:ext cx="1248" cy="254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33" name="Text Box 137"/>
            <p:cNvSpPr txBox="1">
              <a:spLocks noChangeArrowheads="1"/>
            </p:cNvSpPr>
            <p:nvPr/>
          </p:nvSpPr>
          <p:spPr bwMode="auto">
            <a:xfrm>
              <a:off x="24" y="864"/>
              <a:ext cx="1320"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1">
                  <a:solidFill>
                    <a:srgbClr val="008000"/>
                  </a:solidFill>
                  <a:latin typeface="Times New Roman" panose="02020603050405020304" pitchFamily="18" charset="0"/>
                </a:rPr>
                <a:t>IMPORTANT:</a:t>
              </a:r>
            </a:p>
            <a:p>
              <a:pPr eaLnBrk="1" hangingPunct="1">
                <a:spcBef>
                  <a:spcPct val="0"/>
                </a:spcBef>
                <a:buFontTx/>
                <a:buNone/>
              </a:pPr>
              <a:r>
                <a:rPr lang="en-US" altLang="en-US" sz="1600" b="1">
                  <a:solidFill>
                    <a:srgbClr val="FF0000"/>
                  </a:solidFill>
                  <a:latin typeface="Times New Roman" panose="02020603050405020304" pitchFamily="18" charset="0"/>
                </a:rPr>
                <a:t>When a solid is freely</a:t>
              </a:r>
            </a:p>
            <a:p>
              <a:pPr eaLnBrk="1" hangingPunct="1">
                <a:spcBef>
                  <a:spcPct val="0"/>
                </a:spcBef>
                <a:buFontTx/>
                <a:buNone/>
              </a:pPr>
              <a:r>
                <a:rPr lang="en-US" altLang="en-US" sz="1600" b="1">
                  <a:solidFill>
                    <a:srgbClr val="FF0000"/>
                  </a:solidFill>
                  <a:latin typeface="Times New Roman" panose="02020603050405020304" pitchFamily="18" charset="0"/>
                </a:rPr>
                <a:t>suspended from a</a:t>
              </a:r>
            </a:p>
            <a:p>
              <a:pPr eaLnBrk="1" hangingPunct="1">
                <a:spcBef>
                  <a:spcPct val="0"/>
                </a:spcBef>
                <a:buFontTx/>
                <a:buNone/>
              </a:pPr>
              <a:r>
                <a:rPr lang="en-US" altLang="en-US" sz="1600" b="1">
                  <a:solidFill>
                    <a:srgbClr val="FF0000"/>
                  </a:solidFill>
                  <a:latin typeface="Times New Roman" panose="02020603050405020304" pitchFamily="18" charset="0"/>
                </a:rPr>
                <a:t>corner, then line joining point of contact &amp; C.G. remains vertical.</a:t>
              </a:r>
            </a:p>
            <a:p>
              <a:pPr eaLnBrk="1" hangingPunct="1">
                <a:spcBef>
                  <a:spcPct val="0"/>
                </a:spcBef>
                <a:buFontTx/>
                <a:buNone/>
              </a:pPr>
              <a:r>
                <a:rPr lang="en-US" altLang="en-US" sz="1600" b="1">
                  <a:solidFill>
                    <a:srgbClr val="FF0000"/>
                  </a:solidFill>
                  <a:latin typeface="Times New Roman" panose="02020603050405020304" pitchFamily="18" charset="0"/>
                </a:rPr>
                <a:t>( Here axis shows  inclination with Hp.)</a:t>
              </a:r>
            </a:p>
            <a:p>
              <a:pPr eaLnBrk="1" hangingPunct="1">
                <a:spcBef>
                  <a:spcPct val="0"/>
                </a:spcBef>
                <a:buFontTx/>
                <a:buNone/>
              </a:pPr>
              <a:r>
                <a:rPr lang="en-US" altLang="en-US" sz="1600" b="1">
                  <a:solidFill>
                    <a:srgbClr val="FF0000"/>
                  </a:solidFill>
                  <a:latin typeface="Times New Roman" panose="02020603050405020304" pitchFamily="18" charset="0"/>
                </a:rPr>
                <a:t>So in all such cases, assume solid standing on Hp initially.)</a:t>
              </a:r>
            </a:p>
            <a:p>
              <a:pPr eaLnBrk="1" hangingPunct="1">
                <a:spcBef>
                  <a:spcPct val="0"/>
                </a:spcBef>
                <a:buFontTx/>
                <a:buNone/>
              </a:pPr>
              <a:endParaRPr lang="en-US" altLang="en-US" sz="1600" b="1">
                <a:solidFill>
                  <a:srgbClr val="FF0000"/>
                </a:solidFill>
                <a:latin typeface="Times New Roman" panose="02020603050405020304" pitchFamily="18" charset="0"/>
              </a:endParaRPr>
            </a:p>
          </p:txBody>
        </p:sp>
      </p:grpSp>
      <p:grpSp>
        <p:nvGrpSpPr>
          <p:cNvPr id="41098" name="Group 138"/>
          <p:cNvGrpSpPr>
            <a:grpSpLocks/>
          </p:cNvGrpSpPr>
          <p:nvPr/>
        </p:nvGrpSpPr>
        <p:grpSpPr bwMode="auto">
          <a:xfrm>
            <a:off x="3276600" y="0"/>
            <a:ext cx="5867400" cy="1676400"/>
            <a:chOff x="2064" y="0"/>
            <a:chExt cx="3696" cy="1056"/>
          </a:xfrm>
        </p:grpSpPr>
        <p:sp>
          <p:nvSpPr>
            <p:cNvPr id="48230" name="Rectangle 139"/>
            <p:cNvSpPr>
              <a:spLocks noChangeArrowheads="1"/>
            </p:cNvSpPr>
            <p:nvPr/>
          </p:nvSpPr>
          <p:spPr bwMode="auto">
            <a:xfrm>
              <a:off x="2064" y="0"/>
              <a:ext cx="3696" cy="1056"/>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8231" name="Text Box 140"/>
            <p:cNvSpPr txBox="1">
              <a:spLocks noChangeArrowheads="1"/>
            </p:cNvSpPr>
            <p:nvPr/>
          </p:nvSpPr>
          <p:spPr bwMode="auto">
            <a:xfrm>
              <a:off x="2064" y="0"/>
              <a:ext cx="3696" cy="1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FF0000"/>
                  </a:solidFill>
                  <a:latin typeface="Times New Roman" panose="02020603050405020304" pitchFamily="18" charset="0"/>
                </a:rPr>
                <a:t>Solution Steps:</a:t>
              </a:r>
            </a:p>
            <a:p>
              <a:pPr eaLnBrk="1" hangingPunct="1"/>
              <a:r>
                <a:rPr lang="en-US" altLang="en-US" sz="1400">
                  <a:latin typeface="Times New Roman" panose="02020603050405020304" pitchFamily="18" charset="0"/>
                </a:rPr>
                <a:t>In all suspended cases axis shows inclination with Hp. </a:t>
              </a:r>
            </a:p>
            <a:p>
              <a:pPr eaLnBrk="1" hangingPunct="1"/>
              <a:r>
                <a:rPr lang="en-US" altLang="en-US" sz="1400">
                  <a:latin typeface="Times New Roman" panose="02020603050405020304" pitchFamily="18" charset="0"/>
                </a:rPr>
                <a:t>1.Hence assuming it standing on Hp, draw Tv - a regular pentagon,corner case.</a:t>
              </a:r>
            </a:p>
            <a:p>
              <a:pPr eaLnBrk="1" hangingPunct="1"/>
              <a:r>
                <a:rPr lang="en-US" altLang="en-US" sz="1400">
                  <a:latin typeface="Times New Roman" panose="02020603050405020304" pitchFamily="18" charset="0"/>
                </a:rPr>
                <a:t>2.Project Fv &amp; locate CG position on axis – ( ¼ H from base.) and name g’ and</a:t>
              </a:r>
            </a:p>
            <a:p>
              <a:pPr eaLnBrk="1" hangingPunct="1"/>
              <a:r>
                <a:rPr lang="en-US" altLang="en-US" sz="1400">
                  <a:latin typeface="Times New Roman" panose="02020603050405020304" pitchFamily="18" charset="0"/>
                </a:rPr>
                <a:t>   Join it with corner d’</a:t>
              </a:r>
            </a:p>
            <a:p>
              <a:pPr eaLnBrk="1" hangingPunct="1"/>
              <a:r>
                <a:rPr lang="en-US" altLang="en-US" sz="1400">
                  <a:latin typeface="Times New Roman" panose="02020603050405020304" pitchFamily="18" charset="0"/>
                </a:rPr>
                <a:t>3.As 2</a:t>
              </a:r>
              <a:r>
                <a:rPr lang="en-US" altLang="en-US" sz="1400" baseline="30000">
                  <a:latin typeface="Times New Roman" panose="02020603050405020304" pitchFamily="18" charset="0"/>
                </a:rPr>
                <a:t>nd</a:t>
              </a:r>
              <a:r>
                <a:rPr lang="en-US" altLang="en-US" sz="1400">
                  <a:latin typeface="Times New Roman" panose="02020603050405020304" pitchFamily="18" charset="0"/>
                </a:rPr>
                <a:t> Fv, redraw first keeping line </a:t>
              </a:r>
              <a:r>
                <a:rPr lang="en-US" altLang="en-US" sz="1400">
                  <a:solidFill>
                    <a:srgbClr val="FF0000"/>
                  </a:solidFill>
                  <a:latin typeface="Times New Roman" panose="02020603050405020304" pitchFamily="18" charset="0"/>
                </a:rPr>
                <a:t>g’d’ </a:t>
              </a:r>
              <a:r>
                <a:rPr lang="en-US" altLang="en-US" sz="1400">
                  <a:latin typeface="Times New Roman" panose="02020603050405020304" pitchFamily="18" charset="0"/>
                </a:rPr>
                <a:t>vertical.</a:t>
              </a:r>
            </a:p>
            <a:p>
              <a:pPr eaLnBrk="1" hangingPunct="1"/>
              <a:r>
                <a:rPr lang="en-US" altLang="en-US" sz="1400">
                  <a:latin typeface="Times New Roman" panose="02020603050405020304" pitchFamily="18" charset="0"/>
                </a:rPr>
                <a:t>4.As usual project corresponding Tv and then Side View looking from.</a:t>
              </a: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5A95B26-5A31-4253-B0CB-A999DE47E6E8}"/>
                  </a:ext>
                </a:extLst>
              </p14:cNvPr>
              <p14:cNvContentPartPr/>
              <p14:nvPr/>
            </p14:nvContentPartPr>
            <p14:xfrm>
              <a:off x="196920" y="0"/>
              <a:ext cx="5232600" cy="3975480"/>
            </p14:xfrm>
          </p:contentPart>
        </mc:Choice>
        <mc:Fallback xmlns="">
          <p:pic>
            <p:nvPicPr>
              <p:cNvPr id="2" name="Ink 1">
                <a:extLst>
                  <a:ext uri="{FF2B5EF4-FFF2-40B4-BE49-F238E27FC236}">
                    <a16:creationId xmlns:a16="http://schemas.microsoft.com/office/drawing/2014/main" id="{F5A95B26-5A31-4253-B0CB-A999DE47E6E8}"/>
                  </a:ext>
                </a:extLst>
              </p:cNvPr>
              <p:cNvPicPr/>
              <p:nvPr/>
            </p:nvPicPr>
            <p:blipFill>
              <a:blip r:embed="rId4"/>
              <a:stretch>
                <a:fillRect/>
              </a:stretch>
            </p:blipFill>
            <p:spPr>
              <a:xfrm>
                <a:off x="187560" y="-9360"/>
                <a:ext cx="5251320" cy="399420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41092"/>
                                        </p:tgtEl>
                                        <p:attrNameLst>
                                          <p:attrName>style.visibility</p:attrName>
                                        </p:attrNameLst>
                                      </p:cBhvr>
                                      <p:to>
                                        <p:strVal val="visible"/>
                                      </p:to>
                                    </p:set>
                                    <p:anim calcmode="lin" valueType="num">
                                      <p:cBhvr additive="base">
                                        <p:cTn id="7" dur="500" fill="hold"/>
                                        <p:tgtEl>
                                          <p:spTgt spid="41092"/>
                                        </p:tgtEl>
                                        <p:attrNameLst>
                                          <p:attrName>ppt_x</p:attrName>
                                        </p:attrNameLst>
                                      </p:cBhvr>
                                      <p:tavLst>
                                        <p:tav tm="0">
                                          <p:val>
                                            <p:strVal val="1+#ppt_w/2"/>
                                          </p:val>
                                        </p:tav>
                                        <p:tav tm="100000">
                                          <p:val>
                                            <p:strVal val="#ppt_x"/>
                                          </p:val>
                                        </p:tav>
                                      </p:tavLst>
                                    </p:anim>
                                    <p:anim calcmode="lin" valueType="num">
                                      <p:cBhvr additive="base">
                                        <p:cTn id="8" dur="500" fill="hold"/>
                                        <p:tgtEl>
                                          <p:spTgt spid="410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41095"/>
                                        </p:tgtEl>
                                        <p:attrNameLst>
                                          <p:attrName>style.visibility</p:attrName>
                                        </p:attrNameLst>
                                      </p:cBhvr>
                                      <p:to>
                                        <p:strVal val="visible"/>
                                      </p:to>
                                    </p:set>
                                    <p:anim calcmode="lin" valueType="num">
                                      <p:cBhvr>
                                        <p:cTn id="13" dur="500" fill="hold"/>
                                        <p:tgtEl>
                                          <p:spTgt spid="41095"/>
                                        </p:tgtEl>
                                        <p:attrNameLst>
                                          <p:attrName>ppt_w</p:attrName>
                                        </p:attrNameLst>
                                      </p:cBhvr>
                                      <p:tavLst>
                                        <p:tav tm="0">
                                          <p:val>
                                            <p:fltVal val="0"/>
                                          </p:val>
                                        </p:tav>
                                        <p:tav tm="100000">
                                          <p:val>
                                            <p:strVal val="#ppt_w"/>
                                          </p:val>
                                        </p:tav>
                                      </p:tavLst>
                                    </p:anim>
                                    <p:anim calcmode="lin" valueType="num">
                                      <p:cBhvr>
                                        <p:cTn id="14" dur="500" fill="hold"/>
                                        <p:tgtEl>
                                          <p:spTgt spid="4109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41098"/>
                                        </p:tgtEl>
                                        <p:attrNameLst>
                                          <p:attrName>style.visibility</p:attrName>
                                        </p:attrNameLst>
                                      </p:cBhvr>
                                      <p:to>
                                        <p:strVal val="visible"/>
                                      </p:to>
                                    </p:set>
                                    <p:anim calcmode="lin" valueType="num">
                                      <p:cBhvr additive="base">
                                        <p:cTn id="19" dur="500" fill="hold"/>
                                        <p:tgtEl>
                                          <p:spTgt spid="41098"/>
                                        </p:tgtEl>
                                        <p:attrNameLst>
                                          <p:attrName>ppt_x</p:attrName>
                                        </p:attrNameLst>
                                      </p:cBhvr>
                                      <p:tavLst>
                                        <p:tav tm="0">
                                          <p:val>
                                            <p:strVal val="0-#ppt_w/2"/>
                                          </p:val>
                                        </p:tav>
                                        <p:tav tm="100000">
                                          <p:val>
                                            <p:strVal val="#ppt_x"/>
                                          </p:val>
                                        </p:tav>
                                      </p:tavLst>
                                    </p:anim>
                                    <p:anim calcmode="lin" valueType="num">
                                      <p:cBhvr additive="base">
                                        <p:cTn id="20" dur="500" fill="hold"/>
                                        <p:tgtEl>
                                          <p:spTgt spid="410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40963"/>
                                        </p:tgtEl>
                                        <p:attrNameLst>
                                          <p:attrName>style.visibility</p:attrName>
                                        </p:attrNameLst>
                                      </p:cBhvr>
                                      <p:to>
                                        <p:strVal val="visible"/>
                                      </p:to>
                                    </p:set>
                                    <p:anim calcmode="lin" valueType="num">
                                      <p:cBhvr>
                                        <p:cTn id="25" dur="500" fill="hold"/>
                                        <p:tgtEl>
                                          <p:spTgt spid="40963"/>
                                        </p:tgtEl>
                                        <p:attrNameLst>
                                          <p:attrName>ppt_w</p:attrName>
                                        </p:attrNameLst>
                                      </p:cBhvr>
                                      <p:tavLst>
                                        <p:tav tm="0">
                                          <p:val>
                                            <p:fltVal val="0"/>
                                          </p:val>
                                        </p:tav>
                                        <p:tav tm="100000">
                                          <p:val>
                                            <p:strVal val="#ppt_w"/>
                                          </p:val>
                                        </p:tav>
                                      </p:tavLst>
                                    </p:anim>
                                    <p:anim calcmode="lin" valueType="num">
                                      <p:cBhvr>
                                        <p:cTn id="26" dur="500" fill="hold"/>
                                        <p:tgtEl>
                                          <p:spTgt spid="4096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64"/>
                                        </p:tgtEl>
                                        <p:attrNameLst>
                                          <p:attrName>style.visibility</p:attrName>
                                        </p:attrNameLst>
                                      </p:cBhvr>
                                      <p:to>
                                        <p:strVal val="visible"/>
                                      </p:to>
                                    </p:set>
                                    <p:anim calcmode="lin" valueType="num">
                                      <p:cBhvr additive="base">
                                        <p:cTn id="31" dur="500" fill="hold"/>
                                        <p:tgtEl>
                                          <p:spTgt spid="40964"/>
                                        </p:tgtEl>
                                        <p:attrNameLst>
                                          <p:attrName>ppt_x</p:attrName>
                                        </p:attrNameLst>
                                      </p:cBhvr>
                                      <p:tavLst>
                                        <p:tav tm="0">
                                          <p:val>
                                            <p:strVal val="0-#ppt_w/2"/>
                                          </p:val>
                                        </p:tav>
                                        <p:tav tm="100000">
                                          <p:val>
                                            <p:strVal val="#ppt_x"/>
                                          </p:val>
                                        </p:tav>
                                      </p:tavLst>
                                    </p:anim>
                                    <p:anim calcmode="lin" valueType="num">
                                      <p:cBhvr additive="base">
                                        <p:cTn id="32"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965"/>
                                        </p:tgtEl>
                                        <p:attrNameLst>
                                          <p:attrName>style.visibility</p:attrName>
                                        </p:attrNameLst>
                                      </p:cBhvr>
                                      <p:to>
                                        <p:strVal val="visible"/>
                                      </p:to>
                                    </p:set>
                                    <p:anim calcmode="lin" valueType="num">
                                      <p:cBhvr additive="base">
                                        <p:cTn id="37" dur="500" fill="hold"/>
                                        <p:tgtEl>
                                          <p:spTgt spid="40965"/>
                                        </p:tgtEl>
                                        <p:attrNameLst>
                                          <p:attrName>ppt_x</p:attrName>
                                        </p:attrNameLst>
                                      </p:cBhvr>
                                      <p:tavLst>
                                        <p:tav tm="0">
                                          <p:val>
                                            <p:strVal val="1+#ppt_w/2"/>
                                          </p:val>
                                        </p:tav>
                                        <p:tav tm="100000">
                                          <p:val>
                                            <p:strVal val="#ppt_x"/>
                                          </p:val>
                                        </p:tav>
                                      </p:tavLst>
                                    </p:anim>
                                    <p:anim calcmode="lin" valueType="num">
                                      <p:cBhvr additive="base">
                                        <p:cTn id="38" dur="500" fill="hold"/>
                                        <p:tgtEl>
                                          <p:spTgt spid="409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40962"/>
                                        </p:tgtEl>
                                        <p:attrNameLst>
                                          <p:attrName>style.visibility</p:attrName>
                                        </p:attrNameLst>
                                      </p:cBhvr>
                                      <p:to>
                                        <p:strVal val="visible"/>
                                      </p:to>
                                    </p:set>
                                    <p:anim calcmode="lin" valueType="num">
                                      <p:cBhvr>
                                        <p:cTn id="43" dur="500" fill="hold"/>
                                        <p:tgtEl>
                                          <p:spTgt spid="40962"/>
                                        </p:tgtEl>
                                        <p:attrNameLst>
                                          <p:attrName>ppt_x</p:attrName>
                                        </p:attrNameLst>
                                      </p:cBhvr>
                                      <p:tavLst>
                                        <p:tav tm="0">
                                          <p:val>
                                            <p:strVal val="#ppt_x-#ppt_w/2"/>
                                          </p:val>
                                        </p:tav>
                                        <p:tav tm="100000">
                                          <p:val>
                                            <p:strVal val="#ppt_x"/>
                                          </p:val>
                                        </p:tav>
                                      </p:tavLst>
                                    </p:anim>
                                    <p:anim calcmode="lin" valueType="num">
                                      <p:cBhvr>
                                        <p:cTn id="44" dur="500" fill="hold"/>
                                        <p:tgtEl>
                                          <p:spTgt spid="40962"/>
                                        </p:tgtEl>
                                        <p:attrNameLst>
                                          <p:attrName>ppt_y</p:attrName>
                                        </p:attrNameLst>
                                      </p:cBhvr>
                                      <p:tavLst>
                                        <p:tav tm="0">
                                          <p:val>
                                            <p:strVal val="#ppt_y"/>
                                          </p:val>
                                        </p:tav>
                                        <p:tav tm="100000">
                                          <p:val>
                                            <p:strVal val="#ppt_y"/>
                                          </p:val>
                                        </p:tav>
                                      </p:tavLst>
                                    </p:anim>
                                    <p:anim calcmode="lin" valueType="num">
                                      <p:cBhvr>
                                        <p:cTn id="45" dur="500" fill="hold"/>
                                        <p:tgtEl>
                                          <p:spTgt spid="40962"/>
                                        </p:tgtEl>
                                        <p:attrNameLst>
                                          <p:attrName>ppt_w</p:attrName>
                                        </p:attrNameLst>
                                      </p:cBhvr>
                                      <p:tavLst>
                                        <p:tav tm="0">
                                          <p:val>
                                            <p:fltVal val="0"/>
                                          </p:val>
                                        </p:tav>
                                        <p:tav tm="100000">
                                          <p:val>
                                            <p:strVal val="#ppt_w"/>
                                          </p:val>
                                        </p:tav>
                                      </p:tavLst>
                                    </p:anim>
                                    <p:anim calcmode="lin" valueType="num">
                                      <p:cBhvr>
                                        <p:cTn id="46" dur="500" fill="hold"/>
                                        <p:tgtEl>
                                          <p:spTgt spid="40962"/>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40967"/>
                                        </p:tgtEl>
                                        <p:attrNameLst>
                                          <p:attrName>style.visibility</p:attrName>
                                        </p:attrNameLst>
                                      </p:cBhvr>
                                      <p:to>
                                        <p:strVal val="visible"/>
                                      </p:to>
                                    </p:set>
                                    <p:anim calcmode="lin" valueType="num">
                                      <p:cBhvr>
                                        <p:cTn id="51" dur="500" fill="hold"/>
                                        <p:tgtEl>
                                          <p:spTgt spid="40967"/>
                                        </p:tgtEl>
                                        <p:attrNameLst>
                                          <p:attrName>ppt_w</p:attrName>
                                        </p:attrNameLst>
                                      </p:cBhvr>
                                      <p:tavLst>
                                        <p:tav tm="0">
                                          <p:val>
                                            <p:fltVal val="0"/>
                                          </p:val>
                                        </p:tav>
                                        <p:tav tm="100000">
                                          <p:val>
                                            <p:strVal val="#ppt_w"/>
                                          </p:val>
                                        </p:tav>
                                      </p:tavLst>
                                    </p:anim>
                                    <p:anim calcmode="lin" valueType="num">
                                      <p:cBhvr>
                                        <p:cTn id="52" dur="500" fill="hold"/>
                                        <p:tgtEl>
                                          <p:spTgt spid="4096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40968"/>
                                        </p:tgtEl>
                                        <p:attrNameLst>
                                          <p:attrName>style.visibility</p:attrName>
                                        </p:attrNameLst>
                                      </p:cBhvr>
                                      <p:to>
                                        <p:strVal val="visible"/>
                                      </p:to>
                                    </p:set>
                                    <p:anim calcmode="lin" valueType="num">
                                      <p:cBhvr>
                                        <p:cTn id="57" dur="500" fill="hold"/>
                                        <p:tgtEl>
                                          <p:spTgt spid="40968"/>
                                        </p:tgtEl>
                                        <p:attrNameLst>
                                          <p:attrName>ppt_w</p:attrName>
                                        </p:attrNameLst>
                                      </p:cBhvr>
                                      <p:tavLst>
                                        <p:tav tm="0">
                                          <p:val>
                                            <p:fltVal val="0"/>
                                          </p:val>
                                        </p:tav>
                                        <p:tav tm="100000">
                                          <p:val>
                                            <p:strVal val="#ppt_w"/>
                                          </p:val>
                                        </p:tav>
                                      </p:tavLst>
                                    </p:anim>
                                    <p:anim calcmode="lin" valueType="num">
                                      <p:cBhvr>
                                        <p:cTn id="58" dur="500" fill="hold"/>
                                        <p:tgtEl>
                                          <p:spTgt spid="40968"/>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nodeType="clickEffect">
                                  <p:stCondLst>
                                    <p:cond delay="0"/>
                                  </p:stCondLst>
                                  <p:childTnLst>
                                    <p:set>
                                      <p:cBhvr>
                                        <p:cTn id="62" dur="1" fill="hold">
                                          <p:stCondLst>
                                            <p:cond delay="0"/>
                                          </p:stCondLst>
                                        </p:cTn>
                                        <p:tgtEl>
                                          <p:spTgt spid="40969"/>
                                        </p:tgtEl>
                                        <p:attrNameLst>
                                          <p:attrName>style.visibility</p:attrName>
                                        </p:attrNameLst>
                                      </p:cBhvr>
                                      <p:to>
                                        <p:strVal val="visible"/>
                                      </p:to>
                                    </p:set>
                                    <p:anim calcmode="lin" valueType="num">
                                      <p:cBhvr>
                                        <p:cTn id="63" dur="500" fill="hold"/>
                                        <p:tgtEl>
                                          <p:spTgt spid="40969"/>
                                        </p:tgtEl>
                                        <p:attrNameLst>
                                          <p:attrName>ppt_w</p:attrName>
                                        </p:attrNameLst>
                                      </p:cBhvr>
                                      <p:tavLst>
                                        <p:tav tm="0">
                                          <p:val>
                                            <p:fltVal val="0"/>
                                          </p:val>
                                        </p:tav>
                                        <p:tav tm="100000">
                                          <p:val>
                                            <p:strVal val="#ppt_w"/>
                                          </p:val>
                                        </p:tav>
                                      </p:tavLst>
                                    </p:anim>
                                    <p:anim calcmode="lin" valueType="num">
                                      <p:cBhvr>
                                        <p:cTn id="64" dur="500" fill="hold"/>
                                        <p:tgtEl>
                                          <p:spTgt spid="40969"/>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16" fill="hold" nodeType="clickEffect">
                                  <p:stCondLst>
                                    <p:cond delay="0"/>
                                  </p:stCondLst>
                                  <p:childTnLst>
                                    <p:set>
                                      <p:cBhvr>
                                        <p:cTn id="68" dur="1" fill="hold">
                                          <p:stCondLst>
                                            <p:cond delay="0"/>
                                          </p:stCondLst>
                                        </p:cTn>
                                        <p:tgtEl>
                                          <p:spTgt spid="40970"/>
                                        </p:tgtEl>
                                        <p:attrNameLst>
                                          <p:attrName>style.visibility</p:attrName>
                                        </p:attrNameLst>
                                      </p:cBhvr>
                                      <p:to>
                                        <p:strVal val="visible"/>
                                      </p:to>
                                    </p:set>
                                    <p:anim calcmode="lin" valueType="num">
                                      <p:cBhvr>
                                        <p:cTn id="69" dur="500" fill="hold"/>
                                        <p:tgtEl>
                                          <p:spTgt spid="40970"/>
                                        </p:tgtEl>
                                        <p:attrNameLst>
                                          <p:attrName>ppt_w</p:attrName>
                                        </p:attrNameLst>
                                      </p:cBhvr>
                                      <p:tavLst>
                                        <p:tav tm="0">
                                          <p:val>
                                            <p:fltVal val="0"/>
                                          </p:val>
                                        </p:tav>
                                        <p:tav tm="100000">
                                          <p:val>
                                            <p:strVal val="#ppt_w"/>
                                          </p:val>
                                        </p:tav>
                                      </p:tavLst>
                                    </p:anim>
                                    <p:anim calcmode="lin" valueType="num">
                                      <p:cBhvr>
                                        <p:cTn id="70" dur="500" fill="hold"/>
                                        <p:tgtEl>
                                          <p:spTgt spid="40970"/>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16" fill="hold" nodeType="clickEffect">
                                  <p:stCondLst>
                                    <p:cond delay="0"/>
                                  </p:stCondLst>
                                  <p:childTnLst>
                                    <p:set>
                                      <p:cBhvr>
                                        <p:cTn id="74" dur="1" fill="hold">
                                          <p:stCondLst>
                                            <p:cond delay="0"/>
                                          </p:stCondLst>
                                        </p:cTn>
                                        <p:tgtEl>
                                          <p:spTgt spid="40966"/>
                                        </p:tgtEl>
                                        <p:attrNameLst>
                                          <p:attrName>style.visibility</p:attrName>
                                        </p:attrNameLst>
                                      </p:cBhvr>
                                      <p:to>
                                        <p:strVal val="visible"/>
                                      </p:to>
                                    </p:set>
                                    <p:anim calcmode="lin" valueType="num">
                                      <p:cBhvr>
                                        <p:cTn id="75" dur="500" fill="hold"/>
                                        <p:tgtEl>
                                          <p:spTgt spid="40966"/>
                                        </p:tgtEl>
                                        <p:attrNameLst>
                                          <p:attrName>ppt_w</p:attrName>
                                        </p:attrNameLst>
                                      </p:cBhvr>
                                      <p:tavLst>
                                        <p:tav tm="0">
                                          <p:val>
                                            <p:fltVal val="0"/>
                                          </p:val>
                                        </p:tav>
                                        <p:tav tm="100000">
                                          <p:val>
                                            <p:strVal val="#ppt_w"/>
                                          </p:val>
                                        </p:tav>
                                      </p:tavLst>
                                    </p:anim>
                                    <p:anim calcmode="lin" valueType="num">
                                      <p:cBhvr>
                                        <p:cTn id="76" dur="500" fill="hold"/>
                                        <p:tgtEl>
                                          <p:spTgt spid="40966"/>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4098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4" fill="hold" nodeType="clickEffect">
                                  <p:stCondLst>
                                    <p:cond delay="0"/>
                                  </p:stCondLst>
                                  <p:childTnLst>
                                    <p:set>
                                      <p:cBhvr>
                                        <p:cTn id="84" dur="1" fill="hold">
                                          <p:stCondLst>
                                            <p:cond delay="0"/>
                                          </p:stCondLst>
                                        </p:cTn>
                                        <p:tgtEl>
                                          <p:spTgt spid="40971"/>
                                        </p:tgtEl>
                                        <p:attrNameLst>
                                          <p:attrName>style.visibility</p:attrName>
                                        </p:attrNameLst>
                                      </p:cBhvr>
                                      <p:to>
                                        <p:strVal val="visible"/>
                                      </p:to>
                                    </p:set>
                                    <p:anim calcmode="lin" valueType="num">
                                      <p:cBhvr>
                                        <p:cTn id="85" dur="500" fill="hold"/>
                                        <p:tgtEl>
                                          <p:spTgt spid="40971"/>
                                        </p:tgtEl>
                                        <p:attrNameLst>
                                          <p:attrName>ppt_x</p:attrName>
                                        </p:attrNameLst>
                                      </p:cBhvr>
                                      <p:tavLst>
                                        <p:tav tm="0">
                                          <p:val>
                                            <p:strVal val="#ppt_x"/>
                                          </p:val>
                                        </p:tav>
                                        <p:tav tm="100000">
                                          <p:val>
                                            <p:strVal val="#ppt_x"/>
                                          </p:val>
                                        </p:tav>
                                      </p:tavLst>
                                    </p:anim>
                                    <p:anim calcmode="lin" valueType="num">
                                      <p:cBhvr>
                                        <p:cTn id="86" dur="500" fill="hold"/>
                                        <p:tgtEl>
                                          <p:spTgt spid="40971"/>
                                        </p:tgtEl>
                                        <p:attrNameLst>
                                          <p:attrName>ppt_y</p:attrName>
                                        </p:attrNameLst>
                                      </p:cBhvr>
                                      <p:tavLst>
                                        <p:tav tm="0">
                                          <p:val>
                                            <p:strVal val="#ppt_y+#ppt_h/2"/>
                                          </p:val>
                                        </p:tav>
                                        <p:tav tm="100000">
                                          <p:val>
                                            <p:strVal val="#ppt_y"/>
                                          </p:val>
                                        </p:tav>
                                      </p:tavLst>
                                    </p:anim>
                                    <p:anim calcmode="lin" valueType="num">
                                      <p:cBhvr>
                                        <p:cTn id="87" dur="500" fill="hold"/>
                                        <p:tgtEl>
                                          <p:spTgt spid="40971"/>
                                        </p:tgtEl>
                                        <p:attrNameLst>
                                          <p:attrName>ppt_w</p:attrName>
                                        </p:attrNameLst>
                                      </p:cBhvr>
                                      <p:tavLst>
                                        <p:tav tm="0">
                                          <p:val>
                                            <p:strVal val="#ppt_w"/>
                                          </p:val>
                                        </p:tav>
                                        <p:tav tm="100000">
                                          <p:val>
                                            <p:strVal val="#ppt_w"/>
                                          </p:val>
                                        </p:tav>
                                      </p:tavLst>
                                    </p:anim>
                                    <p:anim calcmode="lin" valueType="num">
                                      <p:cBhvr>
                                        <p:cTn id="88" dur="500" fill="hold"/>
                                        <p:tgtEl>
                                          <p:spTgt spid="40971"/>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4" fill="hold" nodeType="clickEffect">
                                  <p:stCondLst>
                                    <p:cond delay="0"/>
                                  </p:stCondLst>
                                  <p:childTnLst>
                                    <p:set>
                                      <p:cBhvr>
                                        <p:cTn id="92" dur="1" fill="hold">
                                          <p:stCondLst>
                                            <p:cond delay="0"/>
                                          </p:stCondLst>
                                        </p:cTn>
                                        <p:tgtEl>
                                          <p:spTgt spid="40972"/>
                                        </p:tgtEl>
                                        <p:attrNameLst>
                                          <p:attrName>style.visibility</p:attrName>
                                        </p:attrNameLst>
                                      </p:cBhvr>
                                      <p:to>
                                        <p:strVal val="visible"/>
                                      </p:to>
                                    </p:set>
                                    <p:anim calcmode="lin" valueType="num">
                                      <p:cBhvr>
                                        <p:cTn id="93" dur="500" fill="hold"/>
                                        <p:tgtEl>
                                          <p:spTgt spid="40972"/>
                                        </p:tgtEl>
                                        <p:attrNameLst>
                                          <p:attrName>ppt_x</p:attrName>
                                        </p:attrNameLst>
                                      </p:cBhvr>
                                      <p:tavLst>
                                        <p:tav tm="0">
                                          <p:val>
                                            <p:strVal val="#ppt_x"/>
                                          </p:val>
                                        </p:tav>
                                        <p:tav tm="100000">
                                          <p:val>
                                            <p:strVal val="#ppt_x"/>
                                          </p:val>
                                        </p:tav>
                                      </p:tavLst>
                                    </p:anim>
                                    <p:anim calcmode="lin" valueType="num">
                                      <p:cBhvr>
                                        <p:cTn id="94" dur="500" fill="hold"/>
                                        <p:tgtEl>
                                          <p:spTgt spid="40972"/>
                                        </p:tgtEl>
                                        <p:attrNameLst>
                                          <p:attrName>ppt_y</p:attrName>
                                        </p:attrNameLst>
                                      </p:cBhvr>
                                      <p:tavLst>
                                        <p:tav tm="0">
                                          <p:val>
                                            <p:strVal val="#ppt_y+#ppt_h/2"/>
                                          </p:val>
                                        </p:tav>
                                        <p:tav tm="100000">
                                          <p:val>
                                            <p:strVal val="#ppt_y"/>
                                          </p:val>
                                        </p:tav>
                                      </p:tavLst>
                                    </p:anim>
                                    <p:anim calcmode="lin" valueType="num">
                                      <p:cBhvr>
                                        <p:cTn id="95" dur="500" fill="hold"/>
                                        <p:tgtEl>
                                          <p:spTgt spid="40972"/>
                                        </p:tgtEl>
                                        <p:attrNameLst>
                                          <p:attrName>ppt_w</p:attrName>
                                        </p:attrNameLst>
                                      </p:cBhvr>
                                      <p:tavLst>
                                        <p:tav tm="0">
                                          <p:val>
                                            <p:strVal val="#ppt_w"/>
                                          </p:val>
                                        </p:tav>
                                        <p:tav tm="100000">
                                          <p:val>
                                            <p:strVal val="#ppt_w"/>
                                          </p:val>
                                        </p:tav>
                                      </p:tavLst>
                                    </p:anim>
                                    <p:anim calcmode="lin" valueType="num">
                                      <p:cBhvr>
                                        <p:cTn id="96" dur="500" fill="hold"/>
                                        <p:tgtEl>
                                          <p:spTgt spid="40972"/>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4" fill="hold" nodeType="clickEffect">
                                  <p:stCondLst>
                                    <p:cond delay="0"/>
                                  </p:stCondLst>
                                  <p:childTnLst>
                                    <p:set>
                                      <p:cBhvr>
                                        <p:cTn id="100" dur="1" fill="hold">
                                          <p:stCondLst>
                                            <p:cond delay="0"/>
                                          </p:stCondLst>
                                        </p:cTn>
                                        <p:tgtEl>
                                          <p:spTgt spid="40973"/>
                                        </p:tgtEl>
                                        <p:attrNameLst>
                                          <p:attrName>style.visibility</p:attrName>
                                        </p:attrNameLst>
                                      </p:cBhvr>
                                      <p:to>
                                        <p:strVal val="visible"/>
                                      </p:to>
                                    </p:set>
                                    <p:anim calcmode="lin" valueType="num">
                                      <p:cBhvr>
                                        <p:cTn id="101" dur="500" fill="hold"/>
                                        <p:tgtEl>
                                          <p:spTgt spid="40973"/>
                                        </p:tgtEl>
                                        <p:attrNameLst>
                                          <p:attrName>ppt_x</p:attrName>
                                        </p:attrNameLst>
                                      </p:cBhvr>
                                      <p:tavLst>
                                        <p:tav tm="0">
                                          <p:val>
                                            <p:strVal val="#ppt_x"/>
                                          </p:val>
                                        </p:tav>
                                        <p:tav tm="100000">
                                          <p:val>
                                            <p:strVal val="#ppt_x"/>
                                          </p:val>
                                        </p:tav>
                                      </p:tavLst>
                                    </p:anim>
                                    <p:anim calcmode="lin" valueType="num">
                                      <p:cBhvr>
                                        <p:cTn id="102" dur="500" fill="hold"/>
                                        <p:tgtEl>
                                          <p:spTgt spid="40973"/>
                                        </p:tgtEl>
                                        <p:attrNameLst>
                                          <p:attrName>ppt_y</p:attrName>
                                        </p:attrNameLst>
                                      </p:cBhvr>
                                      <p:tavLst>
                                        <p:tav tm="0">
                                          <p:val>
                                            <p:strVal val="#ppt_y+#ppt_h/2"/>
                                          </p:val>
                                        </p:tav>
                                        <p:tav tm="100000">
                                          <p:val>
                                            <p:strVal val="#ppt_y"/>
                                          </p:val>
                                        </p:tav>
                                      </p:tavLst>
                                    </p:anim>
                                    <p:anim calcmode="lin" valueType="num">
                                      <p:cBhvr>
                                        <p:cTn id="103" dur="500" fill="hold"/>
                                        <p:tgtEl>
                                          <p:spTgt spid="40973"/>
                                        </p:tgtEl>
                                        <p:attrNameLst>
                                          <p:attrName>ppt_w</p:attrName>
                                        </p:attrNameLst>
                                      </p:cBhvr>
                                      <p:tavLst>
                                        <p:tav tm="0">
                                          <p:val>
                                            <p:strVal val="#ppt_w"/>
                                          </p:val>
                                        </p:tav>
                                        <p:tav tm="100000">
                                          <p:val>
                                            <p:strVal val="#ppt_w"/>
                                          </p:val>
                                        </p:tav>
                                      </p:tavLst>
                                    </p:anim>
                                    <p:anim calcmode="lin" valueType="num">
                                      <p:cBhvr>
                                        <p:cTn id="104" dur="500" fill="hold"/>
                                        <p:tgtEl>
                                          <p:spTgt spid="40973"/>
                                        </p:tgtEl>
                                        <p:attrNameLst>
                                          <p:attrName>ppt_h</p:attrName>
                                        </p:attrNameLst>
                                      </p:cBhvr>
                                      <p:tavLst>
                                        <p:tav tm="0">
                                          <p:val>
                                            <p:fltVal val="0"/>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4" fill="hold" nodeType="clickEffect">
                                  <p:stCondLst>
                                    <p:cond delay="0"/>
                                  </p:stCondLst>
                                  <p:childTnLst>
                                    <p:set>
                                      <p:cBhvr>
                                        <p:cTn id="108" dur="1" fill="hold">
                                          <p:stCondLst>
                                            <p:cond delay="0"/>
                                          </p:stCondLst>
                                        </p:cTn>
                                        <p:tgtEl>
                                          <p:spTgt spid="40974"/>
                                        </p:tgtEl>
                                        <p:attrNameLst>
                                          <p:attrName>style.visibility</p:attrName>
                                        </p:attrNameLst>
                                      </p:cBhvr>
                                      <p:to>
                                        <p:strVal val="visible"/>
                                      </p:to>
                                    </p:set>
                                    <p:anim calcmode="lin" valueType="num">
                                      <p:cBhvr>
                                        <p:cTn id="109" dur="500" fill="hold"/>
                                        <p:tgtEl>
                                          <p:spTgt spid="40974"/>
                                        </p:tgtEl>
                                        <p:attrNameLst>
                                          <p:attrName>ppt_x</p:attrName>
                                        </p:attrNameLst>
                                      </p:cBhvr>
                                      <p:tavLst>
                                        <p:tav tm="0">
                                          <p:val>
                                            <p:strVal val="#ppt_x"/>
                                          </p:val>
                                        </p:tav>
                                        <p:tav tm="100000">
                                          <p:val>
                                            <p:strVal val="#ppt_x"/>
                                          </p:val>
                                        </p:tav>
                                      </p:tavLst>
                                    </p:anim>
                                    <p:anim calcmode="lin" valueType="num">
                                      <p:cBhvr>
                                        <p:cTn id="110" dur="500" fill="hold"/>
                                        <p:tgtEl>
                                          <p:spTgt spid="40974"/>
                                        </p:tgtEl>
                                        <p:attrNameLst>
                                          <p:attrName>ppt_y</p:attrName>
                                        </p:attrNameLst>
                                      </p:cBhvr>
                                      <p:tavLst>
                                        <p:tav tm="0">
                                          <p:val>
                                            <p:strVal val="#ppt_y+#ppt_h/2"/>
                                          </p:val>
                                        </p:tav>
                                        <p:tav tm="100000">
                                          <p:val>
                                            <p:strVal val="#ppt_y"/>
                                          </p:val>
                                        </p:tav>
                                      </p:tavLst>
                                    </p:anim>
                                    <p:anim calcmode="lin" valueType="num">
                                      <p:cBhvr>
                                        <p:cTn id="111" dur="500" fill="hold"/>
                                        <p:tgtEl>
                                          <p:spTgt spid="40974"/>
                                        </p:tgtEl>
                                        <p:attrNameLst>
                                          <p:attrName>ppt_w</p:attrName>
                                        </p:attrNameLst>
                                      </p:cBhvr>
                                      <p:tavLst>
                                        <p:tav tm="0">
                                          <p:val>
                                            <p:strVal val="#ppt_w"/>
                                          </p:val>
                                        </p:tav>
                                        <p:tav tm="100000">
                                          <p:val>
                                            <p:strVal val="#ppt_w"/>
                                          </p:val>
                                        </p:tav>
                                      </p:tavLst>
                                    </p:anim>
                                    <p:anim calcmode="lin" valueType="num">
                                      <p:cBhvr>
                                        <p:cTn id="112" dur="500" fill="hold"/>
                                        <p:tgtEl>
                                          <p:spTgt spid="40974"/>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4" fill="hold" nodeType="clickEffect">
                                  <p:stCondLst>
                                    <p:cond delay="0"/>
                                  </p:stCondLst>
                                  <p:childTnLst>
                                    <p:set>
                                      <p:cBhvr>
                                        <p:cTn id="116" dur="1" fill="hold">
                                          <p:stCondLst>
                                            <p:cond delay="0"/>
                                          </p:stCondLst>
                                        </p:cTn>
                                        <p:tgtEl>
                                          <p:spTgt spid="40975"/>
                                        </p:tgtEl>
                                        <p:attrNameLst>
                                          <p:attrName>style.visibility</p:attrName>
                                        </p:attrNameLst>
                                      </p:cBhvr>
                                      <p:to>
                                        <p:strVal val="visible"/>
                                      </p:to>
                                    </p:set>
                                    <p:anim calcmode="lin" valueType="num">
                                      <p:cBhvr>
                                        <p:cTn id="117" dur="500" fill="hold"/>
                                        <p:tgtEl>
                                          <p:spTgt spid="40975"/>
                                        </p:tgtEl>
                                        <p:attrNameLst>
                                          <p:attrName>ppt_x</p:attrName>
                                        </p:attrNameLst>
                                      </p:cBhvr>
                                      <p:tavLst>
                                        <p:tav tm="0">
                                          <p:val>
                                            <p:strVal val="#ppt_x"/>
                                          </p:val>
                                        </p:tav>
                                        <p:tav tm="100000">
                                          <p:val>
                                            <p:strVal val="#ppt_x"/>
                                          </p:val>
                                        </p:tav>
                                      </p:tavLst>
                                    </p:anim>
                                    <p:anim calcmode="lin" valueType="num">
                                      <p:cBhvr>
                                        <p:cTn id="118" dur="500" fill="hold"/>
                                        <p:tgtEl>
                                          <p:spTgt spid="40975"/>
                                        </p:tgtEl>
                                        <p:attrNameLst>
                                          <p:attrName>ppt_y</p:attrName>
                                        </p:attrNameLst>
                                      </p:cBhvr>
                                      <p:tavLst>
                                        <p:tav tm="0">
                                          <p:val>
                                            <p:strVal val="#ppt_y+#ppt_h/2"/>
                                          </p:val>
                                        </p:tav>
                                        <p:tav tm="100000">
                                          <p:val>
                                            <p:strVal val="#ppt_y"/>
                                          </p:val>
                                        </p:tav>
                                      </p:tavLst>
                                    </p:anim>
                                    <p:anim calcmode="lin" valueType="num">
                                      <p:cBhvr>
                                        <p:cTn id="119" dur="500" fill="hold"/>
                                        <p:tgtEl>
                                          <p:spTgt spid="40975"/>
                                        </p:tgtEl>
                                        <p:attrNameLst>
                                          <p:attrName>ppt_w</p:attrName>
                                        </p:attrNameLst>
                                      </p:cBhvr>
                                      <p:tavLst>
                                        <p:tav tm="0">
                                          <p:val>
                                            <p:strVal val="#ppt_w"/>
                                          </p:val>
                                        </p:tav>
                                        <p:tav tm="100000">
                                          <p:val>
                                            <p:strVal val="#ppt_w"/>
                                          </p:val>
                                        </p:tav>
                                      </p:tavLst>
                                    </p:anim>
                                    <p:anim calcmode="lin" valueType="num">
                                      <p:cBhvr>
                                        <p:cTn id="120" dur="500" fill="hold"/>
                                        <p:tgtEl>
                                          <p:spTgt spid="40975"/>
                                        </p:tgtEl>
                                        <p:attrNameLst>
                                          <p:attrName>ppt_h</p:attrName>
                                        </p:attrNameLst>
                                      </p:cBhvr>
                                      <p:tavLst>
                                        <p:tav tm="0">
                                          <p:val>
                                            <p:fltVal val="0"/>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4" fill="hold" nodeType="clickEffect">
                                  <p:stCondLst>
                                    <p:cond delay="0"/>
                                  </p:stCondLst>
                                  <p:childTnLst>
                                    <p:set>
                                      <p:cBhvr>
                                        <p:cTn id="124" dur="1" fill="hold">
                                          <p:stCondLst>
                                            <p:cond delay="0"/>
                                          </p:stCondLst>
                                        </p:cTn>
                                        <p:tgtEl>
                                          <p:spTgt spid="40976"/>
                                        </p:tgtEl>
                                        <p:attrNameLst>
                                          <p:attrName>style.visibility</p:attrName>
                                        </p:attrNameLst>
                                      </p:cBhvr>
                                      <p:to>
                                        <p:strVal val="visible"/>
                                      </p:to>
                                    </p:set>
                                    <p:anim calcmode="lin" valueType="num">
                                      <p:cBhvr>
                                        <p:cTn id="125" dur="500" fill="hold"/>
                                        <p:tgtEl>
                                          <p:spTgt spid="40976"/>
                                        </p:tgtEl>
                                        <p:attrNameLst>
                                          <p:attrName>ppt_x</p:attrName>
                                        </p:attrNameLst>
                                      </p:cBhvr>
                                      <p:tavLst>
                                        <p:tav tm="0">
                                          <p:val>
                                            <p:strVal val="#ppt_x"/>
                                          </p:val>
                                        </p:tav>
                                        <p:tav tm="100000">
                                          <p:val>
                                            <p:strVal val="#ppt_x"/>
                                          </p:val>
                                        </p:tav>
                                      </p:tavLst>
                                    </p:anim>
                                    <p:anim calcmode="lin" valueType="num">
                                      <p:cBhvr>
                                        <p:cTn id="126" dur="500" fill="hold"/>
                                        <p:tgtEl>
                                          <p:spTgt spid="40976"/>
                                        </p:tgtEl>
                                        <p:attrNameLst>
                                          <p:attrName>ppt_y</p:attrName>
                                        </p:attrNameLst>
                                      </p:cBhvr>
                                      <p:tavLst>
                                        <p:tav tm="0">
                                          <p:val>
                                            <p:strVal val="#ppt_y+#ppt_h/2"/>
                                          </p:val>
                                        </p:tav>
                                        <p:tav tm="100000">
                                          <p:val>
                                            <p:strVal val="#ppt_y"/>
                                          </p:val>
                                        </p:tav>
                                      </p:tavLst>
                                    </p:anim>
                                    <p:anim calcmode="lin" valueType="num">
                                      <p:cBhvr>
                                        <p:cTn id="127" dur="500" fill="hold"/>
                                        <p:tgtEl>
                                          <p:spTgt spid="40976"/>
                                        </p:tgtEl>
                                        <p:attrNameLst>
                                          <p:attrName>ppt_w</p:attrName>
                                        </p:attrNameLst>
                                      </p:cBhvr>
                                      <p:tavLst>
                                        <p:tav tm="0">
                                          <p:val>
                                            <p:strVal val="#ppt_w"/>
                                          </p:val>
                                        </p:tav>
                                        <p:tav tm="100000">
                                          <p:val>
                                            <p:strVal val="#ppt_w"/>
                                          </p:val>
                                        </p:tav>
                                      </p:tavLst>
                                    </p:anim>
                                    <p:anim calcmode="lin" valueType="num">
                                      <p:cBhvr>
                                        <p:cTn id="128" dur="500" fill="hold"/>
                                        <p:tgtEl>
                                          <p:spTgt spid="40976"/>
                                        </p:tgtEl>
                                        <p:attrNameLst>
                                          <p:attrName>ppt_h</p:attrName>
                                        </p:attrNameLst>
                                      </p:cBhvr>
                                      <p:tavLst>
                                        <p:tav tm="0">
                                          <p:val>
                                            <p:fltVal val="0"/>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7" presetClass="entr" presetSubtype="4" fill="hold" nodeType="clickEffect">
                                  <p:stCondLst>
                                    <p:cond delay="0"/>
                                  </p:stCondLst>
                                  <p:childTnLst>
                                    <p:set>
                                      <p:cBhvr>
                                        <p:cTn id="132" dur="1" fill="hold">
                                          <p:stCondLst>
                                            <p:cond delay="0"/>
                                          </p:stCondLst>
                                        </p:cTn>
                                        <p:tgtEl>
                                          <p:spTgt spid="40977"/>
                                        </p:tgtEl>
                                        <p:attrNameLst>
                                          <p:attrName>style.visibility</p:attrName>
                                        </p:attrNameLst>
                                      </p:cBhvr>
                                      <p:to>
                                        <p:strVal val="visible"/>
                                      </p:to>
                                    </p:set>
                                    <p:anim calcmode="lin" valueType="num">
                                      <p:cBhvr>
                                        <p:cTn id="133" dur="500" fill="hold"/>
                                        <p:tgtEl>
                                          <p:spTgt spid="40977"/>
                                        </p:tgtEl>
                                        <p:attrNameLst>
                                          <p:attrName>ppt_x</p:attrName>
                                        </p:attrNameLst>
                                      </p:cBhvr>
                                      <p:tavLst>
                                        <p:tav tm="0">
                                          <p:val>
                                            <p:strVal val="#ppt_x"/>
                                          </p:val>
                                        </p:tav>
                                        <p:tav tm="100000">
                                          <p:val>
                                            <p:strVal val="#ppt_x"/>
                                          </p:val>
                                        </p:tav>
                                      </p:tavLst>
                                    </p:anim>
                                    <p:anim calcmode="lin" valueType="num">
                                      <p:cBhvr>
                                        <p:cTn id="134" dur="500" fill="hold"/>
                                        <p:tgtEl>
                                          <p:spTgt spid="40977"/>
                                        </p:tgtEl>
                                        <p:attrNameLst>
                                          <p:attrName>ppt_y</p:attrName>
                                        </p:attrNameLst>
                                      </p:cBhvr>
                                      <p:tavLst>
                                        <p:tav tm="0">
                                          <p:val>
                                            <p:strVal val="#ppt_y+#ppt_h/2"/>
                                          </p:val>
                                        </p:tav>
                                        <p:tav tm="100000">
                                          <p:val>
                                            <p:strVal val="#ppt_y"/>
                                          </p:val>
                                        </p:tav>
                                      </p:tavLst>
                                    </p:anim>
                                    <p:anim calcmode="lin" valueType="num">
                                      <p:cBhvr>
                                        <p:cTn id="135" dur="500" fill="hold"/>
                                        <p:tgtEl>
                                          <p:spTgt spid="40977"/>
                                        </p:tgtEl>
                                        <p:attrNameLst>
                                          <p:attrName>ppt_w</p:attrName>
                                        </p:attrNameLst>
                                      </p:cBhvr>
                                      <p:tavLst>
                                        <p:tav tm="0">
                                          <p:val>
                                            <p:strVal val="#ppt_w"/>
                                          </p:val>
                                        </p:tav>
                                        <p:tav tm="100000">
                                          <p:val>
                                            <p:strVal val="#ppt_w"/>
                                          </p:val>
                                        </p:tav>
                                      </p:tavLst>
                                    </p:anim>
                                    <p:anim calcmode="lin" valueType="num">
                                      <p:cBhvr>
                                        <p:cTn id="136" dur="500" fill="hold"/>
                                        <p:tgtEl>
                                          <p:spTgt spid="40977"/>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8" fill="hold" nodeType="clickEffect">
                                  <p:stCondLst>
                                    <p:cond delay="0"/>
                                  </p:stCondLst>
                                  <p:childTnLst>
                                    <p:set>
                                      <p:cBhvr>
                                        <p:cTn id="140" dur="1" fill="hold">
                                          <p:stCondLst>
                                            <p:cond delay="0"/>
                                          </p:stCondLst>
                                        </p:cTn>
                                        <p:tgtEl>
                                          <p:spTgt spid="40978"/>
                                        </p:tgtEl>
                                        <p:attrNameLst>
                                          <p:attrName>style.visibility</p:attrName>
                                        </p:attrNameLst>
                                      </p:cBhvr>
                                      <p:to>
                                        <p:strVal val="visible"/>
                                      </p:to>
                                    </p:set>
                                    <p:anim calcmode="lin" valueType="num">
                                      <p:cBhvr additive="base">
                                        <p:cTn id="141" dur="500" fill="hold"/>
                                        <p:tgtEl>
                                          <p:spTgt spid="40978"/>
                                        </p:tgtEl>
                                        <p:attrNameLst>
                                          <p:attrName>ppt_x</p:attrName>
                                        </p:attrNameLst>
                                      </p:cBhvr>
                                      <p:tavLst>
                                        <p:tav tm="0">
                                          <p:val>
                                            <p:strVal val="0-#ppt_w/2"/>
                                          </p:val>
                                        </p:tav>
                                        <p:tav tm="100000">
                                          <p:val>
                                            <p:strVal val="#ppt_x"/>
                                          </p:val>
                                        </p:tav>
                                      </p:tavLst>
                                    </p:anim>
                                    <p:anim calcmode="lin" valueType="num">
                                      <p:cBhvr additive="base">
                                        <p:cTn id="142" dur="500" fill="hold"/>
                                        <p:tgtEl>
                                          <p:spTgt spid="40978"/>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8" fill="hold" grpId="0" nodeType="clickEffect">
                                  <p:stCondLst>
                                    <p:cond delay="0"/>
                                  </p:stCondLst>
                                  <p:childTnLst>
                                    <p:set>
                                      <p:cBhvr>
                                        <p:cTn id="146" dur="1" fill="hold">
                                          <p:stCondLst>
                                            <p:cond delay="0"/>
                                          </p:stCondLst>
                                        </p:cTn>
                                        <p:tgtEl>
                                          <p:spTgt spid="40992"/>
                                        </p:tgtEl>
                                        <p:attrNameLst>
                                          <p:attrName>style.visibility</p:attrName>
                                        </p:attrNameLst>
                                      </p:cBhvr>
                                      <p:to>
                                        <p:strVal val="visible"/>
                                      </p:to>
                                    </p:set>
                                    <p:anim calcmode="lin" valueType="num">
                                      <p:cBhvr additive="base">
                                        <p:cTn id="147" dur="500" fill="hold"/>
                                        <p:tgtEl>
                                          <p:spTgt spid="40992"/>
                                        </p:tgtEl>
                                        <p:attrNameLst>
                                          <p:attrName>ppt_x</p:attrName>
                                        </p:attrNameLst>
                                      </p:cBhvr>
                                      <p:tavLst>
                                        <p:tav tm="0">
                                          <p:val>
                                            <p:strVal val="0-#ppt_w/2"/>
                                          </p:val>
                                        </p:tav>
                                        <p:tav tm="100000">
                                          <p:val>
                                            <p:strVal val="#ppt_x"/>
                                          </p:val>
                                        </p:tav>
                                      </p:tavLst>
                                    </p:anim>
                                    <p:anim calcmode="lin" valueType="num">
                                      <p:cBhvr additive="base">
                                        <p:cTn id="148" dur="500" fill="hold"/>
                                        <p:tgtEl>
                                          <p:spTgt spid="40992"/>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40993"/>
                                        </p:tgtEl>
                                        <p:attrNameLst>
                                          <p:attrName>style.visibility</p:attrName>
                                        </p:attrNameLst>
                                      </p:cBhvr>
                                      <p:to>
                                        <p:strVal val="visible"/>
                                      </p:to>
                                    </p:set>
                                    <p:anim calcmode="lin" valueType="num">
                                      <p:cBhvr additive="base">
                                        <p:cTn id="153" dur="500" fill="hold"/>
                                        <p:tgtEl>
                                          <p:spTgt spid="40993"/>
                                        </p:tgtEl>
                                        <p:attrNameLst>
                                          <p:attrName>ppt_x</p:attrName>
                                        </p:attrNameLst>
                                      </p:cBhvr>
                                      <p:tavLst>
                                        <p:tav tm="0">
                                          <p:val>
                                            <p:strVal val="0-#ppt_w/2"/>
                                          </p:val>
                                        </p:tav>
                                        <p:tav tm="100000">
                                          <p:val>
                                            <p:strVal val="#ppt_x"/>
                                          </p:val>
                                        </p:tav>
                                      </p:tavLst>
                                    </p:anim>
                                    <p:anim calcmode="lin" valueType="num">
                                      <p:cBhvr additive="base">
                                        <p:cTn id="154" dur="500" fill="hold"/>
                                        <p:tgtEl>
                                          <p:spTgt spid="40993"/>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nodeType="clickEffect">
                                  <p:stCondLst>
                                    <p:cond delay="0"/>
                                  </p:stCondLst>
                                  <p:childTnLst>
                                    <p:set>
                                      <p:cBhvr>
                                        <p:cTn id="158" dur="1" fill="hold">
                                          <p:stCondLst>
                                            <p:cond delay="0"/>
                                          </p:stCondLst>
                                        </p:cTn>
                                        <p:tgtEl>
                                          <p:spTgt spid="40994"/>
                                        </p:tgtEl>
                                        <p:attrNameLst>
                                          <p:attrName>style.visibility</p:attrName>
                                        </p:attrNameLst>
                                      </p:cBhvr>
                                      <p:to>
                                        <p:strVal val="visible"/>
                                      </p:to>
                                    </p:set>
                                    <p:anim calcmode="lin" valueType="num">
                                      <p:cBhvr additive="base">
                                        <p:cTn id="159" dur="500" fill="hold"/>
                                        <p:tgtEl>
                                          <p:spTgt spid="40994"/>
                                        </p:tgtEl>
                                        <p:attrNameLst>
                                          <p:attrName>ppt_x</p:attrName>
                                        </p:attrNameLst>
                                      </p:cBhvr>
                                      <p:tavLst>
                                        <p:tav tm="0">
                                          <p:val>
                                            <p:strVal val="0-#ppt_w/2"/>
                                          </p:val>
                                        </p:tav>
                                        <p:tav tm="100000">
                                          <p:val>
                                            <p:strVal val="#ppt_x"/>
                                          </p:val>
                                        </p:tav>
                                      </p:tavLst>
                                    </p:anim>
                                    <p:anim calcmode="lin" valueType="num">
                                      <p:cBhvr additive="base">
                                        <p:cTn id="160" dur="500" fill="hold"/>
                                        <p:tgtEl>
                                          <p:spTgt spid="40994"/>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1" fill="hold" nodeType="clickEffect">
                                  <p:stCondLst>
                                    <p:cond delay="0"/>
                                  </p:stCondLst>
                                  <p:childTnLst>
                                    <p:set>
                                      <p:cBhvr>
                                        <p:cTn id="164" dur="1" fill="hold">
                                          <p:stCondLst>
                                            <p:cond delay="0"/>
                                          </p:stCondLst>
                                        </p:cTn>
                                        <p:tgtEl>
                                          <p:spTgt spid="40995"/>
                                        </p:tgtEl>
                                        <p:attrNameLst>
                                          <p:attrName>style.visibility</p:attrName>
                                        </p:attrNameLst>
                                      </p:cBhvr>
                                      <p:to>
                                        <p:strVal val="visible"/>
                                      </p:to>
                                    </p:set>
                                    <p:anim calcmode="lin" valueType="num">
                                      <p:cBhvr additive="base">
                                        <p:cTn id="165" dur="500" fill="hold"/>
                                        <p:tgtEl>
                                          <p:spTgt spid="40995"/>
                                        </p:tgtEl>
                                        <p:attrNameLst>
                                          <p:attrName>ppt_x</p:attrName>
                                        </p:attrNameLst>
                                      </p:cBhvr>
                                      <p:tavLst>
                                        <p:tav tm="0">
                                          <p:val>
                                            <p:strVal val="#ppt_x"/>
                                          </p:val>
                                        </p:tav>
                                        <p:tav tm="100000">
                                          <p:val>
                                            <p:strVal val="#ppt_x"/>
                                          </p:val>
                                        </p:tav>
                                      </p:tavLst>
                                    </p:anim>
                                    <p:anim calcmode="lin" valueType="num">
                                      <p:cBhvr additive="base">
                                        <p:cTn id="166" dur="500" fill="hold"/>
                                        <p:tgtEl>
                                          <p:spTgt spid="40995"/>
                                        </p:tgtEl>
                                        <p:attrNameLst>
                                          <p:attrName>ppt_y</p:attrName>
                                        </p:attrNameLst>
                                      </p:cBhvr>
                                      <p:tavLst>
                                        <p:tav tm="0">
                                          <p:val>
                                            <p:strVal val="0-#ppt_h/2"/>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4" fill="hold" nodeType="clickEffect">
                                  <p:stCondLst>
                                    <p:cond delay="0"/>
                                  </p:stCondLst>
                                  <p:childTnLst>
                                    <p:set>
                                      <p:cBhvr>
                                        <p:cTn id="170" dur="1" fill="hold">
                                          <p:stCondLst>
                                            <p:cond delay="0"/>
                                          </p:stCondLst>
                                        </p:cTn>
                                        <p:tgtEl>
                                          <p:spTgt spid="40996"/>
                                        </p:tgtEl>
                                        <p:attrNameLst>
                                          <p:attrName>style.visibility</p:attrName>
                                        </p:attrNameLst>
                                      </p:cBhvr>
                                      <p:to>
                                        <p:strVal val="visible"/>
                                      </p:to>
                                    </p:set>
                                    <p:anim calcmode="lin" valueType="num">
                                      <p:cBhvr additive="base">
                                        <p:cTn id="171" dur="500" fill="hold"/>
                                        <p:tgtEl>
                                          <p:spTgt spid="40996"/>
                                        </p:tgtEl>
                                        <p:attrNameLst>
                                          <p:attrName>ppt_x</p:attrName>
                                        </p:attrNameLst>
                                      </p:cBhvr>
                                      <p:tavLst>
                                        <p:tav tm="0">
                                          <p:val>
                                            <p:strVal val="#ppt_x"/>
                                          </p:val>
                                        </p:tav>
                                        <p:tav tm="100000">
                                          <p:val>
                                            <p:strVal val="#ppt_x"/>
                                          </p:val>
                                        </p:tav>
                                      </p:tavLst>
                                    </p:anim>
                                    <p:anim calcmode="lin" valueType="num">
                                      <p:cBhvr additive="base">
                                        <p:cTn id="172" dur="500" fill="hold"/>
                                        <p:tgtEl>
                                          <p:spTgt spid="40996"/>
                                        </p:tgtEl>
                                        <p:attrNameLst>
                                          <p:attrName>ppt_y</p:attrName>
                                        </p:attrNameLst>
                                      </p:cBhvr>
                                      <p:tavLst>
                                        <p:tav tm="0">
                                          <p:val>
                                            <p:strVal val="1+#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40997"/>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nodeType="clickEffect">
                                  <p:stCondLst>
                                    <p:cond delay="0"/>
                                  </p:stCondLst>
                                  <p:childTnLst>
                                    <p:set>
                                      <p:cBhvr>
                                        <p:cTn id="180" dur="1" fill="hold">
                                          <p:stCondLst>
                                            <p:cond delay="0"/>
                                          </p:stCondLst>
                                        </p:cTn>
                                        <p:tgtEl>
                                          <p:spTgt spid="40998"/>
                                        </p:tgtEl>
                                        <p:attrNameLst>
                                          <p:attrName>style.visibility</p:attrName>
                                        </p:attrNameLst>
                                      </p:cBhvr>
                                      <p:to>
                                        <p:strVal val="visible"/>
                                      </p:to>
                                    </p:set>
                                    <p:anim calcmode="lin" valueType="num">
                                      <p:cBhvr additive="base">
                                        <p:cTn id="181" dur="500" fill="hold"/>
                                        <p:tgtEl>
                                          <p:spTgt spid="40998"/>
                                        </p:tgtEl>
                                        <p:attrNameLst>
                                          <p:attrName>ppt_x</p:attrName>
                                        </p:attrNameLst>
                                      </p:cBhvr>
                                      <p:tavLst>
                                        <p:tav tm="0">
                                          <p:val>
                                            <p:strVal val="0-#ppt_w/2"/>
                                          </p:val>
                                        </p:tav>
                                        <p:tav tm="100000">
                                          <p:val>
                                            <p:strVal val="#ppt_x"/>
                                          </p:val>
                                        </p:tav>
                                      </p:tavLst>
                                    </p:anim>
                                    <p:anim calcmode="lin" valueType="num">
                                      <p:cBhvr additive="base">
                                        <p:cTn id="182" dur="500" fill="hold"/>
                                        <p:tgtEl>
                                          <p:spTgt spid="40998"/>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4" fill="hold" nodeType="clickEffect">
                                  <p:stCondLst>
                                    <p:cond delay="0"/>
                                  </p:stCondLst>
                                  <p:childTnLst>
                                    <p:set>
                                      <p:cBhvr>
                                        <p:cTn id="186" dur="1" fill="hold">
                                          <p:stCondLst>
                                            <p:cond delay="0"/>
                                          </p:stCondLst>
                                        </p:cTn>
                                        <p:tgtEl>
                                          <p:spTgt spid="40999"/>
                                        </p:tgtEl>
                                        <p:attrNameLst>
                                          <p:attrName>style.visibility</p:attrName>
                                        </p:attrNameLst>
                                      </p:cBhvr>
                                      <p:to>
                                        <p:strVal val="visible"/>
                                      </p:to>
                                    </p:set>
                                    <p:anim calcmode="lin" valueType="num">
                                      <p:cBhvr additive="base">
                                        <p:cTn id="187" dur="500" fill="hold"/>
                                        <p:tgtEl>
                                          <p:spTgt spid="40999"/>
                                        </p:tgtEl>
                                        <p:attrNameLst>
                                          <p:attrName>ppt_x</p:attrName>
                                        </p:attrNameLst>
                                      </p:cBhvr>
                                      <p:tavLst>
                                        <p:tav tm="0">
                                          <p:val>
                                            <p:strVal val="#ppt_x"/>
                                          </p:val>
                                        </p:tav>
                                        <p:tav tm="100000">
                                          <p:val>
                                            <p:strVal val="#ppt_x"/>
                                          </p:val>
                                        </p:tav>
                                      </p:tavLst>
                                    </p:anim>
                                    <p:anim calcmode="lin" valueType="num">
                                      <p:cBhvr additive="base">
                                        <p:cTn id="188" dur="500" fill="hold"/>
                                        <p:tgtEl>
                                          <p:spTgt spid="40999"/>
                                        </p:tgtEl>
                                        <p:attrNameLst>
                                          <p:attrName>ppt_y</p:attrName>
                                        </p:attrNameLst>
                                      </p:cBhvr>
                                      <p:tavLst>
                                        <p:tav tm="0">
                                          <p:val>
                                            <p:strVal val="1+#ppt_h/2"/>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1" fill="hold" nodeType="clickEffect">
                                  <p:stCondLst>
                                    <p:cond delay="0"/>
                                  </p:stCondLst>
                                  <p:childTnLst>
                                    <p:set>
                                      <p:cBhvr>
                                        <p:cTn id="192" dur="1" fill="hold">
                                          <p:stCondLst>
                                            <p:cond delay="0"/>
                                          </p:stCondLst>
                                        </p:cTn>
                                        <p:tgtEl>
                                          <p:spTgt spid="41000"/>
                                        </p:tgtEl>
                                        <p:attrNameLst>
                                          <p:attrName>style.visibility</p:attrName>
                                        </p:attrNameLst>
                                      </p:cBhvr>
                                      <p:to>
                                        <p:strVal val="visible"/>
                                      </p:to>
                                    </p:set>
                                    <p:anim calcmode="lin" valueType="num">
                                      <p:cBhvr additive="base">
                                        <p:cTn id="193" dur="500" fill="hold"/>
                                        <p:tgtEl>
                                          <p:spTgt spid="41000"/>
                                        </p:tgtEl>
                                        <p:attrNameLst>
                                          <p:attrName>ppt_x</p:attrName>
                                        </p:attrNameLst>
                                      </p:cBhvr>
                                      <p:tavLst>
                                        <p:tav tm="0">
                                          <p:val>
                                            <p:strVal val="#ppt_x"/>
                                          </p:val>
                                        </p:tav>
                                        <p:tav tm="100000">
                                          <p:val>
                                            <p:strVal val="#ppt_x"/>
                                          </p:val>
                                        </p:tav>
                                      </p:tavLst>
                                    </p:anim>
                                    <p:anim calcmode="lin" valueType="num">
                                      <p:cBhvr additive="base">
                                        <p:cTn id="194" dur="500" fill="hold"/>
                                        <p:tgtEl>
                                          <p:spTgt spid="41000"/>
                                        </p:tgtEl>
                                        <p:attrNameLst>
                                          <p:attrName>ppt_y</p:attrName>
                                        </p:attrNameLst>
                                      </p:cBhvr>
                                      <p:tavLst>
                                        <p:tav tm="0">
                                          <p:val>
                                            <p:strVal val="0-#ppt_h/2"/>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ntr" presetSubtype="0" fill="hold" grpId="0" nodeType="clickEffect">
                                  <p:stCondLst>
                                    <p:cond delay="0"/>
                                  </p:stCondLst>
                                  <p:childTnLst>
                                    <p:set>
                                      <p:cBhvr>
                                        <p:cTn id="198" dur="1" fill="hold">
                                          <p:stCondLst>
                                            <p:cond delay="499"/>
                                          </p:stCondLst>
                                        </p:cTn>
                                        <p:tgtEl>
                                          <p:spTgt spid="41001"/>
                                        </p:tgtEl>
                                        <p:attrNameLst>
                                          <p:attrName>style.visibility</p:attrName>
                                        </p:attrNameLst>
                                      </p:cBhvr>
                                      <p:to>
                                        <p:strVal val="visibl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8" presetClass="entr" presetSubtype="9" fill="hold" nodeType="clickEffect">
                                  <p:stCondLst>
                                    <p:cond delay="0"/>
                                  </p:stCondLst>
                                  <p:childTnLst>
                                    <p:set>
                                      <p:cBhvr>
                                        <p:cTn id="202" dur="1" fill="hold">
                                          <p:stCondLst>
                                            <p:cond delay="0"/>
                                          </p:stCondLst>
                                        </p:cTn>
                                        <p:tgtEl>
                                          <p:spTgt spid="41002"/>
                                        </p:tgtEl>
                                        <p:attrNameLst>
                                          <p:attrName>style.visibility</p:attrName>
                                        </p:attrNameLst>
                                      </p:cBhvr>
                                      <p:to>
                                        <p:strVal val="visible"/>
                                      </p:to>
                                    </p:set>
                                    <p:animEffect transition="in" filter="strips(upLeft)">
                                      <p:cBhvr>
                                        <p:cTn id="203" dur="500"/>
                                        <p:tgtEl>
                                          <p:spTgt spid="41002"/>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7" presetClass="entr" presetSubtype="1" fill="hold" nodeType="clickEffect">
                                  <p:stCondLst>
                                    <p:cond delay="0"/>
                                  </p:stCondLst>
                                  <p:childTnLst>
                                    <p:set>
                                      <p:cBhvr>
                                        <p:cTn id="207" dur="1" fill="hold">
                                          <p:stCondLst>
                                            <p:cond delay="0"/>
                                          </p:stCondLst>
                                        </p:cTn>
                                        <p:tgtEl>
                                          <p:spTgt spid="41003"/>
                                        </p:tgtEl>
                                        <p:attrNameLst>
                                          <p:attrName>style.visibility</p:attrName>
                                        </p:attrNameLst>
                                      </p:cBhvr>
                                      <p:to>
                                        <p:strVal val="visible"/>
                                      </p:to>
                                    </p:set>
                                    <p:anim calcmode="lin" valueType="num">
                                      <p:cBhvr>
                                        <p:cTn id="208" dur="500" fill="hold"/>
                                        <p:tgtEl>
                                          <p:spTgt spid="41003"/>
                                        </p:tgtEl>
                                        <p:attrNameLst>
                                          <p:attrName>ppt_x</p:attrName>
                                        </p:attrNameLst>
                                      </p:cBhvr>
                                      <p:tavLst>
                                        <p:tav tm="0">
                                          <p:val>
                                            <p:strVal val="#ppt_x"/>
                                          </p:val>
                                        </p:tav>
                                        <p:tav tm="100000">
                                          <p:val>
                                            <p:strVal val="#ppt_x"/>
                                          </p:val>
                                        </p:tav>
                                      </p:tavLst>
                                    </p:anim>
                                    <p:anim calcmode="lin" valueType="num">
                                      <p:cBhvr>
                                        <p:cTn id="209" dur="500" fill="hold"/>
                                        <p:tgtEl>
                                          <p:spTgt spid="41003"/>
                                        </p:tgtEl>
                                        <p:attrNameLst>
                                          <p:attrName>ppt_y</p:attrName>
                                        </p:attrNameLst>
                                      </p:cBhvr>
                                      <p:tavLst>
                                        <p:tav tm="0">
                                          <p:val>
                                            <p:strVal val="#ppt_y-#ppt_h/2"/>
                                          </p:val>
                                        </p:tav>
                                        <p:tav tm="100000">
                                          <p:val>
                                            <p:strVal val="#ppt_y"/>
                                          </p:val>
                                        </p:tav>
                                      </p:tavLst>
                                    </p:anim>
                                    <p:anim calcmode="lin" valueType="num">
                                      <p:cBhvr>
                                        <p:cTn id="210" dur="500" fill="hold"/>
                                        <p:tgtEl>
                                          <p:spTgt spid="41003"/>
                                        </p:tgtEl>
                                        <p:attrNameLst>
                                          <p:attrName>ppt_w</p:attrName>
                                        </p:attrNameLst>
                                      </p:cBhvr>
                                      <p:tavLst>
                                        <p:tav tm="0">
                                          <p:val>
                                            <p:strVal val="#ppt_w"/>
                                          </p:val>
                                        </p:tav>
                                        <p:tav tm="100000">
                                          <p:val>
                                            <p:strVal val="#ppt_w"/>
                                          </p:val>
                                        </p:tav>
                                      </p:tavLst>
                                    </p:anim>
                                    <p:anim calcmode="lin" valueType="num">
                                      <p:cBhvr>
                                        <p:cTn id="211" dur="500" fill="hold"/>
                                        <p:tgtEl>
                                          <p:spTgt spid="41003"/>
                                        </p:tgtEl>
                                        <p:attrNameLst>
                                          <p:attrName>ppt_h</p:attrName>
                                        </p:attrNameLst>
                                      </p:cBhvr>
                                      <p:tavLst>
                                        <p:tav tm="0">
                                          <p:val>
                                            <p:fltVal val="0"/>
                                          </p:val>
                                        </p:tav>
                                        <p:tav tm="100000">
                                          <p:val>
                                            <p:strVal val="#ppt_h"/>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 presetClass="entr" presetSubtype="8" fill="hold" grpId="0" nodeType="clickEffect">
                                  <p:stCondLst>
                                    <p:cond delay="0"/>
                                  </p:stCondLst>
                                  <p:childTnLst>
                                    <p:set>
                                      <p:cBhvr>
                                        <p:cTn id="215" dur="1" fill="hold">
                                          <p:stCondLst>
                                            <p:cond delay="0"/>
                                          </p:stCondLst>
                                        </p:cTn>
                                        <p:tgtEl>
                                          <p:spTgt spid="41008"/>
                                        </p:tgtEl>
                                        <p:attrNameLst>
                                          <p:attrName>style.visibility</p:attrName>
                                        </p:attrNameLst>
                                      </p:cBhvr>
                                      <p:to>
                                        <p:strVal val="visible"/>
                                      </p:to>
                                    </p:set>
                                    <p:anim calcmode="lin" valueType="num">
                                      <p:cBhvr additive="base">
                                        <p:cTn id="216" dur="500" fill="hold"/>
                                        <p:tgtEl>
                                          <p:spTgt spid="41008"/>
                                        </p:tgtEl>
                                        <p:attrNameLst>
                                          <p:attrName>ppt_x</p:attrName>
                                        </p:attrNameLst>
                                      </p:cBhvr>
                                      <p:tavLst>
                                        <p:tav tm="0">
                                          <p:val>
                                            <p:strVal val="0-#ppt_w/2"/>
                                          </p:val>
                                        </p:tav>
                                        <p:tav tm="100000">
                                          <p:val>
                                            <p:strVal val="#ppt_x"/>
                                          </p:val>
                                        </p:tav>
                                      </p:tavLst>
                                    </p:anim>
                                    <p:anim calcmode="lin" valueType="num">
                                      <p:cBhvr additive="base">
                                        <p:cTn id="217" dur="500" fill="hold"/>
                                        <p:tgtEl>
                                          <p:spTgt spid="41008"/>
                                        </p:tgtEl>
                                        <p:attrNameLst>
                                          <p:attrName>ppt_y</p:attrName>
                                        </p:attrNameLst>
                                      </p:cBhvr>
                                      <p:tavLst>
                                        <p:tav tm="0">
                                          <p:val>
                                            <p:strVal val="#ppt_y"/>
                                          </p:val>
                                        </p:tav>
                                        <p:tav tm="100000">
                                          <p:val>
                                            <p:strVal val="#ppt_y"/>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41014"/>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41017"/>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7" presetClass="entr" presetSubtype="8" fill="hold" grpId="0" nodeType="clickEffect">
                                  <p:stCondLst>
                                    <p:cond delay="0"/>
                                  </p:stCondLst>
                                  <p:iterate type="wd">
                                    <p:tmPct val="100000"/>
                                  </p:iterate>
                                  <p:childTnLst>
                                    <p:set>
                                      <p:cBhvr>
                                        <p:cTn id="229" dur="1" fill="hold">
                                          <p:stCondLst>
                                            <p:cond delay="0"/>
                                          </p:stCondLst>
                                        </p:cTn>
                                        <p:tgtEl>
                                          <p:spTgt spid="41010"/>
                                        </p:tgtEl>
                                        <p:attrNameLst>
                                          <p:attrName>style.visibility</p:attrName>
                                        </p:attrNameLst>
                                      </p:cBhvr>
                                      <p:to>
                                        <p:strVal val="visible"/>
                                      </p:to>
                                    </p:set>
                                    <p:anim calcmode="lin" valueType="num">
                                      <p:cBhvr>
                                        <p:cTn id="230" dur="300" fill="hold"/>
                                        <p:tgtEl>
                                          <p:spTgt spid="41010"/>
                                        </p:tgtEl>
                                        <p:attrNameLst>
                                          <p:attrName>ppt_x</p:attrName>
                                        </p:attrNameLst>
                                      </p:cBhvr>
                                      <p:tavLst>
                                        <p:tav tm="0">
                                          <p:val>
                                            <p:strVal val="#ppt_x-#ppt_w/2"/>
                                          </p:val>
                                        </p:tav>
                                        <p:tav tm="100000">
                                          <p:val>
                                            <p:strVal val="#ppt_x"/>
                                          </p:val>
                                        </p:tav>
                                      </p:tavLst>
                                    </p:anim>
                                    <p:anim calcmode="lin" valueType="num">
                                      <p:cBhvr>
                                        <p:cTn id="231" dur="300" fill="hold"/>
                                        <p:tgtEl>
                                          <p:spTgt spid="41010"/>
                                        </p:tgtEl>
                                        <p:attrNameLst>
                                          <p:attrName>ppt_y</p:attrName>
                                        </p:attrNameLst>
                                      </p:cBhvr>
                                      <p:tavLst>
                                        <p:tav tm="0">
                                          <p:val>
                                            <p:strVal val="#ppt_y"/>
                                          </p:val>
                                        </p:tav>
                                        <p:tav tm="100000">
                                          <p:val>
                                            <p:strVal val="#ppt_y"/>
                                          </p:val>
                                        </p:tav>
                                      </p:tavLst>
                                    </p:anim>
                                    <p:anim calcmode="lin" valueType="num">
                                      <p:cBhvr>
                                        <p:cTn id="232" dur="300" fill="hold"/>
                                        <p:tgtEl>
                                          <p:spTgt spid="41010"/>
                                        </p:tgtEl>
                                        <p:attrNameLst>
                                          <p:attrName>ppt_w</p:attrName>
                                        </p:attrNameLst>
                                      </p:cBhvr>
                                      <p:tavLst>
                                        <p:tav tm="0">
                                          <p:val>
                                            <p:fltVal val="0"/>
                                          </p:val>
                                        </p:tav>
                                        <p:tav tm="100000">
                                          <p:val>
                                            <p:strVal val="#ppt_w"/>
                                          </p:val>
                                        </p:tav>
                                      </p:tavLst>
                                    </p:anim>
                                    <p:anim calcmode="lin" valueType="num">
                                      <p:cBhvr>
                                        <p:cTn id="233" dur="300" fill="hold"/>
                                        <p:tgtEl>
                                          <p:spTgt spid="41010"/>
                                        </p:tgtEl>
                                        <p:attrNameLst>
                                          <p:attrName>ppt_h</p:attrName>
                                        </p:attrNameLst>
                                      </p:cBhvr>
                                      <p:tavLst>
                                        <p:tav tm="0">
                                          <p:val>
                                            <p:strVal val="#ppt_h"/>
                                          </p:val>
                                        </p:tav>
                                        <p:tav tm="100000">
                                          <p:val>
                                            <p:strVal val="#ppt_h"/>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18" presetClass="entr" presetSubtype="12" fill="hold" nodeType="clickEffect">
                                  <p:stCondLst>
                                    <p:cond delay="0"/>
                                  </p:stCondLst>
                                  <p:childTnLst>
                                    <p:set>
                                      <p:cBhvr>
                                        <p:cTn id="237" dur="1" fill="hold">
                                          <p:stCondLst>
                                            <p:cond delay="0"/>
                                          </p:stCondLst>
                                        </p:cTn>
                                        <p:tgtEl>
                                          <p:spTgt spid="41006"/>
                                        </p:tgtEl>
                                        <p:attrNameLst>
                                          <p:attrName>style.visibility</p:attrName>
                                        </p:attrNameLst>
                                      </p:cBhvr>
                                      <p:to>
                                        <p:strVal val="visible"/>
                                      </p:to>
                                    </p:set>
                                    <p:animEffect transition="in" filter="strips(downLeft)">
                                      <p:cBhvr>
                                        <p:cTn id="238" dur="500"/>
                                        <p:tgtEl>
                                          <p:spTgt spid="41006"/>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8" presetClass="entr" presetSubtype="6" fill="hold" nodeType="clickEffect">
                                  <p:stCondLst>
                                    <p:cond delay="0"/>
                                  </p:stCondLst>
                                  <p:childTnLst>
                                    <p:set>
                                      <p:cBhvr>
                                        <p:cTn id="242" dur="1" fill="hold">
                                          <p:stCondLst>
                                            <p:cond delay="0"/>
                                          </p:stCondLst>
                                        </p:cTn>
                                        <p:tgtEl>
                                          <p:spTgt spid="41009"/>
                                        </p:tgtEl>
                                        <p:attrNameLst>
                                          <p:attrName>style.visibility</p:attrName>
                                        </p:attrNameLst>
                                      </p:cBhvr>
                                      <p:to>
                                        <p:strVal val="visible"/>
                                      </p:to>
                                    </p:set>
                                    <p:animEffect transition="in" filter="strips(downRight)">
                                      <p:cBhvr>
                                        <p:cTn id="243" dur="500"/>
                                        <p:tgtEl>
                                          <p:spTgt spid="41009"/>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8" presetClass="entr" presetSubtype="12" fill="hold" nodeType="clickEffect">
                                  <p:stCondLst>
                                    <p:cond delay="0"/>
                                  </p:stCondLst>
                                  <p:childTnLst>
                                    <p:set>
                                      <p:cBhvr>
                                        <p:cTn id="247" dur="1" fill="hold">
                                          <p:stCondLst>
                                            <p:cond delay="0"/>
                                          </p:stCondLst>
                                        </p:cTn>
                                        <p:tgtEl>
                                          <p:spTgt spid="41005"/>
                                        </p:tgtEl>
                                        <p:attrNameLst>
                                          <p:attrName>style.visibility</p:attrName>
                                        </p:attrNameLst>
                                      </p:cBhvr>
                                      <p:to>
                                        <p:strVal val="visible"/>
                                      </p:to>
                                    </p:set>
                                    <p:animEffect transition="in" filter="strips(downLeft)">
                                      <p:cBhvr>
                                        <p:cTn id="248" dur="500"/>
                                        <p:tgtEl>
                                          <p:spTgt spid="41005"/>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8" presetClass="entr" presetSubtype="3" fill="hold" nodeType="clickEffect">
                                  <p:stCondLst>
                                    <p:cond delay="0"/>
                                  </p:stCondLst>
                                  <p:childTnLst>
                                    <p:set>
                                      <p:cBhvr>
                                        <p:cTn id="252" dur="1" fill="hold">
                                          <p:stCondLst>
                                            <p:cond delay="0"/>
                                          </p:stCondLst>
                                        </p:cTn>
                                        <p:tgtEl>
                                          <p:spTgt spid="41007"/>
                                        </p:tgtEl>
                                        <p:attrNameLst>
                                          <p:attrName>style.visibility</p:attrName>
                                        </p:attrNameLst>
                                      </p:cBhvr>
                                      <p:to>
                                        <p:strVal val="visible"/>
                                      </p:to>
                                    </p:set>
                                    <p:animEffect transition="in" filter="strips(upRight)">
                                      <p:cBhvr>
                                        <p:cTn id="253" dur="500"/>
                                        <p:tgtEl>
                                          <p:spTgt spid="41007"/>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7" presetClass="entr" presetSubtype="4" fill="hold" nodeType="clickEffect">
                                  <p:stCondLst>
                                    <p:cond delay="0"/>
                                  </p:stCondLst>
                                  <p:childTnLst>
                                    <p:set>
                                      <p:cBhvr>
                                        <p:cTn id="257" dur="1" fill="hold">
                                          <p:stCondLst>
                                            <p:cond delay="0"/>
                                          </p:stCondLst>
                                        </p:cTn>
                                        <p:tgtEl>
                                          <p:spTgt spid="41004"/>
                                        </p:tgtEl>
                                        <p:attrNameLst>
                                          <p:attrName>style.visibility</p:attrName>
                                        </p:attrNameLst>
                                      </p:cBhvr>
                                      <p:to>
                                        <p:strVal val="visible"/>
                                      </p:to>
                                    </p:set>
                                    <p:anim calcmode="lin" valueType="num">
                                      <p:cBhvr>
                                        <p:cTn id="258" dur="500" fill="hold"/>
                                        <p:tgtEl>
                                          <p:spTgt spid="41004"/>
                                        </p:tgtEl>
                                        <p:attrNameLst>
                                          <p:attrName>ppt_x</p:attrName>
                                        </p:attrNameLst>
                                      </p:cBhvr>
                                      <p:tavLst>
                                        <p:tav tm="0">
                                          <p:val>
                                            <p:strVal val="#ppt_x"/>
                                          </p:val>
                                        </p:tav>
                                        <p:tav tm="100000">
                                          <p:val>
                                            <p:strVal val="#ppt_x"/>
                                          </p:val>
                                        </p:tav>
                                      </p:tavLst>
                                    </p:anim>
                                    <p:anim calcmode="lin" valueType="num">
                                      <p:cBhvr>
                                        <p:cTn id="259" dur="500" fill="hold"/>
                                        <p:tgtEl>
                                          <p:spTgt spid="41004"/>
                                        </p:tgtEl>
                                        <p:attrNameLst>
                                          <p:attrName>ppt_y</p:attrName>
                                        </p:attrNameLst>
                                      </p:cBhvr>
                                      <p:tavLst>
                                        <p:tav tm="0">
                                          <p:val>
                                            <p:strVal val="#ppt_y+#ppt_h/2"/>
                                          </p:val>
                                        </p:tav>
                                        <p:tav tm="100000">
                                          <p:val>
                                            <p:strVal val="#ppt_y"/>
                                          </p:val>
                                        </p:tav>
                                      </p:tavLst>
                                    </p:anim>
                                    <p:anim calcmode="lin" valueType="num">
                                      <p:cBhvr>
                                        <p:cTn id="260" dur="500" fill="hold"/>
                                        <p:tgtEl>
                                          <p:spTgt spid="41004"/>
                                        </p:tgtEl>
                                        <p:attrNameLst>
                                          <p:attrName>ppt_w</p:attrName>
                                        </p:attrNameLst>
                                      </p:cBhvr>
                                      <p:tavLst>
                                        <p:tav tm="0">
                                          <p:val>
                                            <p:strVal val="#ppt_w"/>
                                          </p:val>
                                        </p:tav>
                                        <p:tav tm="100000">
                                          <p:val>
                                            <p:strVal val="#ppt_w"/>
                                          </p:val>
                                        </p:tav>
                                      </p:tavLst>
                                    </p:anim>
                                    <p:anim calcmode="lin" valueType="num">
                                      <p:cBhvr>
                                        <p:cTn id="261" dur="500" fill="hold"/>
                                        <p:tgtEl>
                                          <p:spTgt spid="41004"/>
                                        </p:tgtEl>
                                        <p:attrNameLst>
                                          <p:attrName>ppt_h</p:attrName>
                                        </p:attrNameLst>
                                      </p:cBhvr>
                                      <p:tavLst>
                                        <p:tav tm="0">
                                          <p:val>
                                            <p:fltVal val="0"/>
                                          </p:val>
                                        </p:tav>
                                        <p:tav tm="100000">
                                          <p:val>
                                            <p:strVal val="#ppt_h"/>
                                          </p:val>
                                        </p:tav>
                                      </p:tavLst>
                                    </p:anim>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 presetClass="entr" presetSubtype="0" fill="hold" grpId="0" nodeType="clickEffect">
                                  <p:stCondLst>
                                    <p:cond delay="0"/>
                                  </p:stCondLst>
                                  <p:childTnLst>
                                    <p:set>
                                      <p:cBhvr>
                                        <p:cTn id="265" dur="1" fill="hold">
                                          <p:stCondLst>
                                            <p:cond delay="499"/>
                                          </p:stCondLst>
                                        </p:cTn>
                                        <p:tgtEl>
                                          <p:spTgt spid="41016"/>
                                        </p:tgtEl>
                                        <p:attrNameLst>
                                          <p:attrName>style.visibility</p:attrName>
                                        </p:attrNameLst>
                                      </p:cBhvr>
                                      <p:to>
                                        <p:strVal val="visible"/>
                                      </p:to>
                                    </p:se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41011"/>
                                        </p:tgtEl>
                                        <p:attrNameLst>
                                          <p:attrName>style.visibility</p:attrName>
                                        </p:attrNameLst>
                                      </p:cBhvr>
                                      <p:to>
                                        <p:strVal val="visible"/>
                                      </p:to>
                                    </p:se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499"/>
                                          </p:stCondLst>
                                        </p:cTn>
                                        <p:tgtEl>
                                          <p:spTgt spid="41012"/>
                                        </p:tgtEl>
                                        <p:attrNameLst>
                                          <p:attrName>style.visibility</p:attrName>
                                        </p:attrNameLst>
                                      </p:cBhvr>
                                      <p:to>
                                        <p:strVal val="visibl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grpId="0" nodeType="clickEffect">
                                  <p:stCondLst>
                                    <p:cond delay="0"/>
                                  </p:stCondLst>
                                  <p:childTnLst>
                                    <p:set>
                                      <p:cBhvr>
                                        <p:cTn id="277" dur="1" fill="hold">
                                          <p:stCondLst>
                                            <p:cond delay="499"/>
                                          </p:stCondLst>
                                        </p:cTn>
                                        <p:tgtEl>
                                          <p:spTgt spid="41013"/>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7" presetClass="entr" presetSubtype="1" fill="hold" nodeType="clickEffect">
                                  <p:stCondLst>
                                    <p:cond delay="0"/>
                                  </p:stCondLst>
                                  <p:childTnLst>
                                    <p:set>
                                      <p:cBhvr>
                                        <p:cTn id="281" dur="1" fill="hold">
                                          <p:stCondLst>
                                            <p:cond delay="0"/>
                                          </p:stCondLst>
                                        </p:cTn>
                                        <p:tgtEl>
                                          <p:spTgt spid="41018"/>
                                        </p:tgtEl>
                                        <p:attrNameLst>
                                          <p:attrName>style.visibility</p:attrName>
                                        </p:attrNameLst>
                                      </p:cBhvr>
                                      <p:to>
                                        <p:strVal val="visible"/>
                                      </p:to>
                                    </p:set>
                                    <p:anim calcmode="lin" valueType="num">
                                      <p:cBhvr>
                                        <p:cTn id="282" dur="500" fill="hold"/>
                                        <p:tgtEl>
                                          <p:spTgt spid="41018"/>
                                        </p:tgtEl>
                                        <p:attrNameLst>
                                          <p:attrName>ppt_x</p:attrName>
                                        </p:attrNameLst>
                                      </p:cBhvr>
                                      <p:tavLst>
                                        <p:tav tm="0">
                                          <p:val>
                                            <p:strVal val="#ppt_x"/>
                                          </p:val>
                                        </p:tav>
                                        <p:tav tm="100000">
                                          <p:val>
                                            <p:strVal val="#ppt_x"/>
                                          </p:val>
                                        </p:tav>
                                      </p:tavLst>
                                    </p:anim>
                                    <p:anim calcmode="lin" valueType="num">
                                      <p:cBhvr>
                                        <p:cTn id="283" dur="500" fill="hold"/>
                                        <p:tgtEl>
                                          <p:spTgt spid="41018"/>
                                        </p:tgtEl>
                                        <p:attrNameLst>
                                          <p:attrName>ppt_y</p:attrName>
                                        </p:attrNameLst>
                                      </p:cBhvr>
                                      <p:tavLst>
                                        <p:tav tm="0">
                                          <p:val>
                                            <p:strVal val="#ppt_y-#ppt_h/2"/>
                                          </p:val>
                                        </p:tav>
                                        <p:tav tm="100000">
                                          <p:val>
                                            <p:strVal val="#ppt_y"/>
                                          </p:val>
                                        </p:tav>
                                      </p:tavLst>
                                    </p:anim>
                                    <p:anim calcmode="lin" valueType="num">
                                      <p:cBhvr>
                                        <p:cTn id="284" dur="500" fill="hold"/>
                                        <p:tgtEl>
                                          <p:spTgt spid="41018"/>
                                        </p:tgtEl>
                                        <p:attrNameLst>
                                          <p:attrName>ppt_w</p:attrName>
                                        </p:attrNameLst>
                                      </p:cBhvr>
                                      <p:tavLst>
                                        <p:tav tm="0">
                                          <p:val>
                                            <p:strVal val="#ppt_w"/>
                                          </p:val>
                                        </p:tav>
                                        <p:tav tm="100000">
                                          <p:val>
                                            <p:strVal val="#ppt_w"/>
                                          </p:val>
                                        </p:tav>
                                      </p:tavLst>
                                    </p:anim>
                                    <p:anim calcmode="lin" valueType="num">
                                      <p:cBhvr>
                                        <p:cTn id="285" dur="500" fill="hold"/>
                                        <p:tgtEl>
                                          <p:spTgt spid="41018"/>
                                        </p:tgtEl>
                                        <p:attrNameLst>
                                          <p:attrName>ppt_h</p:attrName>
                                        </p:attrNameLst>
                                      </p:cBhvr>
                                      <p:tavLst>
                                        <p:tav tm="0">
                                          <p:val>
                                            <p:fltVal val="0"/>
                                          </p:val>
                                        </p:tav>
                                        <p:tav tm="100000">
                                          <p:val>
                                            <p:strVal val="#ppt_h"/>
                                          </p:val>
                                        </p:tav>
                                      </p:tavLst>
                                    </p:anim>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7" presetClass="entr" presetSubtype="8" fill="hold" nodeType="clickEffect">
                                  <p:stCondLst>
                                    <p:cond delay="0"/>
                                  </p:stCondLst>
                                  <p:childTnLst>
                                    <p:set>
                                      <p:cBhvr>
                                        <p:cTn id="289" dur="1" fill="hold">
                                          <p:stCondLst>
                                            <p:cond delay="0"/>
                                          </p:stCondLst>
                                        </p:cTn>
                                        <p:tgtEl>
                                          <p:spTgt spid="41023"/>
                                        </p:tgtEl>
                                        <p:attrNameLst>
                                          <p:attrName>style.visibility</p:attrName>
                                        </p:attrNameLst>
                                      </p:cBhvr>
                                      <p:to>
                                        <p:strVal val="visible"/>
                                      </p:to>
                                    </p:set>
                                    <p:anim calcmode="lin" valueType="num">
                                      <p:cBhvr>
                                        <p:cTn id="290" dur="500" fill="hold"/>
                                        <p:tgtEl>
                                          <p:spTgt spid="41023"/>
                                        </p:tgtEl>
                                        <p:attrNameLst>
                                          <p:attrName>ppt_x</p:attrName>
                                        </p:attrNameLst>
                                      </p:cBhvr>
                                      <p:tavLst>
                                        <p:tav tm="0">
                                          <p:val>
                                            <p:strVal val="#ppt_x-#ppt_w/2"/>
                                          </p:val>
                                        </p:tav>
                                        <p:tav tm="100000">
                                          <p:val>
                                            <p:strVal val="#ppt_x"/>
                                          </p:val>
                                        </p:tav>
                                      </p:tavLst>
                                    </p:anim>
                                    <p:anim calcmode="lin" valueType="num">
                                      <p:cBhvr>
                                        <p:cTn id="291" dur="500" fill="hold"/>
                                        <p:tgtEl>
                                          <p:spTgt spid="41023"/>
                                        </p:tgtEl>
                                        <p:attrNameLst>
                                          <p:attrName>ppt_y</p:attrName>
                                        </p:attrNameLst>
                                      </p:cBhvr>
                                      <p:tavLst>
                                        <p:tav tm="0">
                                          <p:val>
                                            <p:strVal val="#ppt_y"/>
                                          </p:val>
                                        </p:tav>
                                        <p:tav tm="100000">
                                          <p:val>
                                            <p:strVal val="#ppt_y"/>
                                          </p:val>
                                        </p:tav>
                                      </p:tavLst>
                                    </p:anim>
                                    <p:anim calcmode="lin" valueType="num">
                                      <p:cBhvr>
                                        <p:cTn id="292" dur="500" fill="hold"/>
                                        <p:tgtEl>
                                          <p:spTgt spid="41023"/>
                                        </p:tgtEl>
                                        <p:attrNameLst>
                                          <p:attrName>ppt_w</p:attrName>
                                        </p:attrNameLst>
                                      </p:cBhvr>
                                      <p:tavLst>
                                        <p:tav tm="0">
                                          <p:val>
                                            <p:fltVal val="0"/>
                                          </p:val>
                                        </p:tav>
                                        <p:tav tm="100000">
                                          <p:val>
                                            <p:strVal val="#ppt_w"/>
                                          </p:val>
                                        </p:tav>
                                      </p:tavLst>
                                    </p:anim>
                                    <p:anim calcmode="lin" valueType="num">
                                      <p:cBhvr>
                                        <p:cTn id="293" dur="500" fill="hold"/>
                                        <p:tgtEl>
                                          <p:spTgt spid="41023"/>
                                        </p:tgtEl>
                                        <p:attrNameLst>
                                          <p:attrName>ppt_h</p:attrName>
                                        </p:attrNameLst>
                                      </p:cBhvr>
                                      <p:tavLst>
                                        <p:tav tm="0">
                                          <p:val>
                                            <p:strVal val="#ppt_h"/>
                                          </p:val>
                                        </p:tav>
                                        <p:tav tm="100000">
                                          <p:val>
                                            <p:strVal val="#ppt_h"/>
                                          </p:val>
                                        </p:tav>
                                      </p:tavLst>
                                    </p:anim>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 presetClass="entr" presetSubtype="1" fill="hold" nodeType="clickEffect">
                                  <p:stCondLst>
                                    <p:cond delay="0"/>
                                  </p:stCondLst>
                                  <p:childTnLst>
                                    <p:set>
                                      <p:cBhvr>
                                        <p:cTn id="297" dur="1" fill="hold">
                                          <p:stCondLst>
                                            <p:cond delay="0"/>
                                          </p:stCondLst>
                                        </p:cTn>
                                        <p:tgtEl>
                                          <p:spTgt spid="41043"/>
                                        </p:tgtEl>
                                        <p:attrNameLst>
                                          <p:attrName>style.visibility</p:attrName>
                                        </p:attrNameLst>
                                      </p:cBhvr>
                                      <p:to>
                                        <p:strVal val="visible"/>
                                      </p:to>
                                    </p:set>
                                    <p:anim calcmode="lin" valueType="num">
                                      <p:cBhvr additive="base">
                                        <p:cTn id="298" dur="500" fill="hold"/>
                                        <p:tgtEl>
                                          <p:spTgt spid="41043"/>
                                        </p:tgtEl>
                                        <p:attrNameLst>
                                          <p:attrName>ppt_x</p:attrName>
                                        </p:attrNameLst>
                                      </p:cBhvr>
                                      <p:tavLst>
                                        <p:tav tm="0">
                                          <p:val>
                                            <p:strVal val="#ppt_x"/>
                                          </p:val>
                                        </p:tav>
                                        <p:tav tm="100000">
                                          <p:val>
                                            <p:strVal val="#ppt_x"/>
                                          </p:val>
                                        </p:tav>
                                      </p:tavLst>
                                    </p:anim>
                                    <p:anim calcmode="lin" valueType="num">
                                      <p:cBhvr additive="base">
                                        <p:cTn id="299" dur="500" fill="hold"/>
                                        <p:tgtEl>
                                          <p:spTgt spid="41043"/>
                                        </p:tgtEl>
                                        <p:attrNameLst>
                                          <p:attrName>ppt_y</p:attrName>
                                        </p:attrNameLst>
                                      </p:cBhvr>
                                      <p:tavLst>
                                        <p:tav tm="0">
                                          <p:val>
                                            <p:strVal val="0-#ppt_h/2"/>
                                          </p:val>
                                        </p:tav>
                                        <p:tav tm="100000">
                                          <p:val>
                                            <p:strVal val="#ppt_y"/>
                                          </p:val>
                                        </p:tav>
                                      </p:tavLst>
                                    </p:anim>
                                  </p:childTnLst>
                                </p:cTn>
                              </p:par>
                            </p:childTnLst>
                          </p:cTn>
                        </p:par>
                      </p:childTnLst>
                    </p:cTn>
                  </p:par>
                  <p:par>
                    <p:cTn id="300" fill="hold" nodeType="clickPar">
                      <p:stCondLst>
                        <p:cond delay="indefinite"/>
                      </p:stCondLst>
                      <p:childTnLst>
                        <p:par>
                          <p:cTn id="301" fill="hold" nodeType="withGroup">
                            <p:stCondLst>
                              <p:cond delay="0"/>
                            </p:stCondLst>
                            <p:childTnLst>
                              <p:par>
                                <p:cTn id="302" presetID="1" presetClass="entr" presetSubtype="0" fill="hold" nodeType="clickEffect">
                                  <p:stCondLst>
                                    <p:cond delay="0"/>
                                  </p:stCondLst>
                                  <p:childTnLst>
                                    <p:set>
                                      <p:cBhvr>
                                        <p:cTn id="303" dur="1" fill="hold">
                                          <p:stCondLst>
                                            <p:cond delay="499"/>
                                          </p:stCondLst>
                                        </p:cTn>
                                        <p:tgtEl>
                                          <p:spTgt spid="41029"/>
                                        </p:tgtEl>
                                        <p:attrNameLst>
                                          <p:attrName>style.visibility</p:attrName>
                                        </p:attrNameLst>
                                      </p:cBhvr>
                                      <p:to>
                                        <p:strVal val="visible"/>
                                      </p:to>
                                    </p:se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nodeType="clickEffect">
                                  <p:stCondLst>
                                    <p:cond delay="0"/>
                                  </p:stCondLst>
                                  <p:childTnLst>
                                    <p:set>
                                      <p:cBhvr>
                                        <p:cTn id="307" dur="1" fill="hold">
                                          <p:stCondLst>
                                            <p:cond delay="499"/>
                                          </p:stCondLst>
                                        </p:cTn>
                                        <p:tgtEl>
                                          <p:spTgt spid="41036"/>
                                        </p:tgtEl>
                                        <p:attrNameLst>
                                          <p:attrName>style.visibility</p:attrName>
                                        </p:attrNameLst>
                                      </p:cBhvr>
                                      <p:to>
                                        <p:strVal val="visible"/>
                                      </p:to>
                                    </p:se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18" presetClass="entr" presetSubtype="3" fill="hold" nodeType="clickEffect">
                                  <p:stCondLst>
                                    <p:cond delay="0"/>
                                  </p:stCondLst>
                                  <p:childTnLst>
                                    <p:set>
                                      <p:cBhvr>
                                        <p:cTn id="311" dur="1" fill="hold">
                                          <p:stCondLst>
                                            <p:cond delay="0"/>
                                          </p:stCondLst>
                                        </p:cTn>
                                        <p:tgtEl>
                                          <p:spTgt spid="41044"/>
                                        </p:tgtEl>
                                        <p:attrNameLst>
                                          <p:attrName>style.visibility</p:attrName>
                                        </p:attrNameLst>
                                      </p:cBhvr>
                                      <p:to>
                                        <p:strVal val="visible"/>
                                      </p:to>
                                    </p:set>
                                    <p:animEffect transition="in" filter="strips(upRight)">
                                      <p:cBhvr>
                                        <p:cTn id="312" dur="500"/>
                                        <p:tgtEl>
                                          <p:spTgt spid="41044"/>
                                        </p:tgtEl>
                                      </p:cBhvr>
                                    </p:animEffec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18" presetClass="entr" presetSubtype="6" fill="hold" nodeType="clickEffect">
                                  <p:stCondLst>
                                    <p:cond delay="0"/>
                                  </p:stCondLst>
                                  <p:childTnLst>
                                    <p:set>
                                      <p:cBhvr>
                                        <p:cTn id="316" dur="1" fill="hold">
                                          <p:stCondLst>
                                            <p:cond delay="0"/>
                                          </p:stCondLst>
                                        </p:cTn>
                                        <p:tgtEl>
                                          <p:spTgt spid="41045"/>
                                        </p:tgtEl>
                                        <p:attrNameLst>
                                          <p:attrName>style.visibility</p:attrName>
                                        </p:attrNameLst>
                                      </p:cBhvr>
                                      <p:to>
                                        <p:strVal val="visible"/>
                                      </p:to>
                                    </p:set>
                                    <p:animEffect transition="in" filter="strips(downRight)">
                                      <p:cBhvr>
                                        <p:cTn id="317" dur="500"/>
                                        <p:tgtEl>
                                          <p:spTgt spid="41045"/>
                                        </p:tgtEl>
                                      </p:cBhvr>
                                    </p:animEffec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7" presetClass="entr" presetSubtype="1" fill="hold" nodeType="clickEffect">
                                  <p:stCondLst>
                                    <p:cond delay="0"/>
                                  </p:stCondLst>
                                  <p:childTnLst>
                                    <p:set>
                                      <p:cBhvr>
                                        <p:cTn id="321" dur="1" fill="hold">
                                          <p:stCondLst>
                                            <p:cond delay="0"/>
                                          </p:stCondLst>
                                        </p:cTn>
                                        <p:tgtEl>
                                          <p:spTgt spid="41046"/>
                                        </p:tgtEl>
                                        <p:attrNameLst>
                                          <p:attrName>style.visibility</p:attrName>
                                        </p:attrNameLst>
                                      </p:cBhvr>
                                      <p:to>
                                        <p:strVal val="visible"/>
                                      </p:to>
                                    </p:set>
                                    <p:anim calcmode="lin" valueType="num">
                                      <p:cBhvr>
                                        <p:cTn id="322" dur="500" fill="hold"/>
                                        <p:tgtEl>
                                          <p:spTgt spid="41046"/>
                                        </p:tgtEl>
                                        <p:attrNameLst>
                                          <p:attrName>ppt_x</p:attrName>
                                        </p:attrNameLst>
                                      </p:cBhvr>
                                      <p:tavLst>
                                        <p:tav tm="0">
                                          <p:val>
                                            <p:strVal val="#ppt_x"/>
                                          </p:val>
                                        </p:tav>
                                        <p:tav tm="100000">
                                          <p:val>
                                            <p:strVal val="#ppt_x"/>
                                          </p:val>
                                        </p:tav>
                                      </p:tavLst>
                                    </p:anim>
                                    <p:anim calcmode="lin" valueType="num">
                                      <p:cBhvr>
                                        <p:cTn id="323" dur="500" fill="hold"/>
                                        <p:tgtEl>
                                          <p:spTgt spid="41046"/>
                                        </p:tgtEl>
                                        <p:attrNameLst>
                                          <p:attrName>ppt_y</p:attrName>
                                        </p:attrNameLst>
                                      </p:cBhvr>
                                      <p:tavLst>
                                        <p:tav tm="0">
                                          <p:val>
                                            <p:strVal val="#ppt_y-#ppt_h/2"/>
                                          </p:val>
                                        </p:tav>
                                        <p:tav tm="100000">
                                          <p:val>
                                            <p:strVal val="#ppt_y"/>
                                          </p:val>
                                        </p:tav>
                                      </p:tavLst>
                                    </p:anim>
                                    <p:anim calcmode="lin" valueType="num">
                                      <p:cBhvr>
                                        <p:cTn id="324" dur="500" fill="hold"/>
                                        <p:tgtEl>
                                          <p:spTgt spid="41046"/>
                                        </p:tgtEl>
                                        <p:attrNameLst>
                                          <p:attrName>ppt_w</p:attrName>
                                        </p:attrNameLst>
                                      </p:cBhvr>
                                      <p:tavLst>
                                        <p:tav tm="0">
                                          <p:val>
                                            <p:strVal val="#ppt_w"/>
                                          </p:val>
                                        </p:tav>
                                        <p:tav tm="100000">
                                          <p:val>
                                            <p:strVal val="#ppt_w"/>
                                          </p:val>
                                        </p:tav>
                                      </p:tavLst>
                                    </p:anim>
                                    <p:anim calcmode="lin" valueType="num">
                                      <p:cBhvr>
                                        <p:cTn id="325" dur="500" fill="hold"/>
                                        <p:tgtEl>
                                          <p:spTgt spid="41046"/>
                                        </p:tgtEl>
                                        <p:attrNameLst>
                                          <p:attrName>ppt_h</p:attrName>
                                        </p:attrNameLst>
                                      </p:cBhvr>
                                      <p:tavLst>
                                        <p:tav tm="0">
                                          <p:val>
                                            <p:fltVal val="0"/>
                                          </p:val>
                                        </p:tav>
                                        <p:tav tm="100000">
                                          <p:val>
                                            <p:strVal val="#ppt_h"/>
                                          </p:val>
                                        </p:tav>
                                      </p:tavLst>
                                    </p:anim>
                                  </p:childTnLst>
                                </p:cTn>
                              </p:par>
                            </p:childTnLst>
                          </p:cTn>
                        </p:par>
                      </p:childTnLst>
                    </p:cTn>
                  </p:par>
                  <p:par>
                    <p:cTn id="326" fill="hold" nodeType="clickPar">
                      <p:stCondLst>
                        <p:cond delay="indefinite"/>
                      </p:stCondLst>
                      <p:childTnLst>
                        <p:par>
                          <p:cTn id="327" fill="hold" nodeType="withGroup">
                            <p:stCondLst>
                              <p:cond delay="0"/>
                            </p:stCondLst>
                            <p:childTnLst>
                              <p:par>
                                <p:cTn id="328" presetID="18" presetClass="entr" presetSubtype="12" fill="hold" nodeType="clickEffect">
                                  <p:stCondLst>
                                    <p:cond delay="0"/>
                                  </p:stCondLst>
                                  <p:childTnLst>
                                    <p:set>
                                      <p:cBhvr>
                                        <p:cTn id="329" dur="1" fill="hold">
                                          <p:stCondLst>
                                            <p:cond delay="0"/>
                                          </p:stCondLst>
                                        </p:cTn>
                                        <p:tgtEl>
                                          <p:spTgt spid="41047"/>
                                        </p:tgtEl>
                                        <p:attrNameLst>
                                          <p:attrName>style.visibility</p:attrName>
                                        </p:attrNameLst>
                                      </p:cBhvr>
                                      <p:to>
                                        <p:strVal val="visible"/>
                                      </p:to>
                                    </p:set>
                                    <p:animEffect transition="in" filter="strips(downLeft)">
                                      <p:cBhvr>
                                        <p:cTn id="330" dur="500"/>
                                        <p:tgtEl>
                                          <p:spTgt spid="41047"/>
                                        </p:tgtEl>
                                      </p:cBhvr>
                                    </p:animEffec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18" presetClass="entr" presetSubtype="9" fill="hold" nodeType="clickEffect">
                                  <p:stCondLst>
                                    <p:cond delay="0"/>
                                  </p:stCondLst>
                                  <p:childTnLst>
                                    <p:set>
                                      <p:cBhvr>
                                        <p:cTn id="334" dur="1" fill="hold">
                                          <p:stCondLst>
                                            <p:cond delay="0"/>
                                          </p:stCondLst>
                                        </p:cTn>
                                        <p:tgtEl>
                                          <p:spTgt spid="41048"/>
                                        </p:tgtEl>
                                        <p:attrNameLst>
                                          <p:attrName>style.visibility</p:attrName>
                                        </p:attrNameLst>
                                      </p:cBhvr>
                                      <p:to>
                                        <p:strVal val="visible"/>
                                      </p:to>
                                    </p:set>
                                    <p:animEffect transition="in" filter="strips(upLeft)">
                                      <p:cBhvr>
                                        <p:cTn id="335" dur="500"/>
                                        <p:tgtEl>
                                          <p:spTgt spid="41048"/>
                                        </p:tgtEl>
                                      </p:cBhvr>
                                    </p:animEffec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23" presetClass="entr" presetSubtype="16" fill="hold" nodeType="clickEffect">
                                  <p:stCondLst>
                                    <p:cond delay="0"/>
                                  </p:stCondLst>
                                  <p:childTnLst>
                                    <p:set>
                                      <p:cBhvr>
                                        <p:cTn id="339" dur="1" fill="hold">
                                          <p:stCondLst>
                                            <p:cond delay="0"/>
                                          </p:stCondLst>
                                        </p:cTn>
                                        <p:tgtEl>
                                          <p:spTgt spid="41049"/>
                                        </p:tgtEl>
                                        <p:attrNameLst>
                                          <p:attrName>style.visibility</p:attrName>
                                        </p:attrNameLst>
                                      </p:cBhvr>
                                      <p:to>
                                        <p:strVal val="visible"/>
                                      </p:to>
                                    </p:set>
                                    <p:anim calcmode="lin" valueType="num">
                                      <p:cBhvr>
                                        <p:cTn id="340" dur="500" fill="hold"/>
                                        <p:tgtEl>
                                          <p:spTgt spid="41049"/>
                                        </p:tgtEl>
                                        <p:attrNameLst>
                                          <p:attrName>ppt_w</p:attrName>
                                        </p:attrNameLst>
                                      </p:cBhvr>
                                      <p:tavLst>
                                        <p:tav tm="0">
                                          <p:val>
                                            <p:fltVal val="0"/>
                                          </p:val>
                                        </p:tav>
                                        <p:tav tm="100000">
                                          <p:val>
                                            <p:strVal val="#ppt_w"/>
                                          </p:val>
                                        </p:tav>
                                      </p:tavLst>
                                    </p:anim>
                                    <p:anim calcmode="lin" valueType="num">
                                      <p:cBhvr>
                                        <p:cTn id="341" dur="500" fill="hold"/>
                                        <p:tgtEl>
                                          <p:spTgt spid="41049"/>
                                        </p:tgtEl>
                                        <p:attrNameLst>
                                          <p:attrName>ppt_h</p:attrName>
                                        </p:attrNameLst>
                                      </p:cBhvr>
                                      <p:tavLst>
                                        <p:tav tm="0">
                                          <p:val>
                                            <p:fltVal val="0"/>
                                          </p:val>
                                        </p:tav>
                                        <p:tav tm="100000">
                                          <p:val>
                                            <p:strVal val="#ppt_h"/>
                                          </p:val>
                                        </p:tav>
                                      </p:tavLst>
                                    </p:anim>
                                  </p:childTnLst>
                                </p:cTn>
                              </p:par>
                            </p:childTnLst>
                          </p:cTn>
                        </p:par>
                      </p:childTnLst>
                    </p:cTn>
                  </p:par>
                  <p:par>
                    <p:cTn id="342" fill="hold" nodeType="clickPar">
                      <p:stCondLst>
                        <p:cond delay="indefinite"/>
                      </p:stCondLst>
                      <p:childTnLst>
                        <p:par>
                          <p:cTn id="343" fill="hold" nodeType="withGroup">
                            <p:stCondLst>
                              <p:cond delay="0"/>
                            </p:stCondLst>
                            <p:childTnLst>
                              <p:par>
                                <p:cTn id="344" presetID="23" presetClass="entr" presetSubtype="16" fill="hold" nodeType="clickEffect">
                                  <p:stCondLst>
                                    <p:cond delay="0"/>
                                  </p:stCondLst>
                                  <p:childTnLst>
                                    <p:set>
                                      <p:cBhvr>
                                        <p:cTn id="345" dur="1" fill="hold">
                                          <p:stCondLst>
                                            <p:cond delay="0"/>
                                          </p:stCondLst>
                                        </p:cTn>
                                        <p:tgtEl>
                                          <p:spTgt spid="41050"/>
                                        </p:tgtEl>
                                        <p:attrNameLst>
                                          <p:attrName>style.visibility</p:attrName>
                                        </p:attrNameLst>
                                      </p:cBhvr>
                                      <p:to>
                                        <p:strVal val="visible"/>
                                      </p:to>
                                    </p:set>
                                    <p:anim calcmode="lin" valueType="num">
                                      <p:cBhvr>
                                        <p:cTn id="346" dur="500" fill="hold"/>
                                        <p:tgtEl>
                                          <p:spTgt spid="41050"/>
                                        </p:tgtEl>
                                        <p:attrNameLst>
                                          <p:attrName>ppt_w</p:attrName>
                                        </p:attrNameLst>
                                      </p:cBhvr>
                                      <p:tavLst>
                                        <p:tav tm="0">
                                          <p:val>
                                            <p:fltVal val="0"/>
                                          </p:val>
                                        </p:tav>
                                        <p:tav tm="100000">
                                          <p:val>
                                            <p:strVal val="#ppt_w"/>
                                          </p:val>
                                        </p:tav>
                                      </p:tavLst>
                                    </p:anim>
                                    <p:anim calcmode="lin" valueType="num">
                                      <p:cBhvr>
                                        <p:cTn id="347" dur="500" fill="hold"/>
                                        <p:tgtEl>
                                          <p:spTgt spid="41050"/>
                                        </p:tgtEl>
                                        <p:attrNameLst>
                                          <p:attrName>ppt_h</p:attrName>
                                        </p:attrNameLst>
                                      </p:cBhvr>
                                      <p:tavLst>
                                        <p:tav tm="0">
                                          <p:val>
                                            <p:fltVal val="0"/>
                                          </p:val>
                                        </p:tav>
                                        <p:tav tm="100000">
                                          <p:val>
                                            <p:strVal val="#ppt_h"/>
                                          </p:val>
                                        </p:tav>
                                      </p:tavLst>
                                    </p:anim>
                                  </p:childTnLst>
                                </p:cTn>
                              </p:par>
                            </p:childTnLst>
                          </p:cTn>
                        </p:par>
                      </p:childTnLst>
                    </p:cTn>
                  </p:par>
                  <p:par>
                    <p:cTn id="348" fill="hold" nodeType="clickPar">
                      <p:stCondLst>
                        <p:cond delay="indefinite"/>
                      </p:stCondLst>
                      <p:childTnLst>
                        <p:par>
                          <p:cTn id="349" fill="hold" nodeType="withGroup">
                            <p:stCondLst>
                              <p:cond delay="0"/>
                            </p:stCondLst>
                            <p:childTnLst>
                              <p:par>
                                <p:cTn id="350" presetID="23" presetClass="entr" presetSubtype="16" fill="hold" nodeType="clickEffect">
                                  <p:stCondLst>
                                    <p:cond delay="0"/>
                                  </p:stCondLst>
                                  <p:childTnLst>
                                    <p:set>
                                      <p:cBhvr>
                                        <p:cTn id="351" dur="1" fill="hold">
                                          <p:stCondLst>
                                            <p:cond delay="0"/>
                                          </p:stCondLst>
                                        </p:cTn>
                                        <p:tgtEl>
                                          <p:spTgt spid="41051"/>
                                        </p:tgtEl>
                                        <p:attrNameLst>
                                          <p:attrName>style.visibility</p:attrName>
                                        </p:attrNameLst>
                                      </p:cBhvr>
                                      <p:to>
                                        <p:strVal val="visible"/>
                                      </p:to>
                                    </p:set>
                                    <p:anim calcmode="lin" valueType="num">
                                      <p:cBhvr>
                                        <p:cTn id="352" dur="500" fill="hold"/>
                                        <p:tgtEl>
                                          <p:spTgt spid="41051"/>
                                        </p:tgtEl>
                                        <p:attrNameLst>
                                          <p:attrName>ppt_w</p:attrName>
                                        </p:attrNameLst>
                                      </p:cBhvr>
                                      <p:tavLst>
                                        <p:tav tm="0">
                                          <p:val>
                                            <p:fltVal val="0"/>
                                          </p:val>
                                        </p:tav>
                                        <p:tav tm="100000">
                                          <p:val>
                                            <p:strVal val="#ppt_w"/>
                                          </p:val>
                                        </p:tav>
                                      </p:tavLst>
                                    </p:anim>
                                    <p:anim calcmode="lin" valueType="num">
                                      <p:cBhvr>
                                        <p:cTn id="353" dur="500" fill="hold"/>
                                        <p:tgtEl>
                                          <p:spTgt spid="41051"/>
                                        </p:tgtEl>
                                        <p:attrNameLst>
                                          <p:attrName>ppt_h</p:attrName>
                                        </p:attrNameLst>
                                      </p:cBhvr>
                                      <p:tavLst>
                                        <p:tav tm="0">
                                          <p:val>
                                            <p:fltVal val="0"/>
                                          </p:val>
                                        </p:tav>
                                        <p:tav tm="100000">
                                          <p:val>
                                            <p:strVal val="#ppt_h"/>
                                          </p:val>
                                        </p:tav>
                                      </p:tavLst>
                                    </p:anim>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7" presetClass="entr" presetSubtype="2" fill="hold" nodeType="clickEffect">
                                  <p:stCondLst>
                                    <p:cond delay="0"/>
                                  </p:stCondLst>
                                  <p:childTnLst>
                                    <p:set>
                                      <p:cBhvr>
                                        <p:cTn id="357" dur="1" fill="hold">
                                          <p:stCondLst>
                                            <p:cond delay="0"/>
                                          </p:stCondLst>
                                        </p:cTn>
                                        <p:tgtEl>
                                          <p:spTgt spid="41052"/>
                                        </p:tgtEl>
                                        <p:attrNameLst>
                                          <p:attrName>style.visibility</p:attrName>
                                        </p:attrNameLst>
                                      </p:cBhvr>
                                      <p:to>
                                        <p:strVal val="visible"/>
                                      </p:to>
                                    </p:set>
                                    <p:anim calcmode="lin" valueType="num">
                                      <p:cBhvr>
                                        <p:cTn id="358" dur="500" fill="hold"/>
                                        <p:tgtEl>
                                          <p:spTgt spid="41052"/>
                                        </p:tgtEl>
                                        <p:attrNameLst>
                                          <p:attrName>ppt_x</p:attrName>
                                        </p:attrNameLst>
                                      </p:cBhvr>
                                      <p:tavLst>
                                        <p:tav tm="0">
                                          <p:val>
                                            <p:strVal val="#ppt_x+#ppt_w/2"/>
                                          </p:val>
                                        </p:tav>
                                        <p:tav tm="100000">
                                          <p:val>
                                            <p:strVal val="#ppt_x"/>
                                          </p:val>
                                        </p:tav>
                                      </p:tavLst>
                                    </p:anim>
                                    <p:anim calcmode="lin" valueType="num">
                                      <p:cBhvr>
                                        <p:cTn id="359" dur="500" fill="hold"/>
                                        <p:tgtEl>
                                          <p:spTgt spid="41052"/>
                                        </p:tgtEl>
                                        <p:attrNameLst>
                                          <p:attrName>ppt_y</p:attrName>
                                        </p:attrNameLst>
                                      </p:cBhvr>
                                      <p:tavLst>
                                        <p:tav tm="0">
                                          <p:val>
                                            <p:strVal val="#ppt_y"/>
                                          </p:val>
                                        </p:tav>
                                        <p:tav tm="100000">
                                          <p:val>
                                            <p:strVal val="#ppt_y"/>
                                          </p:val>
                                        </p:tav>
                                      </p:tavLst>
                                    </p:anim>
                                    <p:anim calcmode="lin" valueType="num">
                                      <p:cBhvr>
                                        <p:cTn id="360" dur="500" fill="hold"/>
                                        <p:tgtEl>
                                          <p:spTgt spid="41052"/>
                                        </p:tgtEl>
                                        <p:attrNameLst>
                                          <p:attrName>ppt_w</p:attrName>
                                        </p:attrNameLst>
                                      </p:cBhvr>
                                      <p:tavLst>
                                        <p:tav tm="0">
                                          <p:val>
                                            <p:fltVal val="0"/>
                                          </p:val>
                                        </p:tav>
                                        <p:tav tm="100000">
                                          <p:val>
                                            <p:strVal val="#ppt_w"/>
                                          </p:val>
                                        </p:tav>
                                      </p:tavLst>
                                    </p:anim>
                                    <p:anim calcmode="lin" valueType="num">
                                      <p:cBhvr>
                                        <p:cTn id="361" dur="500" fill="hold"/>
                                        <p:tgtEl>
                                          <p:spTgt spid="41052"/>
                                        </p:tgtEl>
                                        <p:attrNameLst>
                                          <p:attrName>ppt_h</p:attrName>
                                        </p:attrNameLst>
                                      </p:cBhvr>
                                      <p:tavLst>
                                        <p:tav tm="0">
                                          <p:val>
                                            <p:strVal val="#ppt_h"/>
                                          </p:val>
                                        </p:tav>
                                        <p:tav tm="100000">
                                          <p:val>
                                            <p:strVal val="#ppt_h"/>
                                          </p:val>
                                        </p:tav>
                                      </p:tavLst>
                                    </p:anim>
                                  </p:childTnLst>
                                </p:cTn>
                              </p:par>
                            </p:childTnLst>
                          </p:cTn>
                        </p:par>
                      </p:childTnLst>
                    </p:cTn>
                  </p:par>
                  <p:par>
                    <p:cTn id="362" fill="hold" nodeType="clickPar">
                      <p:stCondLst>
                        <p:cond delay="indefinite"/>
                      </p:stCondLst>
                      <p:childTnLst>
                        <p:par>
                          <p:cTn id="363" fill="hold" nodeType="withGroup">
                            <p:stCondLst>
                              <p:cond delay="0"/>
                            </p:stCondLst>
                            <p:childTnLst>
                              <p:par>
                                <p:cTn id="364" presetID="17" presetClass="entr" presetSubtype="2" fill="hold" nodeType="clickEffect">
                                  <p:stCondLst>
                                    <p:cond delay="0"/>
                                  </p:stCondLst>
                                  <p:childTnLst>
                                    <p:set>
                                      <p:cBhvr>
                                        <p:cTn id="365" dur="1" fill="hold">
                                          <p:stCondLst>
                                            <p:cond delay="0"/>
                                          </p:stCondLst>
                                        </p:cTn>
                                        <p:tgtEl>
                                          <p:spTgt spid="41053"/>
                                        </p:tgtEl>
                                        <p:attrNameLst>
                                          <p:attrName>style.visibility</p:attrName>
                                        </p:attrNameLst>
                                      </p:cBhvr>
                                      <p:to>
                                        <p:strVal val="visible"/>
                                      </p:to>
                                    </p:set>
                                    <p:anim calcmode="lin" valueType="num">
                                      <p:cBhvr>
                                        <p:cTn id="366" dur="500" fill="hold"/>
                                        <p:tgtEl>
                                          <p:spTgt spid="41053"/>
                                        </p:tgtEl>
                                        <p:attrNameLst>
                                          <p:attrName>ppt_x</p:attrName>
                                        </p:attrNameLst>
                                      </p:cBhvr>
                                      <p:tavLst>
                                        <p:tav tm="0">
                                          <p:val>
                                            <p:strVal val="#ppt_x+#ppt_w/2"/>
                                          </p:val>
                                        </p:tav>
                                        <p:tav tm="100000">
                                          <p:val>
                                            <p:strVal val="#ppt_x"/>
                                          </p:val>
                                        </p:tav>
                                      </p:tavLst>
                                    </p:anim>
                                    <p:anim calcmode="lin" valueType="num">
                                      <p:cBhvr>
                                        <p:cTn id="367" dur="500" fill="hold"/>
                                        <p:tgtEl>
                                          <p:spTgt spid="41053"/>
                                        </p:tgtEl>
                                        <p:attrNameLst>
                                          <p:attrName>ppt_y</p:attrName>
                                        </p:attrNameLst>
                                      </p:cBhvr>
                                      <p:tavLst>
                                        <p:tav tm="0">
                                          <p:val>
                                            <p:strVal val="#ppt_y"/>
                                          </p:val>
                                        </p:tav>
                                        <p:tav tm="100000">
                                          <p:val>
                                            <p:strVal val="#ppt_y"/>
                                          </p:val>
                                        </p:tav>
                                      </p:tavLst>
                                    </p:anim>
                                    <p:anim calcmode="lin" valueType="num">
                                      <p:cBhvr>
                                        <p:cTn id="368" dur="500" fill="hold"/>
                                        <p:tgtEl>
                                          <p:spTgt spid="41053"/>
                                        </p:tgtEl>
                                        <p:attrNameLst>
                                          <p:attrName>ppt_w</p:attrName>
                                        </p:attrNameLst>
                                      </p:cBhvr>
                                      <p:tavLst>
                                        <p:tav tm="0">
                                          <p:val>
                                            <p:fltVal val="0"/>
                                          </p:val>
                                        </p:tav>
                                        <p:tav tm="100000">
                                          <p:val>
                                            <p:strVal val="#ppt_w"/>
                                          </p:val>
                                        </p:tav>
                                      </p:tavLst>
                                    </p:anim>
                                    <p:anim calcmode="lin" valueType="num">
                                      <p:cBhvr>
                                        <p:cTn id="369" dur="500" fill="hold"/>
                                        <p:tgtEl>
                                          <p:spTgt spid="41053"/>
                                        </p:tgtEl>
                                        <p:attrNameLst>
                                          <p:attrName>ppt_h</p:attrName>
                                        </p:attrNameLst>
                                      </p:cBhvr>
                                      <p:tavLst>
                                        <p:tav tm="0">
                                          <p:val>
                                            <p:strVal val="#ppt_h"/>
                                          </p:val>
                                        </p:tav>
                                        <p:tav tm="100000">
                                          <p:val>
                                            <p:strVal val="#ppt_h"/>
                                          </p:val>
                                        </p:tav>
                                      </p:tavLst>
                                    </p:anim>
                                  </p:childTnLst>
                                </p:cTn>
                              </p:par>
                            </p:childTnLst>
                          </p:cTn>
                        </p:par>
                      </p:childTnLst>
                    </p:cTn>
                  </p:par>
                  <p:par>
                    <p:cTn id="370" fill="hold" nodeType="clickPar">
                      <p:stCondLst>
                        <p:cond delay="indefinite"/>
                      </p:stCondLst>
                      <p:childTnLst>
                        <p:par>
                          <p:cTn id="371" fill="hold" nodeType="withGroup">
                            <p:stCondLst>
                              <p:cond delay="0"/>
                            </p:stCondLst>
                            <p:childTnLst>
                              <p:par>
                                <p:cTn id="372" presetID="18" presetClass="entr" presetSubtype="6" fill="hold" nodeType="clickEffect">
                                  <p:stCondLst>
                                    <p:cond delay="0"/>
                                  </p:stCondLst>
                                  <p:childTnLst>
                                    <p:set>
                                      <p:cBhvr>
                                        <p:cTn id="373" dur="1" fill="hold">
                                          <p:stCondLst>
                                            <p:cond delay="0"/>
                                          </p:stCondLst>
                                        </p:cTn>
                                        <p:tgtEl>
                                          <p:spTgt spid="41054"/>
                                        </p:tgtEl>
                                        <p:attrNameLst>
                                          <p:attrName>style.visibility</p:attrName>
                                        </p:attrNameLst>
                                      </p:cBhvr>
                                      <p:to>
                                        <p:strVal val="visible"/>
                                      </p:to>
                                    </p:set>
                                    <p:animEffect transition="in" filter="strips(downRight)">
                                      <p:cBhvr>
                                        <p:cTn id="374" dur="500"/>
                                        <p:tgtEl>
                                          <p:spTgt spid="41054"/>
                                        </p:tgtEl>
                                      </p:cBhvr>
                                    </p:animEffect>
                                  </p:childTnLst>
                                </p:cTn>
                              </p:par>
                            </p:childTnLst>
                          </p:cTn>
                        </p:par>
                      </p:childTnLst>
                    </p:cTn>
                  </p:par>
                  <p:par>
                    <p:cTn id="375" fill="hold" nodeType="clickPar">
                      <p:stCondLst>
                        <p:cond delay="indefinite"/>
                      </p:stCondLst>
                      <p:childTnLst>
                        <p:par>
                          <p:cTn id="376" fill="hold" nodeType="withGroup">
                            <p:stCondLst>
                              <p:cond delay="0"/>
                            </p:stCondLst>
                            <p:childTnLst>
                              <p:par>
                                <p:cTn id="377" presetID="17" presetClass="entr" presetSubtype="8" fill="hold" nodeType="clickEffect">
                                  <p:stCondLst>
                                    <p:cond delay="0"/>
                                  </p:stCondLst>
                                  <p:childTnLst>
                                    <p:set>
                                      <p:cBhvr>
                                        <p:cTn id="378" dur="1" fill="hold">
                                          <p:stCondLst>
                                            <p:cond delay="0"/>
                                          </p:stCondLst>
                                        </p:cTn>
                                        <p:tgtEl>
                                          <p:spTgt spid="41055"/>
                                        </p:tgtEl>
                                        <p:attrNameLst>
                                          <p:attrName>style.visibility</p:attrName>
                                        </p:attrNameLst>
                                      </p:cBhvr>
                                      <p:to>
                                        <p:strVal val="visible"/>
                                      </p:to>
                                    </p:set>
                                    <p:anim calcmode="lin" valueType="num">
                                      <p:cBhvr>
                                        <p:cTn id="379" dur="500" fill="hold"/>
                                        <p:tgtEl>
                                          <p:spTgt spid="41055"/>
                                        </p:tgtEl>
                                        <p:attrNameLst>
                                          <p:attrName>ppt_x</p:attrName>
                                        </p:attrNameLst>
                                      </p:cBhvr>
                                      <p:tavLst>
                                        <p:tav tm="0">
                                          <p:val>
                                            <p:strVal val="#ppt_x-#ppt_w/2"/>
                                          </p:val>
                                        </p:tav>
                                        <p:tav tm="100000">
                                          <p:val>
                                            <p:strVal val="#ppt_x"/>
                                          </p:val>
                                        </p:tav>
                                      </p:tavLst>
                                    </p:anim>
                                    <p:anim calcmode="lin" valueType="num">
                                      <p:cBhvr>
                                        <p:cTn id="380" dur="500" fill="hold"/>
                                        <p:tgtEl>
                                          <p:spTgt spid="41055"/>
                                        </p:tgtEl>
                                        <p:attrNameLst>
                                          <p:attrName>ppt_y</p:attrName>
                                        </p:attrNameLst>
                                      </p:cBhvr>
                                      <p:tavLst>
                                        <p:tav tm="0">
                                          <p:val>
                                            <p:strVal val="#ppt_y"/>
                                          </p:val>
                                        </p:tav>
                                        <p:tav tm="100000">
                                          <p:val>
                                            <p:strVal val="#ppt_y"/>
                                          </p:val>
                                        </p:tav>
                                      </p:tavLst>
                                    </p:anim>
                                    <p:anim calcmode="lin" valueType="num">
                                      <p:cBhvr>
                                        <p:cTn id="381" dur="500" fill="hold"/>
                                        <p:tgtEl>
                                          <p:spTgt spid="41055"/>
                                        </p:tgtEl>
                                        <p:attrNameLst>
                                          <p:attrName>ppt_w</p:attrName>
                                        </p:attrNameLst>
                                      </p:cBhvr>
                                      <p:tavLst>
                                        <p:tav tm="0">
                                          <p:val>
                                            <p:fltVal val="0"/>
                                          </p:val>
                                        </p:tav>
                                        <p:tav tm="100000">
                                          <p:val>
                                            <p:strVal val="#ppt_w"/>
                                          </p:val>
                                        </p:tav>
                                      </p:tavLst>
                                    </p:anim>
                                    <p:anim calcmode="lin" valueType="num">
                                      <p:cBhvr>
                                        <p:cTn id="382" dur="500" fill="hold"/>
                                        <p:tgtEl>
                                          <p:spTgt spid="41055"/>
                                        </p:tgtEl>
                                        <p:attrNameLst>
                                          <p:attrName>ppt_h</p:attrName>
                                        </p:attrNameLst>
                                      </p:cBhvr>
                                      <p:tavLst>
                                        <p:tav tm="0">
                                          <p:val>
                                            <p:strVal val="#ppt_h"/>
                                          </p:val>
                                        </p:tav>
                                        <p:tav tm="100000">
                                          <p:val>
                                            <p:strVal val="#ppt_h"/>
                                          </p:val>
                                        </p:tav>
                                      </p:tavLst>
                                    </p:anim>
                                  </p:childTnLst>
                                </p:cTn>
                              </p:par>
                            </p:childTnLst>
                          </p:cTn>
                        </p:par>
                      </p:childTnLst>
                    </p:cTn>
                  </p:par>
                  <p:par>
                    <p:cTn id="383" fill="hold" nodeType="clickPar">
                      <p:stCondLst>
                        <p:cond delay="indefinite"/>
                      </p:stCondLst>
                      <p:childTnLst>
                        <p:par>
                          <p:cTn id="384" fill="hold" nodeType="withGroup">
                            <p:stCondLst>
                              <p:cond delay="0"/>
                            </p:stCondLst>
                            <p:childTnLst>
                              <p:par>
                                <p:cTn id="385" presetID="17" presetClass="entr" presetSubtype="8" fill="hold" nodeType="clickEffect">
                                  <p:stCondLst>
                                    <p:cond delay="0"/>
                                  </p:stCondLst>
                                  <p:childTnLst>
                                    <p:set>
                                      <p:cBhvr>
                                        <p:cTn id="386" dur="1" fill="hold">
                                          <p:stCondLst>
                                            <p:cond delay="0"/>
                                          </p:stCondLst>
                                        </p:cTn>
                                        <p:tgtEl>
                                          <p:spTgt spid="41056"/>
                                        </p:tgtEl>
                                        <p:attrNameLst>
                                          <p:attrName>style.visibility</p:attrName>
                                        </p:attrNameLst>
                                      </p:cBhvr>
                                      <p:to>
                                        <p:strVal val="visible"/>
                                      </p:to>
                                    </p:set>
                                    <p:anim calcmode="lin" valueType="num">
                                      <p:cBhvr>
                                        <p:cTn id="387" dur="500" fill="hold"/>
                                        <p:tgtEl>
                                          <p:spTgt spid="41056"/>
                                        </p:tgtEl>
                                        <p:attrNameLst>
                                          <p:attrName>ppt_x</p:attrName>
                                        </p:attrNameLst>
                                      </p:cBhvr>
                                      <p:tavLst>
                                        <p:tav tm="0">
                                          <p:val>
                                            <p:strVal val="#ppt_x-#ppt_w/2"/>
                                          </p:val>
                                        </p:tav>
                                        <p:tav tm="100000">
                                          <p:val>
                                            <p:strVal val="#ppt_x"/>
                                          </p:val>
                                        </p:tav>
                                      </p:tavLst>
                                    </p:anim>
                                    <p:anim calcmode="lin" valueType="num">
                                      <p:cBhvr>
                                        <p:cTn id="388" dur="500" fill="hold"/>
                                        <p:tgtEl>
                                          <p:spTgt spid="41056"/>
                                        </p:tgtEl>
                                        <p:attrNameLst>
                                          <p:attrName>ppt_y</p:attrName>
                                        </p:attrNameLst>
                                      </p:cBhvr>
                                      <p:tavLst>
                                        <p:tav tm="0">
                                          <p:val>
                                            <p:strVal val="#ppt_y"/>
                                          </p:val>
                                        </p:tav>
                                        <p:tav tm="100000">
                                          <p:val>
                                            <p:strVal val="#ppt_y"/>
                                          </p:val>
                                        </p:tav>
                                      </p:tavLst>
                                    </p:anim>
                                    <p:anim calcmode="lin" valueType="num">
                                      <p:cBhvr>
                                        <p:cTn id="389" dur="500" fill="hold"/>
                                        <p:tgtEl>
                                          <p:spTgt spid="41056"/>
                                        </p:tgtEl>
                                        <p:attrNameLst>
                                          <p:attrName>ppt_w</p:attrName>
                                        </p:attrNameLst>
                                      </p:cBhvr>
                                      <p:tavLst>
                                        <p:tav tm="0">
                                          <p:val>
                                            <p:fltVal val="0"/>
                                          </p:val>
                                        </p:tav>
                                        <p:tav tm="100000">
                                          <p:val>
                                            <p:strVal val="#ppt_w"/>
                                          </p:val>
                                        </p:tav>
                                      </p:tavLst>
                                    </p:anim>
                                    <p:anim calcmode="lin" valueType="num">
                                      <p:cBhvr>
                                        <p:cTn id="390" dur="500" fill="hold"/>
                                        <p:tgtEl>
                                          <p:spTgt spid="41056"/>
                                        </p:tgtEl>
                                        <p:attrNameLst>
                                          <p:attrName>ppt_h</p:attrName>
                                        </p:attrNameLst>
                                      </p:cBhvr>
                                      <p:tavLst>
                                        <p:tav tm="0">
                                          <p:val>
                                            <p:strVal val="#ppt_h"/>
                                          </p:val>
                                        </p:tav>
                                        <p:tav tm="100000">
                                          <p:val>
                                            <p:strVal val="#ppt_h"/>
                                          </p:val>
                                        </p:tav>
                                      </p:tavLst>
                                    </p:anim>
                                  </p:childTnLst>
                                </p:cTn>
                              </p:par>
                            </p:childTnLst>
                          </p:cTn>
                        </p:par>
                      </p:childTnLst>
                    </p:cTn>
                  </p:par>
                  <p:par>
                    <p:cTn id="391" fill="hold" nodeType="clickPar">
                      <p:stCondLst>
                        <p:cond delay="indefinite"/>
                      </p:stCondLst>
                      <p:childTnLst>
                        <p:par>
                          <p:cTn id="392" fill="hold" nodeType="withGroup">
                            <p:stCondLst>
                              <p:cond delay="0"/>
                            </p:stCondLst>
                            <p:childTnLst>
                              <p:par>
                                <p:cTn id="393" presetID="17" presetClass="entr" presetSubtype="8" fill="hold" nodeType="clickEffect">
                                  <p:stCondLst>
                                    <p:cond delay="0"/>
                                  </p:stCondLst>
                                  <p:childTnLst>
                                    <p:set>
                                      <p:cBhvr>
                                        <p:cTn id="394" dur="1" fill="hold">
                                          <p:stCondLst>
                                            <p:cond delay="0"/>
                                          </p:stCondLst>
                                        </p:cTn>
                                        <p:tgtEl>
                                          <p:spTgt spid="41057"/>
                                        </p:tgtEl>
                                        <p:attrNameLst>
                                          <p:attrName>style.visibility</p:attrName>
                                        </p:attrNameLst>
                                      </p:cBhvr>
                                      <p:to>
                                        <p:strVal val="visible"/>
                                      </p:to>
                                    </p:set>
                                    <p:anim calcmode="lin" valueType="num">
                                      <p:cBhvr>
                                        <p:cTn id="395" dur="500" fill="hold"/>
                                        <p:tgtEl>
                                          <p:spTgt spid="41057"/>
                                        </p:tgtEl>
                                        <p:attrNameLst>
                                          <p:attrName>ppt_x</p:attrName>
                                        </p:attrNameLst>
                                      </p:cBhvr>
                                      <p:tavLst>
                                        <p:tav tm="0">
                                          <p:val>
                                            <p:strVal val="#ppt_x-#ppt_w/2"/>
                                          </p:val>
                                        </p:tav>
                                        <p:tav tm="100000">
                                          <p:val>
                                            <p:strVal val="#ppt_x"/>
                                          </p:val>
                                        </p:tav>
                                      </p:tavLst>
                                    </p:anim>
                                    <p:anim calcmode="lin" valueType="num">
                                      <p:cBhvr>
                                        <p:cTn id="396" dur="500" fill="hold"/>
                                        <p:tgtEl>
                                          <p:spTgt spid="41057"/>
                                        </p:tgtEl>
                                        <p:attrNameLst>
                                          <p:attrName>ppt_y</p:attrName>
                                        </p:attrNameLst>
                                      </p:cBhvr>
                                      <p:tavLst>
                                        <p:tav tm="0">
                                          <p:val>
                                            <p:strVal val="#ppt_y"/>
                                          </p:val>
                                        </p:tav>
                                        <p:tav tm="100000">
                                          <p:val>
                                            <p:strVal val="#ppt_y"/>
                                          </p:val>
                                        </p:tav>
                                      </p:tavLst>
                                    </p:anim>
                                    <p:anim calcmode="lin" valueType="num">
                                      <p:cBhvr>
                                        <p:cTn id="397" dur="500" fill="hold"/>
                                        <p:tgtEl>
                                          <p:spTgt spid="41057"/>
                                        </p:tgtEl>
                                        <p:attrNameLst>
                                          <p:attrName>ppt_w</p:attrName>
                                        </p:attrNameLst>
                                      </p:cBhvr>
                                      <p:tavLst>
                                        <p:tav tm="0">
                                          <p:val>
                                            <p:fltVal val="0"/>
                                          </p:val>
                                        </p:tav>
                                        <p:tav tm="100000">
                                          <p:val>
                                            <p:strVal val="#ppt_w"/>
                                          </p:val>
                                        </p:tav>
                                      </p:tavLst>
                                    </p:anim>
                                    <p:anim calcmode="lin" valueType="num">
                                      <p:cBhvr>
                                        <p:cTn id="398" dur="500" fill="hold"/>
                                        <p:tgtEl>
                                          <p:spTgt spid="41057"/>
                                        </p:tgtEl>
                                        <p:attrNameLst>
                                          <p:attrName>ppt_h</p:attrName>
                                        </p:attrNameLst>
                                      </p:cBhvr>
                                      <p:tavLst>
                                        <p:tav tm="0">
                                          <p:val>
                                            <p:strVal val="#ppt_h"/>
                                          </p:val>
                                        </p:tav>
                                        <p:tav tm="100000">
                                          <p:val>
                                            <p:strVal val="#ppt_h"/>
                                          </p:val>
                                        </p:tav>
                                      </p:tavLst>
                                    </p:anim>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7" presetClass="entr" presetSubtype="8" fill="hold" nodeType="clickEffect">
                                  <p:stCondLst>
                                    <p:cond delay="0"/>
                                  </p:stCondLst>
                                  <p:childTnLst>
                                    <p:set>
                                      <p:cBhvr>
                                        <p:cTn id="402" dur="1" fill="hold">
                                          <p:stCondLst>
                                            <p:cond delay="0"/>
                                          </p:stCondLst>
                                        </p:cTn>
                                        <p:tgtEl>
                                          <p:spTgt spid="41058"/>
                                        </p:tgtEl>
                                        <p:attrNameLst>
                                          <p:attrName>style.visibility</p:attrName>
                                        </p:attrNameLst>
                                      </p:cBhvr>
                                      <p:to>
                                        <p:strVal val="visible"/>
                                      </p:to>
                                    </p:set>
                                    <p:anim calcmode="lin" valueType="num">
                                      <p:cBhvr>
                                        <p:cTn id="403" dur="500" fill="hold"/>
                                        <p:tgtEl>
                                          <p:spTgt spid="41058"/>
                                        </p:tgtEl>
                                        <p:attrNameLst>
                                          <p:attrName>ppt_x</p:attrName>
                                        </p:attrNameLst>
                                      </p:cBhvr>
                                      <p:tavLst>
                                        <p:tav tm="0">
                                          <p:val>
                                            <p:strVal val="#ppt_x-#ppt_w/2"/>
                                          </p:val>
                                        </p:tav>
                                        <p:tav tm="100000">
                                          <p:val>
                                            <p:strVal val="#ppt_x"/>
                                          </p:val>
                                        </p:tav>
                                      </p:tavLst>
                                    </p:anim>
                                    <p:anim calcmode="lin" valueType="num">
                                      <p:cBhvr>
                                        <p:cTn id="404" dur="500" fill="hold"/>
                                        <p:tgtEl>
                                          <p:spTgt spid="41058"/>
                                        </p:tgtEl>
                                        <p:attrNameLst>
                                          <p:attrName>ppt_y</p:attrName>
                                        </p:attrNameLst>
                                      </p:cBhvr>
                                      <p:tavLst>
                                        <p:tav tm="0">
                                          <p:val>
                                            <p:strVal val="#ppt_y"/>
                                          </p:val>
                                        </p:tav>
                                        <p:tav tm="100000">
                                          <p:val>
                                            <p:strVal val="#ppt_y"/>
                                          </p:val>
                                        </p:tav>
                                      </p:tavLst>
                                    </p:anim>
                                    <p:anim calcmode="lin" valueType="num">
                                      <p:cBhvr>
                                        <p:cTn id="405" dur="500" fill="hold"/>
                                        <p:tgtEl>
                                          <p:spTgt spid="41058"/>
                                        </p:tgtEl>
                                        <p:attrNameLst>
                                          <p:attrName>ppt_w</p:attrName>
                                        </p:attrNameLst>
                                      </p:cBhvr>
                                      <p:tavLst>
                                        <p:tav tm="0">
                                          <p:val>
                                            <p:fltVal val="0"/>
                                          </p:val>
                                        </p:tav>
                                        <p:tav tm="100000">
                                          <p:val>
                                            <p:strVal val="#ppt_w"/>
                                          </p:val>
                                        </p:tav>
                                      </p:tavLst>
                                    </p:anim>
                                    <p:anim calcmode="lin" valueType="num">
                                      <p:cBhvr>
                                        <p:cTn id="406" dur="500" fill="hold"/>
                                        <p:tgtEl>
                                          <p:spTgt spid="41058"/>
                                        </p:tgtEl>
                                        <p:attrNameLst>
                                          <p:attrName>ppt_h</p:attrName>
                                        </p:attrNameLst>
                                      </p:cBhvr>
                                      <p:tavLst>
                                        <p:tav tm="0">
                                          <p:val>
                                            <p:strVal val="#ppt_h"/>
                                          </p:val>
                                        </p:tav>
                                        <p:tav tm="100000">
                                          <p:val>
                                            <p:strVal val="#ppt_h"/>
                                          </p:val>
                                        </p:tav>
                                      </p:tavLst>
                                    </p:anim>
                                  </p:childTnLst>
                                </p:cTn>
                              </p:par>
                            </p:childTnLst>
                          </p:cTn>
                        </p:par>
                      </p:childTnLst>
                    </p:cTn>
                  </p:par>
                  <p:par>
                    <p:cTn id="407" fill="hold" nodeType="clickPar">
                      <p:stCondLst>
                        <p:cond delay="indefinite"/>
                      </p:stCondLst>
                      <p:childTnLst>
                        <p:par>
                          <p:cTn id="408" fill="hold" nodeType="withGroup">
                            <p:stCondLst>
                              <p:cond delay="0"/>
                            </p:stCondLst>
                            <p:childTnLst>
                              <p:par>
                                <p:cTn id="409" presetID="17" presetClass="entr" presetSubtype="4" fill="hold" nodeType="clickEffect">
                                  <p:stCondLst>
                                    <p:cond delay="0"/>
                                  </p:stCondLst>
                                  <p:childTnLst>
                                    <p:set>
                                      <p:cBhvr>
                                        <p:cTn id="410" dur="1" fill="hold">
                                          <p:stCondLst>
                                            <p:cond delay="0"/>
                                          </p:stCondLst>
                                        </p:cTn>
                                        <p:tgtEl>
                                          <p:spTgt spid="41059"/>
                                        </p:tgtEl>
                                        <p:attrNameLst>
                                          <p:attrName>style.visibility</p:attrName>
                                        </p:attrNameLst>
                                      </p:cBhvr>
                                      <p:to>
                                        <p:strVal val="visible"/>
                                      </p:to>
                                    </p:set>
                                    <p:anim calcmode="lin" valueType="num">
                                      <p:cBhvr>
                                        <p:cTn id="411" dur="500" fill="hold"/>
                                        <p:tgtEl>
                                          <p:spTgt spid="41059"/>
                                        </p:tgtEl>
                                        <p:attrNameLst>
                                          <p:attrName>ppt_x</p:attrName>
                                        </p:attrNameLst>
                                      </p:cBhvr>
                                      <p:tavLst>
                                        <p:tav tm="0">
                                          <p:val>
                                            <p:strVal val="#ppt_x"/>
                                          </p:val>
                                        </p:tav>
                                        <p:tav tm="100000">
                                          <p:val>
                                            <p:strVal val="#ppt_x"/>
                                          </p:val>
                                        </p:tav>
                                      </p:tavLst>
                                    </p:anim>
                                    <p:anim calcmode="lin" valueType="num">
                                      <p:cBhvr>
                                        <p:cTn id="412" dur="500" fill="hold"/>
                                        <p:tgtEl>
                                          <p:spTgt spid="41059"/>
                                        </p:tgtEl>
                                        <p:attrNameLst>
                                          <p:attrName>ppt_y</p:attrName>
                                        </p:attrNameLst>
                                      </p:cBhvr>
                                      <p:tavLst>
                                        <p:tav tm="0">
                                          <p:val>
                                            <p:strVal val="#ppt_y+#ppt_h/2"/>
                                          </p:val>
                                        </p:tav>
                                        <p:tav tm="100000">
                                          <p:val>
                                            <p:strVal val="#ppt_y"/>
                                          </p:val>
                                        </p:tav>
                                      </p:tavLst>
                                    </p:anim>
                                    <p:anim calcmode="lin" valueType="num">
                                      <p:cBhvr>
                                        <p:cTn id="413" dur="500" fill="hold"/>
                                        <p:tgtEl>
                                          <p:spTgt spid="41059"/>
                                        </p:tgtEl>
                                        <p:attrNameLst>
                                          <p:attrName>ppt_w</p:attrName>
                                        </p:attrNameLst>
                                      </p:cBhvr>
                                      <p:tavLst>
                                        <p:tav tm="0">
                                          <p:val>
                                            <p:strVal val="#ppt_w"/>
                                          </p:val>
                                        </p:tav>
                                        <p:tav tm="100000">
                                          <p:val>
                                            <p:strVal val="#ppt_w"/>
                                          </p:val>
                                        </p:tav>
                                      </p:tavLst>
                                    </p:anim>
                                    <p:anim calcmode="lin" valueType="num">
                                      <p:cBhvr>
                                        <p:cTn id="414" dur="500" fill="hold"/>
                                        <p:tgtEl>
                                          <p:spTgt spid="41059"/>
                                        </p:tgtEl>
                                        <p:attrNameLst>
                                          <p:attrName>ppt_h</p:attrName>
                                        </p:attrNameLst>
                                      </p:cBhvr>
                                      <p:tavLst>
                                        <p:tav tm="0">
                                          <p:val>
                                            <p:fltVal val="0"/>
                                          </p:val>
                                        </p:tav>
                                        <p:tav tm="100000">
                                          <p:val>
                                            <p:strVal val="#ppt_h"/>
                                          </p:val>
                                        </p:tav>
                                      </p:tavLst>
                                    </p:anim>
                                  </p:childTnLst>
                                </p:cTn>
                              </p:par>
                            </p:childTnLst>
                          </p:cTn>
                        </p:par>
                      </p:childTnLst>
                    </p:cTn>
                  </p:par>
                  <p:par>
                    <p:cTn id="415" fill="hold" nodeType="clickPar">
                      <p:stCondLst>
                        <p:cond delay="indefinite"/>
                      </p:stCondLst>
                      <p:childTnLst>
                        <p:par>
                          <p:cTn id="416" fill="hold" nodeType="withGroup">
                            <p:stCondLst>
                              <p:cond delay="0"/>
                            </p:stCondLst>
                            <p:childTnLst>
                              <p:par>
                                <p:cTn id="417" presetID="17" presetClass="entr" presetSubtype="4" fill="hold" nodeType="clickEffect">
                                  <p:stCondLst>
                                    <p:cond delay="0"/>
                                  </p:stCondLst>
                                  <p:childTnLst>
                                    <p:set>
                                      <p:cBhvr>
                                        <p:cTn id="418" dur="1" fill="hold">
                                          <p:stCondLst>
                                            <p:cond delay="0"/>
                                          </p:stCondLst>
                                        </p:cTn>
                                        <p:tgtEl>
                                          <p:spTgt spid="41060"/>
                                        </p:tgtEl>
                                        <p:attrNameLst>
                                          <p:attrName>style.visibility</p:attrName>
                                        </p:attrNameLst>
                                      </p:cBhvr>
                                      <p:to>
                                        <p:strVal val="visible"/>
                                      </p:to>
                                    </p:set>
                                    <p:anim calcmode="lin" valueType="num">
                                      <p:cBhvr>
                                        <p:cTn id="419" dur="500" fill="hold"/>
                                        <p:tgtEl>
                                          <p:spTgt spid="41060"/>
                                        </p:tgtEl>
                                        <p:attrNameLst>
                                          <p:attrName>ppt_x</p:attrName>
                                        </p:attrNameLst>
                                      </p:cBhvr>
                                      <p:tavLst>
                                        <p:tav tm="0">
                                          <p:val>
                                            <p:strVal val="#ppt_x"/>
                                          </p:val>
                                        </p:tav>
                                        <p:tav tm="100000">
                                          <p:val>
                                            <p:strVal val="#ppt_x"/>
                                          </p:val>
                                        </p:tav>
                                      </p:tavLst>
                                    </p:anim>
                                    <p:anim calcmode="lin" valueType="num">
                                      <p:cBhvr>
                                        <p:cTn id="420" dur="500" fill="hold"/>
                                        <p:tgtEl>
                                          <p:spTgt spid="41060"/>
                                        </p:tgtEl>
                                        <p:attrNameLst>
                                          <p:attrName>ppt_y</p:attrName>
                                        </p:attrNameLst>
                                      </p:cBhvr>
                                      <p:tavLst>
                                        <p:tav tm="0">
                                          <p:val>
                                            <p:strVal val="#ppt_y+#ppt_h/2"/>
                                          </p:val>
                                        </p:tav>
                                        <p:tav tm="100000">
                                          <p:val>
                                            <p:strVal val="#ppt_y"/>
                                          </p:val>
                                        </p:tav>
                                      </p:tavLst>
                                    </p:anim>
                                    <p:anim calcmode="lin" valueType="num">
                                      <p:cBhvr>
                                        <p:cTn id="421" dur="500" fill="hold"/>
                                        <p:tgtEl>
                                          <p:spTgt spid="41060"/>
                                        </p:tgtEl>
                                        <p:attrNameLst>
                                          <p:attrName>ppt_w</p:attrName>
                                        </p:attrNameLst>
                                      </p:cBhvr>
                                      <p:tavLst>
                                        <p:tav tm="0">
                                          <p:val>
                                            <p:strVal val="#ppt_w"/>
                                          </p:val>
                                        </p:tav>
                                        <p:tav tm="100000">
                                          <p:val>
                                            <p:strVal val="#ppt_w"/>
                                          </p:val>
                                        </p:tav>
                                      </p:tavLst>
                                    </p:anim>
                                    <p:anim calcmode="lin" valueType="num">
                                      <p:cBhvr>
                                        <p:cTn id="422" dur="500" fill="hold"/>
                                        <p:tgtEl>
                                          <p:spTgt spid="41060"/>
                                        </p:tgtEl>
                                        <p:attrNameLst>
                                          <p:attrName>ppt_h</p:attrName>
                                        </p:attrNameLst>
                                      </p:cBhvr>
                                      <p:tavLst>
                                        <p:tav tm="0">
                                          <p:val>
                                            <p:fltVal val="0"/>
                                          </p:val>
                                        </p:tav>
                                        <p:tav tm="100000">
                                          <p:val>
                                            <p:strVal val="#ppt_h"/>
                                          </p:val>
                                        </p:tav>
                                      </p:tavLst>
                                    </p:anim>
                                  </p:childTnLst>
                                </p:cTn>
                              </p:par>
                            </p:childTnLst>
                          </p:cTn>
                        </p:par>
                      </p:childTnLst>
                    </p:cTn>
                  </p:par>
                  <p:par>
                    <p:cTn id="423" fill="hold" nodeType="clickPar">
                      <p:stCondLst>
                        <p:cond delay="indefinite"/>
                      </p:stCondLst>
                      <p:childTnLst>
                        <p:par>
                          <p:cTn id="424" fill="hold" nodeType="withGroup">
                            <p:stCondLst>
                              <p:cond delay="0"/>
                            </p:stCondLst>
                            <p:childTnLst>
                              <p:par>
                                <p:cTn id="425" presetID="17" presetClass="entr" presetSubtype="4" fill="hold" nodeType="clickEffect">
                                  <p:stCondLst>
                                    <p:cond delay="0"/>
                                  </p:stCondLst>
                                  <p:childTnLst>
                                    <p:set>
                                      <p:cBhvr>
                                        <p:cTn id="426" dur="1" fill="hold">
                                          <p:stCondLst>
                                            <p:cond delay="0"/>
                                          </p:stCondLst>
                                        </p:cTn>
                                        <p:tgtEl>
                                          <p:spTgt spid="41061"/>
                                        </p:tgtEl>
                                        <p:attrNameLst>
                                          <p:attrName>style.visibility</p:attrName>
                                        </p:attrNameLst>
                                      </p:cBhvr>
                                      <p:to>
                                        <p:strVal val="visible"/>
                                      </p:to>
                                    </p:set>
                                    <p:anim calcmode="lin" valueType="num">
                                      <p:cBhvr>
                                        <p:cTn id="427" dur="500" fill="hold"/>
                                        <p:tgtEl>
                                          <p:spTgt spid="41061"/>
                                        </p:tgtEl>
                                        <p:attrNameLst>
                                          <p:attrName>ppt_x</p:attrName>
                                        </p:attrNameLst>
                                      </p:cBhvr>
                                      <p:tavLst>
                                        <p:tav tm="0">
                                          <p:val>
                                            <p:strVal val="#ppt_x"/>
                                          </p:val>
                                        </p:tav>
                                        <p:tav tm="100000">
                                          <p:val>
                                            <p:strVal val="#ppt_x"/>
                                          </p:val>
                                        </p:tav>
                                      </p:tavLst>
                                    </p:anim>
                                    <p:anim calcmode="lin" valueType="num">
                                      <p:cBhvr>
                                        <p:cTn id="428" dur="500" fill="hold"/>
                                        <p:tgtEl>
                                          <p:spTgt spid="41061"/>
                                        </p:tgtEl>
                                        <p:attrNameLst>
                                          <p:attrName>ppt_y</p:attrName>
                                        </p:attrNameLst>
                                      </p:cBhvr>
                                      <p:tavLst>
                                        <p:tav tm="0">
                                          <p:val>
                                            <p:strVal val="#ppt_y+#ppt_h/2"/>
                                          </p:val>
                                        </p:tav>
                                        <p:tav tm="100000">
                                          <p:val>
                                            <p:strVal val="#ppt_y"/>
                                          </p:val>
                                        </p:tav>
                                      </p:tavLst>
                                    </p:anim>
                                    <p:anim calcmode="lin" valueType="num">
                                      <p:cBhvr>
                                        <p:cTn id="429" dur="500" fill="hold"/>
                                        <p:tgtEl>
                                          <p:spTgt spid="41061"/>
                                        </p:tgtEl>
                                        <p:attrNameLst>
                                          <p:attrName>ppt_w</p:attrName>
                                        </p:attrNameLst>
                                      </p:cBhvr>
                                      <p:tavLst>
                                        <p:tav tm="0">
                                          <p:val>
                                            <p:strVal val="#ppt_w"/>
                                          </p:val>
                                        </p:tav>
                                        <p:tav tm="100000">
                                          <p:val>
                                            <p:strVal val="#ppt_w"/>
                                          </p:val>
                                        </p:tav>
                                      </p:tavLst>
                                    </p:anim>
                                    <p:anim calcmode="lin" valueType="num">
                                      <p:cBhvr>
                                        <p:cTn id="430" dur="500" fill="hold"/>
                                        <p:tgtEl>
                                          <p:spTgt spid="41061"/>
                                        </p:tgtEl>
                                        <p:attrNameLst>
                                          <p:attrName>ppt_h</p:attrName>
                                        </p:attrNameLst>
                                      </p:cBhvr>
                                      <p:tavLst>
                                        <p:tav tm="0">
                                          <p:val>
                                            <p:fltVal val="0"/>
                                          </p:val>
                                        </p:tav>
                                        <p:tav tm="100000">
                                          <p:val>
                                            <p:strVal val="#ppt_h"/>
                                          </p:val>
                                        </p:tav>
                                      </p:tavLst>
                                    </p:anim>
                                  </p:childTnLst>
                                </p:cTn>
                              </p:par>
                            </p:childTnLst>
                          </p:cTn>
                        </p:par>
                      </p:childTnLst>
                    </p:cTn>
                  </p:par>
                  <p:par>
                    <p:cTn id="431" fill="hold" nodeType="clickPar">
                      <p:stCondLst>
                        <p:cond delay="indefinite"/>
                      </p:stCondLst>
                      <p:childTnLst>
                        <p:par>
                          <p:cTn id="432" fill="hold" nodeType="withGroup">
                            <p:stCondLst>
                              <p:cond delay="0"/>
                            </p:stCondLst>
                            <p:childTnLst>
                              <p:par>
                                <p:cTn id="433" presetID="17" presetClass="entr" presetSubtype="4" fill="hold" nodeType="clickEffect">
                                  <p:stCondLst>
                                    <p:cond delay="0"/>
                                  </p:stCondLst>
                                  <p:childTnLst>
                                    <p:set>
                                      <p:cBhvr>
                                        <p:cTn id="434" dur="1" fill="hold">
                                          <p:stCondLst>
                                            <p:cond delay="0"/>
                                          </p:stCondLst>
                                        </p:cTn>
                                        <p:tgtEl>
                                          <p:spTgt spid="41062"/>
                                        </p:tgtEl>
                                        <p:attrNameLst>
                                          <p:attrName>style.visibility</p:attrName>
                                        </p:attrNameLst>
                                      </p:cBhvr>
                                      <p:to>
                                        <p:strVal val="visible"/>
                                      </p:to>
                                    </p:set>
                                    <p:anim calcmode="lin" valueType="num">
                                      <p:cBhvr>
                                        <p:cTn id="435" dur="500" fill="hold"/>
                                        <p:tgtEl>
                                          <p:spTgt spid="41062"/>
                                        </p:tgtEl>
                                        <p:attrNameLst>
                                          <p:attrName>ppt_x</p:attrName>
                                        </p:attrNameLst>
                                      </p:cBhvr>
                                      <p:tavLst>
                                        <p:tav tm="0">
                                          <p:val>
                                            <p:strVal val="#ppt_x"/>
                                          </p:val>
                                        </p:tav>
                                        <p:tav tm="100000">
                                          <p:val>
                                            <p:strVal val="#ppt_x"/>
                                          </p:val>
                                        </p:tav>
                                      </p:tavLst>
                                    </p:anim>
                                    <p:anim calcmode="lin" valueType="num">
                                      <p:cBhvr>
                                        <p:cTn id="436" dur="500" fill="hold"/>
                                        <p:tgtEl>
                                          <p:spTgt spid="41062"/>
                                        </p:tgtEl>
                                        <p:attrNameLst>
                                          <p:attrName>ppt_y</p:attrName>
                                        </p:attrNameLst>
                                      </p:cBhvr>
                                      <p:tavLst>
                                        <p:tav tm="0">
                                          <p:val>
                                            <p:strVal val="#ppt_y+#ppt_h/2"/>
                                          </p:val>
                                        </p:tav>
                                        <p:tav tm="100000">
                                          <p:val>
                                            <p:strVal val="#ppt_y"/>
                                          </p:val>
                                        </p:tav>
                                      </p:tavLst>
                                    </p:anim>
                                    <p:anim calcmode="lin" valueType="num">
                                      <p:cBhvr>
                                        <p:cTn id="437" dur="500" fill="hold"/>
                                        <p:tgtEl>
                                          <p:spTgt spid="41062"/>
                                        </p:tgtEl>
                                        <p:attrNameLst>
                                          <p:attrName>ppt_w</p:attrName>
                                        </p:attrNameLst>
                                      </p:cBhvr>
                                      <p:tavLst>
                                        <p:tav tm="0">
                                          <p:val>
                                            <p:strVal val="#ppt_w"/>
                                          </p:val>
                                        </p:tav>
                                        <p:tav tm="100000">
                                          <p:val>
                                            <p:strVal val="#ppt_w"/>
                                          </p:val>
                                        </p:tav>
                                      </p:tavLst>
                                    </p:anim>
                                    <p:anim calcmode="lin" valueType="num">
                                      <p:cBhvr>
                                        <p:cTn id="438" dur="500" fill="hold"/>
                                        <p:tgtEl>
                                          <p:spTgt spid="41062"/>
                                        </p:tgtEl>
                                        <p:attrNameLst>
                                          <p:attrName>ppt_h</p:attrName>
                                        </p:attrNameLst>
                                      </p:cBhvr>
                                      <p:tavLst>
                                        <p:tav tm="0">
                                          <p:val>
                                            <p:fltVal val="0"/>
                                          </p:val>
                                        </p:tav>
                                        <p:tav tm="100000">
                                          <p:val>
                                            <p:strVal val="#ppt_h"/>
                                          </p:val>
                                        </p:tav>
                                      </p:tavLst>
                                    </p:anim>
                                  </p:childTnLst>
                                </p:cTn>
                              </p:par>
                            </p:childTnLst>
                          </p:cTn>
                        </p:par>
                      </p:childTnLst>
                    </p:cTn>
                  </p:par>
                  <p:par>
                    <p:cTn id="439" fill="hold" nodeType="clickPar">
                      <p:stCondLst>
                        <p:cond delay="indefinite"/>
                      </p:stCondLst>
                      <p:childTnLst>
                        <p:par>
                          <p:cTn id="440" fill="hold" nodeType="withGroup">
                            <p:stCondLst>
                              <p:cond delay="0"/>
                            </p:stCondLst>
                            <p:childTnLst>
                              <p:par>
                                <p:cTn id="441" presetID="17" presetClass="entr" presetSubtype="4" fill="hold" nodeType="clickEffect">
                                  <p:stCondLst>
                                    <p:cond delay="0"/>
                                  </p:stCondLst>
                                  <p:childTnLst>
                                    <p:set>
                                      <p:cBhvr>
                                        <p:cTn id="442" dur="1" fill="hold">
                                          <p:stCondLst>
                                            <p:cond delay="0"/>
                                          </p:stCondLst>
                                        </p:cTn>
                                        <p:tgtEl>
                                          <p:spTgt spid="41063"/>
                                        </p:tgtEl>
                                        <p:attrNameLst>
                                          <p:attrName>style.visibility</p:attrName>
                                        </p:attrNameLst>
                                      </p:cBhvr>
                                      <p:to>
                                        <p:strVal val="visible"/>
                                      </p:to>
                                    </p:set>
                                    <p:anim calcmode="lin" valueType="num">
                                      <p:cBhvr>
                                        <p:cTn id="443" dur="500" fill="hold"/>
                                        <p:tgtEl>
                                          <p:spTgt spid="41063"/>
                                        </p:tgtEl>
                                        <p:attrNameLst>
                                          <p:attrName>ppt_x</p:attrName>
                                        </p:attrNameLst>
                                      </p:cBhvr>
                                      <p:tavLst>
                                        <p:tav tm="0">
                                          <p:val>
                                            <p:strVal val="#ppt_x"/>
                                          </p:val>
                                        </p:tav>
                                        <p:tav tm="100000">
                                          <p:val>
                                            <p:strVal val="#ppt_x"/>
                                          </p:val>
                                        </p:tav>
                                      </p:tavLst>
                                    </p:anim>
                                    <p:anim calcmode="lin" valueType="num">
                                      <p:cBhvr>
                                        <p:cTn id="444" dur="500" fill="hold"/>
                                        <p:tgtEl>
                                          <p:spTgt spid="41063"/>
                                        </p:tgtEl>
                                        <p:attrNameLst>
                                          <p:attrName>ppt_y</p:attrName>
                                        </p:attrNameLst>
                                      </p:cBhvr>
                                      <p:tavLst>
                                        <p:tav tm="0">
                                          <p:val>
                                            <p:strVal val="#ppt_y+#ppt_h/2"/>
                                          </p:val>
                                        </p:tav>
                                        <p:tav tm="100000">
                                          <p:val>
                                            <p:strVal val="#ppt_y"/>
                                          </p:val>
                                        </p:tav>
                                      </p:tavLst>
                                    </p:anim>
                                    <p:anim calcmode="lin" valueType="num">
                                      <p:cBhvr>
                                        <p:cTn id="445" dur="500" fill="hold"/>
                                        <p:tgtEl>
                                          <p:spTgt spid="41063"/>
                                        </p:tgtEl>
                                        <p:attrNameLst>
                                          <p:attrName>ppt_w</p:attrName>
                                        </p:attrNameLst>
                                      </p:cBhvr>
                                      <p:tavLst>
                                        <p:tav tm="0">
                                          <p:val>
                                            <p:strVal val="#ppt_w"/>
                                          </p:val>
                                        </p:tav>
                                        <p:tav tm="100000">
                                          <p:val>
                                            <p:strVal val="#ppt_w"/>
                                          </p:val>
                                        </p:tav>
                                      </p:tavLst>
                                    </p:anim>
                                    <p:anim calcmode="lin" valueType="num">
                                      <p:cBhvr>
                                        <p:cTn id="446" dur="500" fill="hold"/>
                                        <p:tgtEl>
                                          <p:spTgt spid="41063"/>
                                        </p:tgtEl>
                                        <p:attrNameLst>
                                          <p:attrName>ppt_h</p:attrName>
                                        </p:attrNameLst>
                                      </p:cBhvr>
                                      <p:tavLst>
                                        <p:tav tm="0">
                                          <p:val>
                                            <p:fltVal val="0"/>
                                          </p:val>
                                        </p:tav>
                                        <p:tav tm="100000">
                                          <p:val>
                                            <p:strVal val="#ppt_h"/>
                                          </p:val>
                                        </p:tav>
                                      </p:tavLst>
                                    </p:anim>
                                  </p:childTnLst>
                                </p:cTn>
                              </p:par>
                            </p:childTnLst>
                          </p:cTn>
                        </p:par>
                      </p:childTnLst>
                    </p:cTn>
                  </p:par>
                  <p:par>
                    <p:cTn id="447" fill="hold" nodeType="clickPar">
                      <p:stCondLst>
                        <p:cond delay="indefinite"/>
                      </p:stCondLst>
                      <p:childTnLst>
                        <p:par>
                          <p:cTn id="448" fill="hold" nodeType="withGroup">
                            <p:stCondLst>
                              <p:cond delay="0"/>
                            </p:stCondLst>
                            <p:childTnLst>
                              <p:par>
                                <p:cTn id="449" presetID="17" presetClass="entr" presetSubtype="4" fill="hold" nodeType="clickEffect">
                                  <p:stCondLst>
                                    <p:cond delay="0"/>
                                  </p:stCondLst>
                                  <p:childTnLst>
                                    <p:set>
                                      <p:cBhvr>
                                        <p:cTn id="450" dur="1" fill="hold">
                                          <p:stCondLst>
                                            <p:cond delay="0"/>
                                          </p:stCondLst>
                                        </p:cTn>
                                        <p:tgtEl>
                                          <p:spTgt spid="41064"/>
                                        </p:tgtEl>
                                        <p:attrNameLst>
                                          <p:attrName>style.visibility</p:attrName>
                                        </p:attrNameLst>
                                      </p:cBhvr>
                                      <p:to>
                                        <p:strVal val="visible"/>
                                      </p:to>
                                    </p:set>
                                    <p:anim calcmode="lin" valueType="num">
                                      <p:cBhvr>
                                        <p:cTn id="451" dur="500" fill="hold"/>
                                        <p:tgtEl>
                                          <p:spTgt spid="41064"/>
                                        </p:tgtEl>
                                        <p:attrNameLst>
                                          <p:attrName>ppt_x</p:attrName>
                                        </p:attrNameLst>
                                      </p:cBhvr>
                                      <p:tavLst>
                                        <p:tav tm="0">
                                          <p:val>
                                            <p:strVal val="#ppt_x"/>
                                          </p:val>
                                        </p:tav>
                                        <p:tav tm="100000">
                                          <p:val>
                                            <p:strVal val="#ppt_x"/>
                                          </p:val>
                                        </p:tav>
                                      </p:tavLst>
                                    </p:anim>
                                    <p:anim calcmode="lin" valueType="num">
                                      <p:cBhvr>
                                        <p:cTn id="452" dur="500" fill="hold"/>
                                        <p:tgtEl>
                                          <p:spTgt spid="41064"/>
                                        </p:tgtEl>
                                        <p:attrNameLst>
                                          <p:attrName>ppt_y</p:attrName>
                                        </p:attrNameLst>
                                      </p:cBhvr>
                                      <p:tavLst>
                                        <p:tav tm="0">
                                          <p:val>
                                            <p:strVal val="#ppt_y+#ppt_h/2"/>
                                          </p:val>
                                        </p:tav>
                                        <p:tav tm="100000">
                                          <p:val>
                                            <p:strVal val="#ppt_y"/>
                                          </p:val>
                                        </p:tav>
                                      </p:tavLst>
                                    </p:anim>
                                    <p:anim calcmode="lin" valueType="num">
                                      <p:cBhvr>
                                        <p:cTn id="453" dur="500" fill="hold"/>
                                        <p:tgtEl>
                                          <p:spTgt spid="41064"/>
                                        </p:tgtEl>
                                        <p:attrNameLst>
                                          <p:attrName>ppt_w</p:attrName>
                                        </p:attrNameLst>
                                      </p:cBhvr>
                                      <p:tavLst>
                                        <p:tav tm="0">
                                          <p:val>
                                            <p:strVal val="#ppt_w"/>
                                          </p:val>
                                        </p:tav>
                                        <p:tav tm="100000">
                                          <p:val>
                                            <p:strVal val="#ppt_w"/>
                                          </p:val>
                                        </p:tav>
                                      </p:tavLst>
                                    </p:anim>
                                    <p:anim calcmode="lin" valueType="num">
                                      <p:cBhvr>
                                        <p:cTn id="454" dur="500" fill="hold"/>
                                        <p:tgtEl>
                                          <p:spTgt spid="41064"/>
                                        </p:tgtEl>
                                        <p:attrNameLst>
                                          <p:attrName>ppt_h</p:attrName>
                                        </p:attrNameLst>
                                      </p:cBhvr>
                                      <p:tavLst>
                                        <p:tav tm="0">
                                          <p:val>
                                            <p:fltVal val="0"/>
                                          </p:val>
                                        </p:tav>
                                        <p:tav tm="100000">
                                          <p:val>
                                            <p:strVal val="#ppt_h"/>
                                          </p:val>
                                        </p:tav>
                                      </p:tavLst>
                                    </p:anim>
                                  </p:childTnLst>
                                </p:cTn>
                              </p:par>
                            </p:childTnLst>
                          </p:cTn>
                        </p:par>
                      </p:childTnLst>
                    </p:cTn>
                  </p:par>
                  <p:par>
                    <p:cTn id="455" fill="hold" nodeType="clickPar">
                      <p:stCondLst>
                        <p:cond delay="indefinite"/>
                      </p:stCondLst>
                      <p:childTnLst>
                        <p:par>
                          <p:cTn id="456" fill="hold" nodeType="withGroup">
                            <p:stCondLst>
                              <p:cond delay="0"/>
                            </p:stCondLst>
                            <p:childTnLst>
                              <p:par>
                                <p:cTn id="457" presetID="17" presetClass="entr" presetSubtype="8" fill="hold" nodeType="clickEffect">
                                  <p:stCondLst>
                                    <p:cond delay="0"/>
                                  </p:stCondLst>
                                  <p:childTnLst>
                                    <p:set>
                                      <p:cBhvr>
                                        <p:cTn id="458" dur="1" fill="hold">
                                          <p:stCondLst>
                                            <p:cond delay="0"/>
                                          </p:stCondLst>
                                        </p:cTn>
                                        <p:tgtEl>
                                          <p:spTgt spid="41065"/>
                                        </p:tgtEl>
                                        <p:attrNameLst>
                                          <p:attrName>style.visibility</p:attrName>
                                        </p:attrNameLst>
                                      </p:cBhvr>
                                      <p:to>
                                        <p:strVal val="visible"/>
                                      </p:to>
                                    </p:set>
                                    <p:anim calcmode="lin" valueType="num">
                                      <p:cBhvr>
                                        <p:cTn id="459" dur="500" fill="hold"/>
                                        <p:tgtEl>
                                          <p:spTgt spid="41065"/>
                                        </p:tgtEl>
                                        <p:attrNameLst>
                                          <p:attrName>ppt_x</p:attrName>
                                        </p:attrNameLst>
                                      </p:cBhvr>
                                      <p:tavLst>
                                        <p:tav tm="0">
                                          <p:val>
                                            <p:strVal val="#ppt_x-#ppt_w/2"/>
                                          </p:val>
                                        </p:tav>
                                        <p:tav tm="100000">
                                          <p:val>
                                            <p:strVal val="#ppt_x"/>
                                          </p:val>
                                        </p:tav>
                                      </p:tavLst>
                                    </p:anim>
                                    <p:anim calcmode="lin" valueType="num">
                                      <p:cBhvr>
                                        <p:cTn id="460" dur="500" fill="hold"/>
                                        <p:tgtEl>
                                          <p:spTgt spid="41065"/>
                                        </p:tgtEl>
                                        <p:attrNameLst>
                                          <p:attrName>ppt_y</p:attrName>
                                        </p:attrNameLst>
                                      </p:cBhvr>
                                      <p:tavLst>
                                        <p:tav tm="0">
                                          <p:val>
                                            <p:strVal val="#ppt_y"/>
                                          </p:val>
                                        </p:tav>
                                        <p:tav tm="100000">
                                          <p:val>
                                            <p:strVal val="#ppt_y"/>
                                          </p:val>
                                        </p:tav>
                                      </p:tavLst>
                                    </p:anim>
                                    <p:anim calcmode="lin" valueType="num">
                                      <p:cBhvr>
                                        <p:cTn id="461" dur="500" fill="hold"/>
                                        <p:tgtEl>
                                          <p:spTgt spid="41065"/>
                                        </p:tgtEl>
                                        <p:attrNameLst>
                                          <p:attrName>ppt_w</p:attrName>
                                        </p:attrNameLst>
                                      </p:cBhvr>
                                      <p:tavLst>
                                        <p:tav tm="0">
                                          <p:val>
                                            <p:fltVal val="0"/>
                                          </p:val>
                                        </p:tav>
                                        <p:tav tm="100000">
                                          <p:val>
                                            <p:strVal val="#ppt_w"/>
                                          </p:val>
                                        </p:tav>
                                      </p:tavLst>
                                    </p:anim>
                                    <p:anim calcmode="lin" valueType="num">
                                      <p:cBhvr>
                                        <p:cTn id="462" dur="500" fill="hold"/>
                                        <p:tgtEl>
                                          <p:spTgt spid="41065"/>
                                        </p:tgtEl>
                                        <p:attrNameLst>
                                          <p:attrName>ppt_h</p:attrName>
                                        </p:attrNameLst>
                                      </p:cBhvr>
                                      <p:tavLst>
                                        <p:tav tm="0">
                                          <p:val>
                                            <p:strVal val="#ppt_h"/>
                                          </p:val>
                                        </p:tav>
                                        <p:tav tm="100000">
                                          <p:val>
                                            <p:strVal val="#ppt_h"/>
                                          </p:val>
                                        </p:tav>
                                      </p:tavLst>
                                    </p:anim>
                                  </p:childTnLst>
                                </p:cTn>
                              </p:par>
                            </p:childTnLst>
                          </p:cTn>
                        </p:par>
                      </p:childTnLst>
                    </p:cTn>
                  </p:par>
                  <p:par>
                    <p:cTn id="463" fill="hold" nodeType="clickPar">
                      <p:stCondLst>
                        <p:cond delay="indefinite"/>
                      </p:stCondLst>
                      <p:childTnLst>
                        <p:par>
                          <p:cTn id="464" fill="hold" nodeType="withGroup">
                            <p:stCondLst>
                              <p:cond delay="0"/>
                            </p:stCondLst>
                            <p:childTnLst>
                              <p:par>
                                <p:cTn id="465" presetID="17" presetClass="entr" presetSubtype="8" fill="hold" nodeType="clickEffect">
                                  <p:stCondLst>
                                    <p:cond delay="0"/>
                                  </p:stCondLst>
                                  <p:childTnLst>
                                    <p:set>
                                      <p:cBhvr>
                                        <p:cTn id="466" dur="1" fill="hold">
                                          <p:stCondLst>
                                            <p:cond delay="0"/>
                                          </p:stCondLst>
                                        </p:cTn>
                                        <p:tgtEl>
                                          <p:spTgt spid="41066"/>
                                        </p:tgtEl>
                                        <p:attrNameLst>
                                          <p:attrName>style.visibility</p:attrName>
                                        </p:attrNameLst>
                                      </p:cBhvr>
                                      <p:to>
                                        <p:strVal val="visible"/>
                                      </p:to>
                                    </p:set>
                                    <p:anim calcmode="lin" valueType="num">
                                      <p:cBhvr>
                                        <p:cTn id="467" dur="500" fill="hold"/>
                                        <p:tgtEl>
                                          <p:spTgt spid="41066"/>
                                        </p:tgtEl>
                                        <p:attrNameLst>
                                          <p:attrName>ppt_x</p:attrName>
                                        </p:attrNameLst>
                                      </p:cBhvr>
                                      <p:tavLst>
                                        <p:tav tm="0">
                                          <p:val>
                                            <p:strVal val="#ppt_x-#ppt_w/2"/>
                                          </p:val>
                                        </p:tav>
                                        <p:tav tm="100000">
                                          <p:val>
                                            <p:strVal val="#ppt_x"/>
                                          </p:val>
                                        </p:tav>
                                      </p:tavLst>
                                    </p:anim>
                                    <p:anim calcmode="lin" valueType="num">
                                      <p:cBhvr>
                                        <p:cTn id="468" dur="500" fill="hold"/>
                                        <p:tgtEl>
                                          <p:spTgt spid="41066"/>
                                        </p:tgtEl>
                                        <p:attrNameLst>
                                          <p:attrName>ppt_y</p:attrName>
                                        </p:attrNameLst>
                                      </p:cBhvr>
                                      <p:tavLst>
                                        <p:tav tm="0">
                                          <p:val>
                                            <p:strVal val="#ppt_y"/>
                                          </p:val>
                                        </p:tav>
                                        <p:tav tm="100000">
                                          <p:val>
                                            <p:strVal val="#ppt_y"/>
                                          </p:val>
                                        </p:tav>
                                      </p:tavLst>
                                    </p:anim>
                                    <p:anim calcmode="lin" valueType="num">
                                      <p:cBhvr>
                                        <p:cTn id="469" dur="500" fill="hold"/>
                                        <p:tgtEl>
                                          <p:spTgt spid="41066"/>
                                        </p:tgtEl>
                                        <p:attrNameLst>
                                          <p:attrName>ppt_w</p:attrName>
                                        </p:attrNameLst>
                                      </p:cBhvr>
                                      <p:tavLst>
                                        <p:tav tm="0">
                                          <p:val>
                                            <p:fltVal val="0"/>
                                          </p:val>
                                        </p:tav>
                                        <p:tav tm="100000">
                                          <p:val>
                                            <p:strVal val="#ppt_w"/>
                                          </p:val>
                                        </p:tav>
                                      </p:tavLst>
                                    </p:anim>
                                    <p:anim calcmode="lin" valueType="num">
                                      <p:cBhvr>
                                        <p:cTn id="470" dur="500" fill="hold"/>
                                        <p:tgtEl>
                                          <p:spTgt spid="41066"/>
                                        </p:tgtEl>
                                        <p:attrNameLst>
                                          <p:attrName>ppt_h</p:attrName>
                                        </p:attrNameLst>
                                      </p:cBhvr>
                                      <p:tavLst>
                                        <p:tav tm="0">
                                          <p:val>
                                            <p:strVal val="#ppt_h"/>
                                          </p:val>
                                        </p:tav>
                                        <p:tav tm="100000">
                                          <p:val>
                                            <p:strVal val="#ppt_h"/>
                                          </p:val>
                                        </p:tav>
                                      </p:tavLst>
                                    </p:anim>
                                  </p:childTnLst>
                                </p:cTn>
                              </p:par>
                            </p:childTnLst>
                          </p:cTn>
                        </p:par>
                      </p:childTnLst>
                    </p:cTn>
                  </p:par>
                  <p:par>
                    <p:cTn id="471" fill="hold" nodeType="clickPar">
                      <p:stCondLst>
                        <p:cond delay="indefinite"/>
                      </p:stCondLst>
                      <p:childTnLst>
                        <p:par>
                          <p:cTn id="472" fill="hold" nodeType="withGroup">
                            <p:stCondLst>
                              <p:cond delay="0"/>
                            </p:stCondLst>
                            <p:childTnLst>
                              <p:par>
                                <p:cTn id="473" presetID="17" presetClass="entr" presetSubtype="8" fill="hold" nodeType="clickEffect">
                                  <p:stCondLst>
                                    <p:cond delay="0"/>
                                  </p:stCondLst>
                                  <p:childTnLst>
                                    <p:set>
                                      <p:cBhvr>
                                        <p:cTn id="474" dur="1" fill="hold">
                                          <p:stCondLst>
                                            <p:cond delay="0"/>
                                          </p:stCondLst>
                                        </p:cTn>
                                        <p:tgtEl>
                                          <p:spTgt spid="41067"/>
                                        </p:tgtEl>
                                        <p:attrNameLst>
                                          <p:attrName>style.visibility</p:attrName>
                                        </p:attrNameLst>
                                      </p:cBhvr>
                                      <p:to>
                                        <p:strVal val="visible"/>
                                      </p:to>
                                    </p:set>
                                    <p:anim calcmode="lin" valueType="num">
                                      <p:cBhvr>
                                        <p:cTn id="475" dur="500" fill="hold"/>
                                        <p:tgtEl>
                                          <p:spTgt spid="41067"/>
                                        </p:tgtEl>
                                        <p:attrNameLst>
                                          <p:attrName>ppt_x</p:attrName>
                                        </p:attrNameLst>
                                      </p:cBhvr>
                                      <p:tavLst>
                                        <p:tav tm="0">
                                          <p:val>
                                            <p:strVal val="#ppt_x-#ppt_w/2"/>
                                          </p:val>
                                        </p:tav>
                                        <p:tav tm="100000">
                                          <p:val>
                                            <p:strVal val="#ppt_x"/>
                                          </p:val>
                                        </p:tav>
                                      </p:tavLst>
                                    </p:anim>
                                    <p:anim calcmode="lin" valueType="num">
                                      <p:cBhvr>
                                        <p:cTn id="476" dur="500" fill="hold"/>
                                        <p:tgtEl>
                                          <p:spTgt spid="41067"/>
                                        </p:tgtEl>
                                        <p:attrNameLst>
                                          <p:attrName>ppt_y</p:attrName>
                                        </p:attrNameLst>
                                      </p:cBhvr>
                                      <p:tavLst>
                                        <p:tav tm="0">
                                          <p:val>
                                            <p:strVal val="#ppt_y"/>
                                          </p:val>
                                        </p:tav>
                                        <p:tav tm="100000">
                                          <p:val>
                                            <p:strVal val="#ppt_y"/>
                                          </p:val>
                                        </p:tav>
                                      </p:tavLst>
                                    </p:anim>
                                    <p:anim calcmode="lin" valueType="num">
                                      <p:cBhvr>
                                        <p:cTn id="477" dur="500" fill="hold"/>
                                        <p:tgtEl>
                                          <p:spTgt spid="41067"/>
                                        </p:tgtEl>
                                        <p:attrNameLst>
                                          <p:attrName>ppt_w</p:attrName>
                                        </p:attrNameLst>
                                      </p:cBhvr>
                                      <p:tavLst>
                                        <p:tav tm="0">
                                          <p:val>
                                            <p:fltVal val="0"/>
                                          </p:val>
                                        </p:tav>
                                        <p:tav tm="100000">
                                          <p:val>
                                            <p:strVal val="#ppt_w"/>
                                          </p:val>
                                        </p:tav>
                                      </p:tavLst>
                                    </p:anim>
                                    <p:anim calcmode="lin" valueType="num">
                                      <p:cBhvr>
                                        <p:cTn id="478" dur="500" fill="hold"/>
                                        <p:tgtEl>
                                          <p:spTgt spid="41067"/>
                                        </p:tgtEl>
                                        <p:attrNameLst>
                                          <p:attrName>ppt_h</p:attrName>
                                        </p:attrNameLst>
                                      </p:cBhvr>
                                      <p:tavLst>
                                        <p:tav tm="0">
                                          <p:val>
                                            <p:strVal val="#ppt_h"/>
                                          </p:val>
                                        </p:tav>
                                        <p:tav tm="100000">
                                          <p:val>
                                            <p:strVal val="#ppt_h"/>
                                          </p:val>
                                        </p:tav>
                                      </p:tavLst>
                                    </p:anim>
                                  </p:childTnLst>
                                </p:cTn>
                              </p:par>
                            </p:childTnLst>
                          </p:cTn>
                        </p:par>
                      </p:childTnLst>
                    </p:cTn>
                  </p:par>
                  <p:par>
                    <p:cTn id="479" fill="hold" nodeType="clickPar">
                      <p:stCondLst>
                        <p:cond delay="indefinite"/>
                      </p:stCondLst>
                      <p:childTnLst>
                        <p:par>
                          <p:cTn id="480" fill="hold" nodeType="withGroup">
                            <p:stCondLst>
                              <p:cond delay="0"/>
                            </p:stCondLst>
                            <p:childTnLst>
                              <p:par>
                                <p:cTn id="481" presetID="17" presetClass="entr" presetSubtype="8" fill="hold" nodeType="clickEffect">
                                  <p:stCondLst>
                                    <p:cond delay="0"/>
                                  </p:stCondLst>
                                  <p:childTnLst>
                                    <p:set>
                                      <p:cBhvr>
                                        <p:cTn id="482" dur="1" fill="hold">
                                          <p:stCondLst>
                                            <p:cond delay="0"/>
                                          </p:stCondLst>
                                        </p:cTn>
                                        <p:tgtEl>
                                          <p:spTgt spid="41068"/>
                                        </p:tgtEl>
                                        <p:attrNameLst>
                                          <p:attrName>style.visibility</p:attrName>
                                        </p:attrNameLst>
                                      </p:cBhvr>
                                      <p:to>
                                        <p:strVal val="visible"/>
                                      </p:to>
                                    </p:set>
                                    <p:anim calcmode="lin" valueType="num">
                                      <p:cBhvr>
                                        <p:cTn id="483" dur="500" fill="hold"/>
                                        <p:tgtEl>
                                          <p:spTgt spid="41068"/>
                                        </p:tgtEl>
                                        <p:attrNameLst>
                                          <p:attrName>ppt_x</p:attrName>
                                        </p:attrNameLst>
                                      </p:cBhvr>
                                      <p:tavLst>
                                        <p:tav tm="0">
                                          <p:val>
                                            <p:strVal val="#ppt_x-#ppt_w/2"/>
                                          </p:val>
                                        </p:tav>
                                        <p:tav tm="100000">
                                          <p:val>
                                            <p:strVal val="#ppt_x"/>
                                          </p:val>
                                        </p:tav>
                                      </p:tavLst>
                                    </p:anim>
                                    <p:anim calcmode="lin" valueType="num">
                                      <p:cBhvr>
                                        <p:cTn id="484" dur="500" fill="hold"/>
                                        <p:tgtEl>
                                          <p:spTgt spid="41068"/>
                                        </p:tgtEl>
                                        <p:attrNameLst>
                                          <p:attrName>ppt_y</p:attrName>
                                        </p:attrNameLst>
                                      </p:cBhvr>
                                      <p:tavLst>
                                        <p:tav tm="0">
                                          <p:val>
                                            <p:strVal val="#ppt_y"/>
                                          </p:val>
                                        </p:tav>
                                        <p:tav tm="100000">
                                          <p:val>
                                            <p:strVal val="#ppt_y"/>
                                          </p:val>
                                        </p:tav>
                                      </p:tavLst>
                                    </p:anim>
                                    <p:anim calcmode="lin" valueType="num">
                                      <p:cBhvr>
                                        <p:cTn id="485" dur="500" fill="hold"/>
                                        <p:tgtEl>
                                          <p:spTgt spid="41068"/>
                                        </p:tgtEl>
                                        <p:attrNameLst>
                                          <p:attrName>ppt_w</p:attrName>
                                        </p:attrNameLst>
                                      </p:cBhvr>
                                      <p:tavLst>
                                        <p:tav tm="0">
                                          <p:val>
                                            <p:fltVal val="0"/>
                                          </p:val>
                                        </p:tav>
                                        <p:tav tm="100000">
                                          <p:val>
                                            <p:strVal val="#ppt_w"/>
                                          </p:val>
                                        </p:tav>
                                      </p:tavLst>
                                    </p:anim>
                                    <p:anim calcmode="lin" valueType="num">
                                      <p:cBhvr>
                                        <p:cTn id="486" dur="500" fill="hold"/>
                                        <p:tgtEl>
                                          <p:spTgt spid="41068"/>
                                        </p:tgtEl>
                                        <p:attrNameLst>
                                          <p:attrName>ppt_h</p:attrName>
                                        </p:attrNameLst>
                                      </p:cBhvr>
                                      <p:tavLst>
                                        <p:tav tm="0">
                                          <p:val>
                                            <p:strVal val="#ppt_h"/>
                                          </p:val>
                                        </p:tav>
                                        <p:tav tm="100000">
                                          <p:val>
                                            <p:strVal val="#ppt_h"/>
                                          </p:val>
                                        </p:tav>
                                      </p:tavLst>
                                    </p:anim>
                                  </p:childTnLst>
                                </p:cTn>
                              </p:par>
                            </p:childTnLst>
                          </p:cTn>
                        </p:par>
                      </p:childTnLst>
                    </p:cTn>
                  </p:par>
                  <p:par>
                    <p:cTn id="487" fill="hold" nodeType="clickPar">
                      <p:stCondLst>
                        <p:cond delay="indefinite"/>
                      </p:stCondLst>
                      <p:childTnLst>
                        <p:par>
                          <p:cTn id="488" fill="hold" nodeType="withGroup">
                            <p:stCondLst>
                              <p:cond delay="0"/>
                            </p:stCondLst>
                            <p:childTnLst>
                              <p:par>
                                <p:cTn id="489" presetID="2" presetClass="entr" presetSubtype="2" fill="hold" grpId="0" nodeType="clickEffect">
                                  <p:stCondLst>
                                    <p:cond delay="0"/>
                                  </p:stCondLst>
                                  <p:childTnLst>
                                    <p:set>
                                      <p:cBhvr>
                                        <p:cTn id="490" dur="1" fill="hold">
                                          <p:stCondLst>
                                            <p:cond delay="0"/>
                                          </p:stCondLst>
                                        </p:cTn>
                                        <p:tgtEl>
                                          <p:spTgt spid="41072"/>
                                        </p:tgtEl>
                                        <p:attrNameLst>
                                          <p:attrName>style.visibility</p:attrName>
                                        </p:attrNameLst>
                                      </p:cBhvr>
                                      <p:to>
                                        <p:strVal val="visible"/>
                                      </p:to>
                                    </p:set>
                                    <p:anim calcmode="lin" valueType="num">
                                      <p:cBhvr additive="base">
                                        <p:cTn id="491" dur="500" fill="hold"/>
                                        <p:tgtEl>
                                          <p:spTgt spid="41072"/>
                                        </p:tgtEl>
                                        <p:attrNameLst>
                                          <p:attrName>ppt_x</p:attrName>
                                        </p:attrNameLst>
                                      </p:cBhvr>
                                      <p:tavLst>
                                        <p:tav tm="0">
                                          <p:val>
                                            <p:strVal val="1+#ppt_w/2"/>
                                          </p:val>
                                        </p:tav>
                                        <p:tav tm="100000">
                                          <p:val>
                                            <p:strVal val="#ppt_x"/>
                                          </p:val>
                                        </p:tav>
                                      </p:tavLst>
                                    </p:anim>
                                    <p:anim calcmode="lin" valueType="num">
                                      <p:cBhvr additive="base">
                                        <p:cTn id="492" dur="500" fill="hold"/>
                                        <p:tgtEl>
                                          <p:spTgt spid="41072"/>
                                        </p:tgtEl>
                                        <p:attrNameLst>
                                          <p:attrName>ppt_y</p:attrName>
                                        </p:attrNameLst>
                                      </p:cBhvr>
                                      <p:tavLst>
                                        <p:tav tm="0">
                                          <p:val>
                                            <p:strVal val="#ppt_y"/>
                                          </p:val>
                                        </p:tav>
                                        <p:tav tm="100000">
                                          <p:val>
                                            <p:strVal val="#ppt_y"/>
                                          </p:val>
                                        </p:tav>
                                      </p:tavLst>
                                    </p:anim>
                                  </p:childTnLst>
                                </p:cTn>
                              </p:par>
                            </p:childTnLst>
                          </p:cTn>
                        </p:par>
                      </p:childTnLst>
                    </p:cTn>
                  </p:par>
                  <p:par>
                    <p:cTn id="493" fill="hold" nodeType="clickPar">
                      <p:stCondLst>
                        <p:cond delay="indefinite"/>
                      </p:stCondLst>
                      <p:childTnLst>
                        <p:par>
                          <p:cTn id="494" fill="hold" nodeType="withGroup">
                            <p:stCondLst>
                              <p:cond delay="0"/>
                            </p:stCondLst>
                            <p:childTnLst>
                              <p:par>
                                <p:cTn id="495" presetID="2" presetClass="entr" presetSubtype="2" fill="hold" grpId="0" nodeType="clickEffect">
                                  <p:stCondLst>
                                    <p:cond delay="0"/>
                                  </p:stCondLst>
                                  <p:childTnLst>
                                    <p:set>
                                      <p:cBhvr>
                                        <p:cTn id="496" dur="1" fill="hold">
                                          <p:stCondLst>
                                            <p:cond delay="0"/>
                                          </p:stCondLst>
                                        </p:cTn>
                                        <p:tgtEl>
                                          <p:spTgt spid="41073"/>
                                        </p:tgtEl>
                                        <p:attrNameLst>
                                          <p:attrName>style.visibility</p:attrName>
                                        </p:attrNameLst>
                                      </p:cBhvr>
                                      <p:to>
                                        <p:strVal val="visible"/>
                                      </p:to>
                                    </p:set>
                                    <p:anim calcmode="lin" valueType="num">
                                      <p:cBhvr additive="base">
                                        <p:cTn id="497" dur="500" fill="hold"/>
                                        <p:tgtEl>
                                          <p:spTgt spid="41073"/>
                                        </p:tgtEl>
                                        <p:attrNameLst>
                                          <p:attrName>ppt_x</p:attrName>
                                        </p:attrNameLst>
                                      </p:cBhvr>
                                      <p:tavLst>
                                        <p:tav tm="0">
                                          <p:val>
                                            <p:strVal val="1+#ppt_w/2"/>
                                          </p:val>
                                        </p:tav>
                                        <p:tav tm="100000">
                                          <p:val>
                                            <p:strVal val="#ppt_x"/>
                                          </p:val>
                                        </p:tav>
                                      </p:tavLst>
                                    </p:anim>
                                    <p:anim calcmode="lin" valueType="num">
                                      <p:cBhvr additive="base">
                                        <p:cTn id="498" dur="500" fill="hold"/>
                                        <p:tgtEl>
                                          <p:spTgt spid="41073"/>
                                        </p:tgtEl>
                                        <p:attrNameLst>
                                          <p:attrName>ppt_y</p:attrName>
                                        </p:attrNameLst>
                                      </p:cBhvr>
                                      <p:tavLst>
                                        <p:tav tm="0">
                                          <p:val>
                                            <p:strVal val="#ppt_y"/>
                                          </p:val>
                                        </p:tav>
                                        <p:tav tm="100000">
                                          <p:val>
                                            <p:strVal val="#ppt_y"/>
                                          </p:val>
                                        </p:tav>
                                      </p:tavLst>
                                    </p:anim>
                                  </p:childTnLst>
                                </p:cTn>
                              </p:par>
                            </p:childTnLst>
                          </p:cTn>
                        </p:par>
                      </p:childTnLst>
                    </p:cTn>
                  </p:par>
                  <p:par>
                    <p:cTn id="499" fill="hold" nodeType="clickPar">
                      <p:stCondLst>
                        <p:cond delay="indefinite"/>
                      </p:stCondLst>
                      <p:childTnLst>
                        <p:par>
                          <p:cTn id="500" fill="hold" nodeType="withGroup">
                            <p:stCondLst>
                              <p:cond delay="0"/>
                            </p:stCondLst>
                            <p:childTnLst>
                              <p:par>
                                <p:cTn id="501" presetID="2" presetClass="entr" presetSubtype="2" fill="hold" grpId="0" nodeType="clickEffect">
                                  <p:stCondLst>
                                    <p:cond delay="0"/>
                                  </p:stCondLst>
                                  <p:childTnLst>
                                    <p:set>
                                      <p:cBhvr>
                                        <p:cTn id="502" dur="1" fill="hold">
                                          <p:stCondLst>
                                            <p:cond delay="0"/>
                                          </p:stCondLst>
                                        </p:cTn>
                                        <p:tgtEl>
                                          <p:spTgt spid="41069"/>
                                        </p:tgtEl>
                                        <p:attrNameLst>
                                          <p:attrName>style.visibility</p:attrName>
                                        </p:attrNameLst>
                                      </p:cBhvr>
                                      <p:to>
                                        <p:strVal val="visible"/>
                                      </p:to>
                                    </p:set>
                                    <p:anim calcmode="lin" valueType="num">
                                      <p:cBhvr additive="base">
                                        <p:cTn id="503" dur="500" fill="hold"/>
                                        <p:tgtEl>
                                          <p:spTgt spid="41069"/>
                                        </p:tgtEl>
                                        <p:attrNameLst>
                                          <p:attrName>ppt_x</p:attrName>
                                        </p:attrNameLst>
                                      </p:cBhvr>
                                      <p:tavLst>
                                        <p:tav tm="0">
                                          <p:val>
                                            <p:strVal val="1+#ppt_w/2"/>
                                          </p:val>
                                        </p:tav>
                                        <p:tav tm="100000">
                                          <p:val>
                                            <p:strVal val="#ppt_x"/>
                                          </p:val>
                                        </p:tav>
                                      </p:tavLst>
                                    </p:anim>
                                    <p:anim calcmode="lin" valueType="num">
                                      <p:cBhvr additive="base">
                                        <p:cTn id="504" dur="500" fill="hold"/>
                                        <p:tgtEl>
                                          <p:spTgt spid="41069"/>
                                        </p:tgtEl>
                                        <p:attrNameLst>
                                          <p:attrName>ppt_y</p:attrName>
                                        </p:attrNameLst>
                                      </p:cBhvr>
                                      <p:tavLst>
                                        <p:tav tm="0">
                                          <p:val>
                                            <p:strVal val="#ppt_y"/>
                                          </p:val>
                                        </p:tav>
                                        <p:tav tm="100000">
                                          <p:val>
                                            <p:strVal val="#ppt_y"/>
                                          </p:val>
                                        </p:tav>
                                      </p:tavLst>
                                    </p:anim>
                                  </p:childTnLst>
                                </p:cTn>
                              </p:par>
                            </p:childTnLst>
                          </p:cTn>
                        </p:par>
                      </p:childTnLst>
                    </p:cTn>
                  </p:par>
                  <p:par>
                    <p:cTn id="505" fill="hold" nodeType="clickPar">
                      <p:stCondLst>
                        <p:cond delay="indefinite"/>
                      </p:stCondLst>
                      <p:childTnLst>
                        <p:par>
                          <p:cTn id="506" fill="hold" nodeType="withGroup">
                            <p:stCondLst>
                              <p:cond delay="0"/>
                            </p:stCondLst>
                            <p:childTnLst>
                              <p:par>
                                <p:cTn id="507" presetID="2" presetClass="entr" presetSubtype="2" fill="hold" grpId="0" nodeType="clickEffect">
                                  <p:stCondLst>
                                    <p:cond delay="0"/>
                                  </p:stCondLst>
                                  <p:childTnLst>
                                    <p:set>
                                      <p:cBhvr>
                                        <p:cTn id="508" dur="1" fill="hold">
                                          <p:stCondLst>
                                            <p:cond delay="0"/>
                                          </p:stCondLst>
                                        </p:cTn>
                                        <p:tgtEl>
                                          <p:spTgt spid="41070"/>
                                        </p:tgtEl>
                                        <p:attrNameLst>
                                          <p:attrName>style.visibility</p:attrName>
                                        </p:attrNameLst>
                                      </p:cBhvr>
                                      <p:to>
                                        <p:strVal val="visible"/>
                                      </p:to>
                                    </p:set>
                                    <p:anim calcmode="lin" valueType="num">
                                      <p:cBhvr additive="base">
                                        <p:cTn id="509" dur="500" fill="hold"/>
                                        <p:tgtEl>
                                          <p:spTgt spid="41070"/>
                                        </p:tgtEl>
                                        <p:attrNameLst>
                                          <p:attrName>ppt_x</p:attrName>
                                        </p:attrNameLst>
                                      </p:cBhvr>
                                      <p:tavLst>
                                        <p:tav tm="0">
                                          <p:val>
                                            <p:strVal val="1+#ppt_w/2"/>
                                          </p:val>
                                        </p:tav>
                                        <p:tav tm="100000">
                                          <p:val>
                                            <p:strVal val="#ppt_x"/>
                                          </p:val>
                                        </p:tav>
                                      </p:tavLst>
                                    </p:anim>
                                    <p:anim calcmode="lin" valueType="num">
                                      <p:cBhvr additive="base">
                                        <p:cTn id="510" dur="500" fill="hold"/>
                                        <p:tgtEl>
                                          <p:spTgt spid="41070"/>
                                        </p:tgtEl>
                                        <p:attrNameLst>
                                          <p:attrName>ppt_y</p:attrName>
                                        </p:attrNameLst>
                                      </p:cBhvr>
                                      <p:tavLst>
                                        <p:tav tm="0">
                                          <p:val>
                                            <p:strVal val="#ppt_y"/>
                                          </p:val>
                                        </p:tav>
                                        <p:tav tm="100000">
                                          <p:val>
                                            <p:strVal val="#ppt_y"/>
                                          </p:val>
                                        </p:tav>
                                      </p:tavLst>
                                    </p:anim>
                                  </p:childTnLst>
                                </p:cTn>
                              </p:par>
                            </p:childTnLst>
                          </p:cTn>
                        </p:par>
                      </p:childTnLst>
                    </p:cTn>
                  </p:par>
                  <p:par>
                    <p:cTn id="511" fill="hold" nodeType="clickPar">
                      <p:stCondLst>
                        <p:cond delay="indefinite"/>
                      </p:stCondLst>
                      <p:childTnLst>
                        <p:par>
                          <p:cTn id="512" fill="hold" nodeType="withGroup">
                            <p:stCondLst>
                              <p:cond delay="0"/>
                            </p:stCondLst>
                            <p:childTnLst>
                              <p:par>
                                <p:cTn id="513" presetID="2" presetClass="entr" presetSubtype="2" fill="hold" grpId="0" nodeType="clickEffect">
                                  <p:stCondLst>
                                    <p:cond delay="0"/>
                                  </p:stCondLst>
                                  <p:childTnLst>
                                    <p:set>
                                      <p:cBhvr>
                                        <p:cTn id="514" dur="1" fill="hold">
                                          <p:stCondLst>
                                            <p:cond delay="0"/>
                                          </p:stCondLst>
                                        </p:cTn>
                                        <p:tgtEl>
                                          <p:spTgt spid="41071"/>
                                        </p:tgtEl>
                                        <p:attrNameLst>
                                          <p:attrName>style.visibility</p:attrName>
                                        </p:attrNameLst>
                                      </p:cBhvr>
                                      <p:to>
                                        <p:strVal val="visible"/>
                                      </p:to>
                                    </p:set>
                                    <p:anim calcmode="lin" valueType="num">
                                      <p:cBhvr additive="base">
                                        <p:cTn id="515" dur="500" fill="hold"/>
                                        <p:tgtEl>
                                          <p:spTgt spid="41071"/>
                                        </p:tgtEl>
                                        <p:attrNameLst>
                                          <p:attrName>ppt_x</p:attrName>
                                        </p:attrNameLst>
                                      </p:cBhvr>
                                      <p:tavLst>
                                        <p:tav tm="0">
                                          <p:val>
                                            <p:strVal val="1+#ppt_w/2"/>
                                          </p:val>
                                        </p:tav>
                                        <p:tav tm="100000">
                                          <p:val>
                                            <p:strVal val="#ppt_x"/>
                                          </p:val>
                                        </p:tav>
                                      </p:tavLst>
                                    </p:anim>
                                    <p:anim calcmode="lin" valueType="num">
                                      <p:cBhvr additive="base">
                                        <p:cTn id="516" dur="500" fill="hold"/>
                                        <p:tgtEl>
                                          <p:spTgt spid="41071"/>
                                        </p:tgtEl>
                                        <p:attrNameLst>
                                          <p:attrName>ppt_y</p:attrName>
                                        </p:attrNameLst>
                                      </p:cBhvr>
                                      <p:tavLst>
                                        <p:tav tm="0">
                                          <p:val>
                                            <p:strVal val="#ppt_y"/>
                                          </p:val>
                                        </p:tav>
                                        <p:tav tm="100000">
                                          <p:val>
                                            <p:strVal val="#ppt_y"/>
                                          </p:val>
                                        </p:tav>
                                      </p:tavLst>
                                    </p:anim>
                                  </p:childTnLst>
                                </p:cTn>
                              </p:par>
                            </p:childTnLst>
                          </p:cTn>
                        </p:par>
                      </p:childTnLst>
                    </p:cTn>
                  </p:par>
                  <p:par>
                    <p:cTn id="517" fill="hold" nodeType="clickPar">
                      <p:stCondLst>
                        <p:cond delay="indefinite"/>
                      </p:stCondLst>
                      <p:childTnLst>
                        <p:par>
                          <p:cTn id="518" fill="hold" nodeType="withGroup">
                            <p:stCondLst>
                              <p:cond delay="0"/>
                            </p:stCondLst>
                            <p:childTnLst>
                              <p:par>
                                <p:cTn id="519" presetID="2" presetClass="entr" presetSubtype="2" fill="hold" grpId="0" nodeType="clickEffect">
                                  <p:stCondLst>
                                    <p:cond delay="0"/>
                                  </p:stCondLst>
                                  <p:childTnLst>
                                    <p:set>
                                      <p:cBhvr>
                                        <p:cTn id="520" dur="1" fill="hold">
                                          <p:stCondLst>
                                            <p:cond delay="0"/>
                                          </p:stCondLst>
                                        </p:cTn>
                                        <p:tgtEl>
                                          <p:spTgt spid="41074"/>
                                        </p:tgtEl>
                                        <p:attrNameLst>
                                          <p:attrName>style.visibility</p:attrName>
                                        </p:attrNameLst>
                                      </p:cBhvr>
                                      <p:to>
                                        <p:strVal val="visible"/>
                                      </p:to>
                                    </p:set>
                                    <p:anim calcmode="lin" valueType="num">
                                      <p:cBhvr additive="base">
                                        <p:cTn id="521" dur="500" fill="hold"/>
                                        <p:tgtEl>
                                          <p:spTgt spid="41074"/>
                                        </p:tgtEl>
                                        <p:attrNameLst>
                                          <p:attrName>ppt_x</p:attrName>
                                        </p:attrNameLst>
                                      </p:cBhvr>
                                      <p:tavLst>
                                        <p:tav tm="0">
                                          <p:val>
                                            <p:strVal val="1+#ppt_w/2"/>
                                          </p:val>
                                        </p:tav>
                                        <p:tav tm="100000">
                                          <p:val>
                                            <p:strVal val="#ppt_x"/>
                                          </p:val>
                                        </p:tav>
                                      </p:tavLst>
                                    </p:anim>
                                    <p:anim calcmode="lin" valueType="num">
                                      <p:cBhvr additive="base">
                                        <p:cTn id="522" dur="500" fill="hold"/>
                                        <p:tgtEl>
                                          <p:spTgt spid="41074"/>
                                        </p:tgtEl>
                                        <p:attrNameLst>
                                          <p:attrName>ppt_y</p:attrName>
                                        </p:attrNameLst>
                                      </p:cBhvr>
                                      <p:tavLst>
                                        <p:tav tm="0">
                                          <p:val>
                                            <p:strVal val="#ppt_y"/>
                                          </p:val>
                                        </p:tav>
                                        <p:tav tm="100000">
                                          <p:val>
                                            <p:strVal val="#ppt_y"/>
                                          </p:val>
                                        </p:tav>
                                      </p:tavLst>
                                    </p:anim>
                                  </p:childTnLst>
                                </p:cTn>
                              </p:par>
                            </p:childTnLst>
                          </p:cTn>
                        </p:par>
                      </p:childTnLst>
                    </p:cTn>
                  </p:par>
                  <p:par>
                    <p:cTn id="523" fill="hold" nodeType="clickPar">
                      <p:stCondLst>
                        <p:cond delay="indefinite"/>
                      </p:stCondLst>
                      <p:childTnLst>
                        <p:par>
                          <p:cTn id="524" fill="hold" nodeType="withGroup">
                            <p:stCondLst>
                              <p:cond delay="0"/>
                            </p:stCondLst>
                            <p:childTnLst>
                              <p:par>
                                <p:cTn id="525" presetID="2" presetClass="entr" presetSubtype="1" fill="hold" grpId="0" nodeType="clickEffect">
                                  <p:stCondLst>
                                    <p:cond delay="0"/>
                                  </p:stCondLst>
                                  <p:childTnLst>
                                    <p:set>
                                      <p:cBhvr>
                                        <p:cTn id="526" dur="1" fill="hold">
                                          <p:stCondLst>
                                            <p:cond delay="0"/>
                                          </p:stCondLst>
                                        </p:cTn>
                                        <p:tgtEl>
                                          <p:spTgt spid="41015"/>
                                        </p:tgtEl>
                                        <p:attrNameLst>
                                          <p:attrName>style.visibility</p:attrName>
                                        </p:attrNameLst>
                                      </p:cBhvr>
                                      <p:to>
                                        <p:strVal val="visible"/>
                                      </p:to>
                                    </p:set>
                                    <p:anim calcmode="lin" valueType="num">
                                      <p:cBhvr additive="base">
                                        <p:cTn id="527" dur="500" fill="hold"/>
                                        <p:tgtEl>
                                          <p:spTgt spid="41015"/>
                                        </p:tgtEl>
                                        <p:attrNameLst>
                                          <p:attrName>ppt_x</p:attrName>
                                        </p:attrNameLst>
                                      </p:cBhvr>
                                      <p:tavLst>
                                        <p:tav tm="0">
                                          <p:val>
                                            <p:strVal val="#ppt_x"/>
                                          </p:val>
                                        </p:tav>
                                        <p:tav tm="100000">
                                          <p:val>
                                            <p:strVal val="#ppt_x"/>
                                          </p:val>
                                        </p:tav>
                                      </p:tavLst>
                                    </p:anim>
                                    <p:anim calcmode="lin" valueType="num">
                                      <p:cBhvr additive="base">
                                        <p:cTn id="528" dur="500" fill="hold"/>
                                        <p:tgtEl>
                                          <p:spTgt spid="41015"/>
                                        </p:tgtEl>
                                        <p:attrNameLst>
                                          <p:attrName>ppt_y</p:attrName>
                                        </p:attrNameLst>
                                      </p:cBhvr>
                                      <p:tavLst>
                                        <p:tav tm="0">
                                          <p:val>
                                            <p:strVal val="0-#ppt_h/2"/>
                                          </p:val>
                                        </p:tav>
                                        <p:tav tm="100000">
                                          <p:val>
                                            <p:strVal val="#ppt_y"/>
                                          </p:val>
                                        </p:tav>
                                      </p:tavLst>
                                    </p:anim>
                                  </p:childTnLst>
                                </p:cTn>
                              </p:par>
                            </p:childTnLst>
                          </p:cTn>
                        </p:par>
                      </p:childTnLst>
                    </p:cTn>
                  </p:par>
                  <p:par>
                    <p:cTn id="529" fill="hold" nodeType="clickPar">
                      <p:stCondLst>
                        <p:cond delay="indefinite"/>
                      </p:stCondLst>
                      <p:childTnLst>
                        <p:par>
                          <p:cTn id="530" fill="hold" nodeType="withGroup">
                            <p:stCondLst>
                              <p:cond delay="0"/>
                            </p:stCondLst>
                            <p:childTnLst>
                              <p:par>
                                <p:cTn id="531" presetID="2" presetClass="entr" presetSubtype="1" fill="hold" grpId="0" nodeType="clickEffect">
                                  <p:stCondLst>
                                    <p:cond delay="0"/>
                                  </p:stCondLst>
                                  <p:childTnLst>
                                    <p:set>
                                      <p:cBhvr>
                                        <p:cTn id="532" dur="1" fill="hold">
                                          <p:stCondLst>
                                            <p:cond delay="0"/>
                                          </p:stCondLst>
                                        </p:cTn>
                                        <p:tgtEl>
                                          <p:spTgt spid="41075"/>
                                        </p:tgtEl>
                                        <p:attrNameLst>
                                          <p:attrName>style.visibility</p:attrName>
                                        </p:attrNameLst>
                                      </p:cBhvr>
                                      <p:to>
                                        <p:strVal val="visible"/>
                                      </p:to>
                                    </p:set>
                                    <p:anim calcmode="lin" valueType="num">
                                      <p:cBhvr additive="base">
                                        <p:cTn id="533" dur="500" fill="hold"/>
                                        <p:tgtEl>
                                          <p:spTgt spid="41075"/>
                                        </p:tgtEl>
                                        <p:attrNameLst>
                                          <p:attrName>ppt_x</p:attrName>
                                        </p:attrNameLst>
                                      </p:cBhvr>
                                      <p:tavLst>
                                        <p:tav tm="0">
                                          <p:val>
                                            <p:strVal val="#ppt_x"/>
                                          </p:val>
                                        </p:tav>
                                        <p:tav tm="100000">
                                          <p:val>
                                            <p:strVal val="#ppt_x"/>
                                          </p:val>
                                        </p:tav>
                                      </p:tavLst>
                                    </p:anim>
                                    <p:anim calcmode="lin" valueType="num">
                                      <p:cBhvr additive="base">
                                        <p:cTn id="534" dur="500" fill="hold"/>
                                        <p:tgtEl>
                                          <p:spTgt spid="41075"/>
                                        </p:tgtEl>
                                        <p:attrNameLst>
                                          <p:attrName>ppt_y</p:attrName>
                                        </p:attrNameLst>
                                      </p:cBhvr>
                                      <p:tavLst>
                                        <p:tav tm="0">
                                          <p:val>
                                            <p:strVal val="0-#ppt_h/2"/>
                                          </p:val>
                                        </p:tav>
                                        <p:tav tm="100000">
                                          <p:val>
                                            <p:strVal val="#ppt_y"/>
                                          </p:val>
                                        </p:tav>
                                      </p:tavLst>
                                    </p:anim>
                                  </p:childTnLst>
                                </p:cTn>
                              </p:par>
                            </p:childTnLst>
                          </p:cTn>
                        </p:par>
                      </p:childTnLst>
                    </p:cTn>
                  </p:par>
                  <p:par>
                    <p:cTn id="535" fill="hold" nodeType="clickPar">
                      <p:stCondLst>
                        <p:cond delay="indefinite"/>
                      </p:stCondLst>
                      <p:childTnLst>
                        <p:par>
                          <p:cTn id="536" fill="hold" nodeType="withGroup">
                            <p:stCondLst>
                              <p:cond delay="0"/>
                            </p:stCondLst>
                            <p:childTnLst>
                              <p:par>
                                <p:cTn id="537" presetID="2" presetClass="entr" presetSubtype="1" fill="hold" grpId="0" nodeType="clickEffect">
                                  <p:stCondLst>
                                    <p:cond delay="0"/>
                                  </p:stCondLst>
                                  <p:childTnLst>
                                    <p:set>
                                      <p:cBhvr>
                                        <p:cTn id="538" dur="1" fill="hold">
                                          <p:stCondLst>
                                            <p:cond delay="0"/>
                                          </p:stCondLst>
                                        </p:cTn>
                                        <p:tgtEl>
                                          <p:spTgt spid="41076"/>
                                        </p:tgtEl>
                                        <p:attrNameLst>
                                          <p:attrName>style.visibility</p:attrName>
                                        </p:attrNameLst>
                                      </p:cBhvr>
                                      <p:to>
                                        <p:strVal val="visible"/>
                                      </p:to>
                                    </p:set>
                                    <p:anim calcmode="lin" valueType="num">
                                      <p:cBhvr additive="base">
                                        <p:cTn id="539" dur="500" fill="hold"/>
                                        <p:tgtEl>
                                          <p:spTgt spid="41076"/>
                                        </p:tgtEl>
                                        <p:attrNameLst>
                                          <p:attrName>ppt_x</p:attrName>
                                        </p:attrNameLst>
                                      </p:cBhvr>
                                      <p:tavLst>
                                        <p:tav tm="0">
                                          <p:val>
                                            <p:strVal val="#ppt_x"/>
                                          </p:val>
                                        </p:tav>
                                        <p:tav tm="100000">
                                          <p:val>
                                            <p:strVal val="#ppt_x"/>
                                          </p:val>
                                        </p:tav>
                                      </p:tavLst>
                                    </p:anim>
                                    <p:anim calcmode="lin" valueType="num">
                                      <p:cBhvr additive="base">
                                        <p:cTn id="540" dur="500" fill="hold"/>
                                        <p:tgtEl>
                                          <p:spTgt spid="41076"/>
                                        </p:tgtEl>
                                        <p:attrNameLst>
                                          <p:attrName>ppt_y</p:attrName>
                                        </p:attrNameLst>
                                      </p:cBhvr>
                                      <p:tavLst>
                                        <p:tav tm="0">
                                          <p:val>
                                            <p:strVal val="0-#ppt_h/2"/>
                                          </p:val>
                                        </p:tav>
                                        <p:tav tm="100000">
                                          <p:val>
                                            <p:strVal val="#ppt_y"/>
                                          </p:val>
                                        </p:tav>
                                      </p:tavLst>
                                    </p:anim>
                                  </p:childTnLst>
                                </p:cTn>
                              </p:par>
                            </p:childTnLst>
                          </p:cTn>
                        </p:par>
                      </p:childTnLst>
                    </p:cTn>
                  </p:par>
                  <p:par>
                    <p:cTn id="541" fill="hold" nodeType="clickPar">
                      <p:stCondLst>
                        <p:cond delay="indefinite"/>
                      </p:stCondLst>
                      <p:childTnLst>
                        <p:par>
                          <p:cTn id="542" fill="hold" nodeType="withGroup">
                            <p:stCondLst>
                              <p:cond delay="0"/>
                            </p:stCondLst>
                            <p:childTnLst>
                              <p:par>
                                <p:cTn id="543" presetID="2" presetClass="entr" presetSubtype="1" fill="hold" grpId="0" nodeType="clickEffect">
                                  <p:stCondLst>
                                    <p:cond delay="0"/>
                                  </p:stCondLst>
                                  <p:childTnLst>
                                    <p:set>
                                      <p:cBhvr>
                                        <p:cTn id="544" dur="1" fill="hold">
                                          <p:stCondLst>
                                            <p:cond delay="0"/>
                                          </p:stCondLst>
                                        </p:cTn>
                                        <p:tgtEl>
                                          <p:spTgt spid="41077"/>
                                        </p:tgtEl>
                                        <p:attrNameLst>
                                          <p:attrName>style.visibility</p:attrName>
                                        </p:attrNameLst>
                                      </p:cBhvr>
                                      <p:to>
                                        <p:strVal val="visible"/>
                                      </p:to>
                                    </p:set>
                                    <p:anim calcmode="lin" valueType="num">
                                      <p:cBhvr additive="base">
                                        <p:cTn id="545" dur="500" fill="hold"/>
                                        <p:tgtEl>
                                          <p:spTgt spid="41077"/>
                                        </p:tgtEl>
                                        <p:attrNameLst>
                                          <p:attrName>ppt_x</p:attrName>
                                        </p:attrNameLst>
                                      </p:cBhvr>
                                      <p:tavLst>
                                        <p:tav tm="0">
                                          <p:val>
                                            <p:strVal val="#ppt_x"/>
                                          </p:val>
                                        </p:tav>
                                        <p:tav tm="100000">
                                          <p:val>
                                            <p:strVal val="#ppt_x"/>
                                          </p:val>
                                        </p:tav>
                                      </p:tavLst>
                                    </p:anim>
                                    <p:anim calcmode="lin" valueType="num">
                                      <p:cBhvr additive="base">
                                        <p:cTn id="546" dur="500" fill="hold"/>
                                        <p:tgtEl>
                                          <p:spTgt spid="41077"/>
                                        </p:tgtEl>
                                        <p:attrNameLst>
                                          <p:attrName>ppt_y</p:attrName>
                                        </p:attrNameLst>
                                      </p:cBhvr>
                                      <p:tavLst>
                                        <p:tav tm="0">
                                          <p:val>
                                            <p:strVal val="0-#ppt_h/2"/>
                                          </p:val>
                                        </p:tav>
                                        <p:tav tm="100000">
                                          <p:val>
                                            <p:strVal val="#ppt_y"/>
                                          </p:val>
                                        </p:tav>
                                      </p:tavLst>
                                    </p:anim>
                                  </p:childTnLst>
                                </p:cTn>
                              </p:par>
                            </p:childTnLst>
                          </p:cTn>
                        </p:par>
                      </p:childTnLst>
                    </p:cTn>
                  </p:par>
                  <p:par>
                    <p:cTn id="547" fill="hold" nodeType="clickPar">
                      <p:stCondLst>
                        <p:cond delay="indefinite"/>
                      </p:stCondLst>
                      <p:childTnLst>
                        <p:par>
                          <p:cTn id="548" fill="hold" nodeType="withGroup">
                            <p:stCondLst>
                              <p:cond delay="0"/>
                            </p:stCondLst>
                            <p:childTnLst>
                              <p:par>
                                <p:cTn id="549" presetID="2" presetClass="entr" presetSubtype="1" fill="hold" grpId="0" nodeType="clickEffect">
                                  <p:stCondLst>
                                    <p:cond delay="0"/>
                                  </p:stCondLst>
                                  <p:childTnLst>
                                    <p:set>
                                      <p:cBhvr>
                                        <p:cTn id="550" dur="1" fill="hold">
                                          <p:stCondLst>
                                            <p:cond delay="0"/>
                                          </p:stCondLst>
                                        </p:cTn>
                                        <p:tgtEl>
                                          <p:spTgt spid="41078"/>
                                        </p:tgtEl>
                                        <p:attrNameLst>
                                          <p:attrName>style.visibility</p:attrName>
                                        </p:attrNameLst>
                                      </p:cBhvr>
                                      <p:to>
                                        <p:strVal val="visible"/>
                                      </p:to>
                                    </p:set>
                                    <p:anim calcmode="lin" valueType="num">
                                      <p:cBhvr additive="base">
                                        <p:cTn id="551" dur="500" fill="hold"/>
                                        <p:tgtEl>
                                          <p:spTgt spid="41078"/>
                                        </p:tgtEl>
                                        <p:attrNameLst>
                                          <p:attrName>ppt_x</p:attrName>
                                        </p:attrNameLst>
                                      </p:cBhvr>
                                      <p:tavLst>
                                        <p:tav tm="0">
                                          <p:val>
                                            <p:strVal val="#ppt_x"/>
                                          </p:val>
                                        </p:tav>
                                        <p:tav tm="100000">
                                          <p:val>
                                            <p:strVal val="#ppt_x"/>
                                          </p:val>
                                        </p:tav>
                                      </p:tavLst>
                                    </p:anim>
                                    <p:anim calcmode="lin" valueType="num">
                                      <p:cBhvr additive="base">
                                        <p:cTn id="552" dur="500" fill="hold"/>
                                        <p:tgtEl>
                                          <p:spTgt spid="41078"/>
                                        </p:tgtEl>
                                        <p:attrNameLst>
                                          <p:attrName>ppt_y</p:attrName>
                                        </p:attrNameLst>
                                      </p:cBhvr>
                                      <p:tavLst>
                                        <p:tav tm="0">
                                          <p:val>
                                            <p:strVal val="0-#ppt_h/2"/>
                                          </p:val>
                                        </p:tav>
                                        <p:tav tm="100000">
                                          <p:val>
                                            <p:strVal val="#ppt_y"/>
                                          </p:val>
                                        </p:tav>
                                      </p:tavLst>
                                    </p:anim>
                                  </p:childTnLst>
                                </p:cTn>
                              </p:par>
                            </p:childTnLst>
                          </p:cTn>
                        </p:par>
                      </p:childTnLst>
                    </p:cTn>
                  </p:par>
                  <p:par>
                    <p:cTn id="553" fill="hold" nodeType="clickPar">
                      <p:stCondLst>
                        <p:cond delay="indefinite"/>
                      </p:stCondLst>
                      <p:childTnLst>
                        <p:par>
                          <p:cTn id="554" fill="hold" nodeType="withGroup">
                            <p:stCondLst>
                              <p:cond delay="0"/>
                            </p:stCondLst>
                            <p:childTnLst>
                              <p:par>
                                <p:cTn id="555" presetID="2" presetClass="entr" presetSubtype="1" fill="hold" grpId="0" nodeType="clickEffect">
                                  <p:stCondLst>
                                    <p:cond delay="0"/>
                                  </p:stCondLst>
                                  <p:childTnLst>
                                    <p:set>
                                      <p:cBhvr>
                                        <p:cTn id="556" dur="1" fill="hold">
                                          <p:stCondLst>
                                            <p:cond delay="0"/>
                                          </p:stCondLst>
                                        </p:cTn>
                                        <p:tgtEl>
                                          <p:spTgt spid="41079"/>
                                        </p:tgtEl>
                                        <p:attrNameLst>
                                          <p:attrName>style.visibility</p:attrName>
                                        </p:attrNameLst>
                                      </p:cBhvr>
                                      <p:to>
                                        <p:strVal val="visible"/>
                                      </p:to>
                                    </p:set>
                                    <p:anim calcmode="lin" valueType="num">
                                      <p:cBhvr additive="base">
                                        <p:cTn id="557" dur="500" fill="hold"/>
                                        <p:tgtEl>
                                          <p:spTgt spid="41079"/>
                                        </p:tgtEl>
                                        <p:attrNameLst>
                                          <p:attrName>ppt_x</p:attrName>
                                        </p:attrNameLst>
                                      </p:cBhvr>
                                      <p:tavLst>
                                        <p:tav tm="0">
                                          <p:val>
                                            <p:strVal val="#ppt_x"/>
                                          </p:val>
                                        </p:tav>
                                        <p:tav tm="100000">
                                          <p:val>
                                            <p:strVal val="#ppt_x"/>
                                          </p:val>
                                        </p:tav>
                                      </p:tavLst>
                                    </p:anim>
                                    <p:anim calcmode="lin" valueType="num">
                                      <p:cBhvr additive="base">
                                        <p:cTn id="558" dur="500" fill="hold"/>
                                        <p:tgtEl>
                                          <p:spTgt spid="41079"/>
                                        </p:tgtEl>
                                        <p:attrNameLst>
                                          <p:attrName>ppt_y</p:attrName>
                                        </p:attrNameLst>
                                      </p:cBhvr>
                                      <p:tavLst>
                                        <p:tav tm="0">
                                          <p:val>
                                            <p:strVal val="0-#ppt_h/2"/>
                                          </p:val>
                                        </p:tav>
                                        <p:tav tm="100000">
                                          <p:val>
                                            <p:strVal val="#ppt_y"/>
                                          </p:val>
                                        </p:tav>
                                      </p:tavLst>
                                    </p:anim>
                                  </p:childTnLst>
                                </p:cTn>
                              </p:par>
                            </p:childTnLst>
                          </p:cTn>
                        </p:par>
                      </p:childTnLst>
                    </p:cTn>
                  </p:par>
                  <p:par>
                    <p:cTn id="559" fill="hold" nodeType="clickPar">
                      <p:stCondLst>
                        <p:cond delay="indefinite"/>
                      </p:stCondLst>
                      <p:childTnLst>
                        <p:par>
                          <p:cTn id="560" fill="hold" nodeType="withGroup">
                            <p:stCondLst>
                              <p:cond delay="0"/>
                            </p:stCondLst>
                            <p:childTnLst>
                              <p:par>
                                <p:cTn id="561" presetID="17" presetClass="entr" presetSubtype="8" fill="hold" nodeType="clickEffect">
                                  <p:stCondLst>
                                    <p:cond delay="0"/>
                                  </p:stCondLst>
                                  <p:childTnLst>
                                    <p:set>
                                      <p:cBhvr>
                                        <p:cTn id="562" dur="1" fill="hold">
                                          <p:stCondLst>
                                            <p:cond delay="0"/>
                                          </p:stCondLst>
                                        </p:cTn>
                                        <p:tgtEl>
                                          <p:spTgt spid="41090"/>
                                        </p:tgtEl>
                                        <p:attrNameLst>
                                          <p:attrName>style.visibility</p:attrName>
                                        </p:attrNameLst>
                                      </p:cBhvr>
                                      <p:to>
                                        <p:strVal val="visible"/>
                                      </p:to>
                                    </p:set>
                                    <p:anim calcmode="lin" valueType="num">
                                      <p:cBhvr>
                                        <p:cTn id="563" dur="500" fill="hold"/>
                                        <p:tgtEl>
                                          <p:spTgt spid="41090"/>
                                        </p:tgtEl>
                                        <p:attrNameLst>
                                          <p:attrName>ppt_x</p:attrName>
                                        </p:attrNameLst>
                                      </p:cBhvr>
                                      <p:tavLst>
                                        <p:tav tm="0">
                                          <p:val>
                                            <p:strVal val="#ppt_x-#ppt_w/2"/>
                                          </p:val>
                                        </p:tav>
                                        <p:tav tm="100000">
                                          <p:val>
                                            <p:strVal val="#ppt_x"/>
                                          </p:val>
                                        </p:tav>
                                      </p:tavLst>
                                    </p:anim>
                                    <p:anim calcmode="lin" valueType="num">
                                      <p:cBhvr>
                                        <p:cTn id="564" dur="500" fill="hold"/>
                                        <p:tgtEl>
                                          <p:spTgt spid="41090"/>
                                        </p:tgtEl>
                                        <p:attrNameLst>
                                          <p:attrName>ppt_y</p:attrName>
                                        </p:attrNameLst>
                                      </p:cBhvr>
                                      <p:tavLst>
                                        <p:tav tm="0">
                                          <p:val>
                                            <p:strVal val="#ppt_y"/>
                                          </p:val>
                                        </p:tav>
                                        <p:tav tm="100000">
                                          <p:val>
                                            <p:strVal val="#ppt_y"/>
                                          </p:val>
                                        </p:tav>
                                      </p:tavLst>
                                    </p:anim>
                                    <p:anim calcmode="lin" valueType="num">
                                      <p:cBhvr>
                                        <p:cTn id="565" dur="500" fill="hold"/>
                                        <p:tgtEl>
                                          <p:spTgt spid="41090"/>
                                        </p:tgtEl>
                                        <p:attrNameLst>
                                          <p:attrName>ppt_w</p:attrName>
                                        </p:attrNameLst>
                                      </p:cBhvr>
                                      <p:tavLst>
                                        <p:tav tm="0">
                                          <p:val>
                                            <p:fltVal val="0"/>
                                          </p:val>
                                        </p:tav>
                                        <p:tav tm="100000">
                                          <p:val>
                                            <p:strVal val="#ppt_w"/>
                                          </p:val>
                                        </p:tav>
                                      </p:tavLst>
                                    </p:anim>
                                    <p:anim calcmode="lin" valueType="num">
                                      <p:cBhvr>
                                        <p:cTn id="566" dur="500" fill="hold"/>
                                        <p:tgtEl>
                                          <p:spTgt spid="41090"/>
                                        </p:tgtEl>
                                        <p:attrNameLst>
                                          <p:attrName>ppt_h</p:attrName>
                                        </p:attrNameLst>
                                      </p:cBhvr>
                                      <p:tavLst>
                                        <p:tav tm="0">
                                          <p:val>
                                            <p:strVal val="#ppt_h"/>
                                          </p:val>
                                        </p:tav>
                                        <p:tav tm="100000">
                                          <p:val>
                                            <p:strVal val="#ppt_h"/>
                                          </p:val>
                                        </p:tav>
                                      </p:tavLst>
                                    </p:anim>
                                  </p:childTnLst>
                                </p:cTn>
                              </p:par>
                            </p:childTnLst>
                          </p:cTn>
                        </p:par>
                      </p:childTnLst>
                    </p:cTn>
                  </p:par>
                  <p:par>
                    <p:cTn id="567" fill="hold" nodeType="clickPar">
                      <p:stCondLst>
                        <p:cond delay="indefinite"/>
                      </p:stCondLst>
                      <p:childTnLst>
                        <p:par>
                          <p:cTn id="568" fill="hold" nodeType="withGroup">
                            <p:stCondLst>
                              <p:cond delay="0"/>
                            </p:stCondLst>
                            <p:childTnLst>
                              <p:par>
                                <p:cTn id="569" presetID="17" presetClass="entr" presetSubtype="8" fill="hold" grpId="0" nodeType="clickEffect">
                                  <p:stCondLst>
                                    <p:cond delay="0"/>
                                  </p:stCondLst>
                                  <p:childTnLst>
                                    <p:set>
                                      <p:cBhvr>
                                        <p:cTn id="570" dur="1" fill="hold">
                                          <p:stCondLst>
                                            <p:cond delay="0"/>
                                          </p:stCondLst>
                                        </p:cTn>
                                        <p:tgtEl>
                                          <p:spTgt spid="41091"/>
                                        </p:tgtEl>
                                        <p:attrNameLst>
                                          <p:attrName>style.visibility</p:attrName>
                                        </p:attrNameLst>
                                      </p:cBhvr>
                                      <p:to>
                                        <p:strVal val="visible"/>
                                      </p:to>
                                    </p:set>
                                    <p:anim calcmode="lin" valueType="num">
                                      <p:cBhvr>
                                        <p:cTn id="571" dur="500" fill="hold"/>
                                        <p:tgtEl>
                                          <p:spTgt spid="41091"/>
                                        </p:tgtEl>
                                        <p:attrNameLst>
                                          <p:attrName>ppt_x</p:attrName>
                                        </p:attrNameLst>
                                      </p:cBhvr>
                                      <p:tavLst>
                                        <p:tav tm="0">
                                          <p:val>
                                            <p:strVal val="#ppt_x-#ppt_w/2"/>
                                          </p:val>
                                        </p:tav>
                                        <p:tav tm="100000">
                                          <p:val>
                                            <p:strVal val="#ppt_x"/>
                                          </p:val>
                                        </p:tav>
                                      </p:tavLst>
                                    </p:anim>
                                    <p:anim calcmode="lin" valueType="num">
                                      <p:cBhvr>
                                        <p:cTn id="572" dur="500" fill="hold"/>
                                        <p:tgtEl>
                                          <p:spTgt spid="41091"/>
                                        </p:tgtEl>
                                        <p:attrNameLst>
                                          <p:attrName>ppt_y</p:attrName>
                                        </p:attrNameLst>
                                      </p:cBhvr>
                                      <p:tavLst>
                                        <p:tav tm="0">
                                          <p:val>
                                            <p:strVal val="#ppt_y"/>
                                          </p:val>
                                        </p:tav>
                                        <p:tav tm="100000">
                                          <p:val>
                                            <p:strVal val="#ppt_y"/>
                                          </p:val>
                                        </p:tav>
                                      </p:tavLst>
                                    </p:anim>
                                    <p:anim calcmode="lin" valueType="num">
                                      <p:cBhvr>
                                        <p:cTn id="573" dur="500" fill="hold"/>
                                        <p:tgtEl>
                                          <p:spTgt spid="41091"/>
                                        </p:tgtEl>
                                        <p:attrNameLst>
                                          <p:attrName>ppt_w</p:attrName>
                                        </p:attrNameLst>
                                      </p:cBhvr>
                                      <p:tavLst>
                                        <p:tav tm="0">
                                          <p:val>
                                            <p:fltVal val="0"/>
                                          </p:val>
                                        </p:tav>
                                        <p:tav tm="100000">
                                          <p:val>
                                            <p:strVal val="#ppt_w"/>
                                          </p:val>
                                        </p:tav>
                                      </p:tavLst>
                                    </p:anim>
                                    <p:anim calcmode="lin" valueType="num">
                                      <p:cBhvr>
                                        <p:cTn id="574" dur="500" fill="hold"/>
                                        <p:tgtEl>
                                          <p:spTgt spid="41091"/>
                                        </p:tgtEl>
                                        <p:attrNameLst>
                                          <p:attrName>ppt_h</p:attrName>
                                        </p:attrNameLst>
                                      </p:cBhvr>
                                      <p:tavLst>
                                        <p:tav tm="0">
                                          <p:val>
                                            <p:strVal val="#ppt_h"/>
                                          </p:val>
                                        </p:tav>
                                        <p:tav tm="100000">
                                          <p:val>
                                            <p:strVal val="#ppt_h"/>
                                          </p:val>
                                        </p:tav>
                                      </p:tavLst>
                                    </p:anim>
                                  </p:childTnLst>
                                </p:cTn>
                              </p:par>
                            </p:childTnLst>
                          </p:cTn>
                        </p:par>
                      </p:childTnLst>
                    </p:cTn>
                  </p:par>
                  <p:par>
                    <p:cTn id="575" fill="hold" nodeType="clickPar">
                      <p:stCondLst>
                        <p:cond delay="indefinite"/>
                      </p:stCondLst>
                      <p:childTnLst>
                        <p:par>
                          <p:cTn id="576" fill="hold" nodeType="withGroup">
                            <p:stCondLst>
                              <p:cond delay="0"/>
                            </p:stCondLst>
                            <p:childTnLst>
                              <p:par>
                                <p:cTn id="577" presetID="18" presetClass="entr" presetSubtype="3" fill="hold" nodeType="clickEffect">
                                  <p:stCondLst>
                                    <p:cond delay="0"/>
                                  </p:stCondLst>
                                  <p:childTnLst>
                                    <p:set>
                                      <p:cBhvr>
                                        <p:cTn id="578" dur="1" fill="hold">
                                          <p:stCondLst>
                                            <p:cond delay="0"/>
                                          </p:stCondLst>
                                        </p:cTn>
                                        <p:tgtEl>
                                          <p:spTgt spid="41080"/>
                                        </p:tgtEl>
                                        <p:attrNameLst>
                                          <p:attrName>style.visibility</p:attrName>
                                        </p:attrNameLst>
                                      </p:cBhvr>
                                      <p:to>
                                        <p:strVal val="visible"/>
                                      </p:to>
                                    </p:set>
                                    <p:animEffect transition="in" filter="strips(upRight)">
                                      <p:cBhvr>
                                        <p:cTn id="579" dur="500"/>
                                        <p:tgtEl>
                                          <p:spTgt spid="41080"/>
                                        </p:tgtEl>
                                      </p:cBhvr>
                                    </p:animEffect>
                                  </p:childTnLst>
                                </p:cTn>
                              </p:par>
                            </p:childTnLst>
                          </p:cTn>
                        </p:par>
                      </p:childTnLst>
                    </p:cTn>
                  </p:par>
                  <p:par>
                    <p:cTn id="580" fill="hold" nodeType="clickPar">
                      <p:stCondLst>
                        <p:cond delay="indefinite"/>
                      </p:stCondLst>
                      <p:childTnLst>
                        <p:par>
                          <p:cTn id="581" fill="hold" nodeType="withGroup">
                            <p:stCondLst>
                              <p:cond delay="0"/>
                            </p:stCondLst>
                            <p:childTnLst>
                              <p:par>
                                <p:cTn id="582" presetID="18" presetClass="entr" presetSubtype="3" fill="hold" nodeType="clickEffect">
                                  <p:stCondLst>
                                    <p:cond delay="0"/>
                                  </p:stCondLst>
                                  <p:childTnLst>
                                    <p:set>
                                      <p:cBhvr>
                                        <p:cTn id="583" dur="1" fill="hold">
                                          <p:stCondLst>
                                            <p:cond delay="0"/>
                                          </p:stCondLst>
                                        </p:cTn>
                                        <p:tgtEl>
                                          <p:spTgt spid="41081"/>
                                        </p:tgtEl>
                                        <p:attrNameLst>
                                          <p:attrName>style.visibility</p:attrName>
                                        </p:attrNameLst>
                                      </p:cBhvr>
                                      <p:to>
                                        <p:strVal val="visible"/>
                                      </p:to>
                                    </p:set>
                                    <p:animEffect transition="in" filter="strips(upRight)">
                                      <p:cBhvr>
                                        <p:cTn id="584" dur="500"/>
                                        <p:tgtEl>
                                          <p:spTgt spid="41081"/>
                                        </p:tgtEl>
                                      </p:cBhvr>
                                    </p:animEffect>
                                  </p:childTnLst>
                                </p:cTn>
                              </p:par>
                            </p:childTnLst>
                          </p:cTn>
                        </p:par>
                      </p:childTnLst>
                    </p:cTn>
                  </p:par>
                  <p:par>
                    <p:cTn id="585" fill="hold" nodeType="clickPar">
                      <p:stCondLst>
                        <p:cond delay="indefinite"/>
                      </p:stCondLst>
                      <p:childTnLst>
                        <p:par>
                          <p:cTn id="586" fill="hold" nodeType="withGroup">
                            <p:stCondLst>
                              <p:cond delay="0"/>
                            </p:stCondLst>
                            <p:childTnLst>
                              <p:par>
                                <p:cTn id="587" presetID="18" presetClass="entr" presetSubtype="9" fill="hold" nodeType="clickEffect">
                                  <p:stCondLst>
                                    <p:cond delay="0"/>
                                  </p:stCondLst>
                                  <p:childTnLst>
                                    <p:set>
                                      <p:cBhvr>
                                        <p:cTn id="588" dur="1" fill="hold">
                                          <p:stCondLst>
                                            <p:cond delay="0"/>
                                          </p:stCondLst>
                                        </p:cTn>
                                        <p:tgtEl>
                                          <p:spTgt spid="41082"/>
                                        </p:tgtEl>
                                        <p:attrNameLst>
                                          <p:attrName>style.visibility</p:attrName>
                                        </p:attrNameLst>
                                      </p:cBhvr>
                                      <p:to>
                                        <p:strVal val="visible"/>
                                      </p:to>
                                    </p:set>
                                    <p:animEffect transition="in" filter="strips(upLeft)">
                                      <p:cBhvr>
                                        <p:cTn id="589" dur="500"/>
                                        <p:tgtEl>
                                          <p:spTgt spid="41082"/>
                                        </p:tgtEl>
                                      </p:cBhvr>
                                    </p:animEffect>
                                  </p:childTnLst>
                                </p:cTn>
                              </p:par>
                            </p:childTnLst>
                          </p:cTn>
                        </p:par>
                      </p:childTnLst>
                    </p:cTn>
                  </p:par>
                  <p:par>
                    <p:cTn id="590" fill="hold" nodeType="clickPar">
                      <p:stCondLst>
                        <p:cond delay="indefinite"/>
                      </p:stCondLst>
                      <p:childTnLst>
                        <p:par>
                          <p:cTn id="591" fill="hold" nodeType="withGroup">
                            <p:stCondLst>
                              <p:cond delay="0"/>
                            </p:stCondLst>
                            <p:childTnLst>
                              <p:par>
                                <p:cTn id="592" presetID="18" presetClass="entr" presetSubtype="12" fill="hold" nodeType="clickEffect">
                                  <p:stCondLst>
                                    <p:cond delay="0"/>
                                  </p:stCondLst>
                                  <p:childTnLst>
                                    <p:set>
                                      <p:cBhvr>
                                        <p:cTn id="593" dur="1" fill="hold">
                                          <p:stCondLst>
                                            <p:cond delay="0"/>
                                          </p:stCondLst>
                                        </p:cTn>
                                        <p:tgtEl>
                                          <p:spTgt spid="41083"/>
                                        </p:tgtEl>
                                        <p:attrNameLst>
                                          <p:attrName>style.visibility</p:attrName>
                                        </p:attrNameLst>
                                      </p:cBhvr>
                                      <p:to>
                                        <p:strVal val="visible"/>
                                      </p:to>
                                    </p:set>
                                    <p:animEffect transition="in" filter="strips(downLeft)">
                                      <p:cBhvr>
                                        <p:cTn id="594" dur="500"/>
                                        <p:tgtEl>
                                          <p:spTgt spid="41083"/>
                                        </p:tgtEl>
                                      </p:cBhvr>
                                    </p:animEffect>
                                  </p:childTnLst>
                                </p:cTn>
                              </p:par>
                            </p:childTnLst>
                          </p:cTn>
                        </p:par>
                      </p:childTnLst>
                    </p:cTn>
                  </p:par>
                  <p:par>
                    <p:cTn id="595" fill="hold" nodeType="clickPar">
                      <p:stCondLst>
                        <p:cond delay="indefinite"/>
                      </p:stCondLst>
                      <p:childTnLst>
                        <p:par>
                          <p:cTn id="596" fill="hold" nodeType="withGroup">
                            <p:stCondLst>
                              <p:cond delay="0"/>
                            </p:stCondLst>
                            <p:childTnLst>
                              <p:par>
                                <p:cTn id="597" presetID="18" presetClass="entr" presetSubtype="6" fill="hold" nodeType="clickEffect">
                                  <p:stCondLst>
                                    <p:cond delay="0"/>
                                  </p:stCondLst>
                                  <p:childTnLst>
                                    <p:set>
                                      <p:cBhvr>
                                        <p:cTn id="598" dur="1" fill="hold">
                                          <p:stCondLst>
                                            <p:cond delay="0"/>
                                          </p:stCondLst>
                                        </p:cTn>
                                        <p:tgtEl>
                                          <p:spTgt spid="41084"/>
                                        </p:tgtEl>
                                        <p:attrNameLst>
                                          <p:attrName>style.visibility</p:attrName>
                                        </p:attrNameLst>
                                      </p:cBhvr>
                                      <p:to>
                                        <p:strVal val="visible"/>
                                      </p:to>
                                    </p:set>
                                    <p:animEffect transition="in" filter="strips(downRight)">
                                      <p:cBhvr>
                                        <p:cTn id="599" dur="500"/>
                                        <p:tgtEl>
                                          <p:spTgt spid="41084"/>
                                        </p:tgtEl>
                                      </p:cBhvr>
                                    </p:animEffect>
                                  </p:childTnLst>
                                </p:cTn>
                              </p:par>
                            </p:childTnLst>
                          </p:cTn>
                        </p:par>
                      </p:childTnLst>
                    </p:cTn>
                  </p:par>
                  <p:par>
                    <p:cTn id="600" fill="hold" nodeType="clickPar">
                      <p:stCondLst>
                        <p:cond delay="indefinite"/>
                      </p:stCondLst>
                      <p:childTnLst>
                        <p:par>
                          <p:cTn id="601" fill="hold" nodeType="withGroup">
                            <p:stCondLst>
                              <p:cond delay="0"/>
                            </p:stCondLst>
                            <p:childTnLst>
                              <p:par>
                                <p:cTn id="602" presetID="18" presetClass="entr" presetSubtype="6" fill="hold" nodeType="clickEffect">
                                  <p:stCondLst>
                                    <p:cond delay="0"/>
                                  </p:stCondLst>
                                  <p:childTnLst>
                                    <p:set>
                                      <p:cBhvr>
                                        <p:cTn id="603" dur="1" fill="hold">
                                          <p:stCondLst>
                                            <p:cond delay="0"/>
                                          </p:stCondLst>
                                        </p:cTn>
                                        <p:tgtEl>
                                          <p:spTgt spid="41085"/>
                                        </p:tgtEl>
                                        <p:attrNameLst>
                                          <p:attrName>style.visibility</p:attrName>
                                        </p:attrNameLst>
                                      </p:cBhvr>
                                      <p:to>
                                        <p:strVal val="visible"/>
                                      </p:to>
                                    </p:set>
                                    <p:animEffect transition="in" filter="strips(downRight)">
                                      <p:cBhvr>
                                        <p:cTn id="604" dur="500"/>
                                        <p:tgtEl>
                                          <p:spTgt spid="41085"/>
                                        </p:tgtEl>
                                      </p:cBhvr>
                                    </p:animEffect>
                                  </p:childTnLst>
                                </p:cTn>
                              </p:par>
                            </p:childTnLst>
                          </p:cTn>
                        </p:par>
                      </p:childTnLst>
                    </p:cTn>
                  </p:par>
                  <p:par>
                    <p:cTn id="605" fill="hold" nodeType="clickPar">
                      <p:stCondLst>
                        <p:cond delay="indefinite"/>
                      </p:stCondLst>
                      <p:childTnLst>
                        <p:par>
                          <p:cTn id="606" fill="hold" nodeType="withGroup">
                            <p:stCondLst>
                              <p:cond delay="0"/>
                            </p:stCondLst>
                            <p:childTnLst>
                              <p:par>
                                <p:cTn id="607" presetID="17" presetClass="entr" presetSubtype="4" fill="hold" nodeType="clickEffect">
                                  <p:stCondLst>
                                    <p:cond delay="0"/>
                                  </p:stCondLst>
                                  <p:childTnLst>
                                    <p:set>
                                      <p:cBhvr>
                                        <p:cTn id="608" dur="1" fill="hold">
                                          <p:stCondLst>
                                            <p:cond delay="0"/>
                                          </p:stCondLst>
                                        </p:cTn>
                                        <p:tgtEl>
                                          <p:spTgt spid="41086"/>
                                        </p:tgtEl>
                                        <p:attrNameLst>
                                          <p:attrName>style.visibility</p:attrName>
                                        </p:attrNameLst>
                                      </p:cBhvr>
                                      <p:to>
                                        <p:strVal val="visible"/>
                                      </p:to>
                                    </p:set>
                                    <p:anim calcmode="lin" valueType="num">
                                      <p:cBhvr>
                                        <p:cTn id="609" dur="500" fill="hold"/>
                                        <p:tgtEl>
                                          <p:spTgt spid="41086"/>
                                        </p:tgtEl>
                                        <p:attrNameLst>
                                          <p:attrName>ppt_x</p:attrName>
                                        </p:attrNameLst>
                                      </p:cBhvr>
                                      <p:tavLst>
                                        <p:tav tm="0">
                                          <p:val>
                                            <p:strVal val="#ppt_x"/>
                                          </p:val>
                                        </p:tav>
                                        <p:tav tm="100000">
                                          <p:val>
                                            <p:strVal val="#ppt_x"/>
                                          </p:val>
                                        </p:tav>
                                      </p:tavLst>
                                    </p:anim>
                                    <p:anim calcmode="lin" valueType="num">
                                      <p:cBhvr>
                                        <p:cTn id="610" dur="500" fill="hold"/>
                                        <p:tgtEl>
                                          <p:spTgt spid="41086"/>
                                        </p:tgtEl>
                                        <p:attrNameLst>
                                          <p:attrName>ppt_y</p:attrName>
                                        </p:attrNameLst>
                                      </p:cBhvr>
                                      <p:tavLst>
                                        <p:tav tm="0">
                                          <p:val>
                                            <p:strVal val="#ppt_y+#ppt_h/2"/>
                                          </p:val>
                                        </p:tav>
                                        <p:tav tm="100000">
                                          <p:val>
                                            <p:strVal val="#ppt_y"/>
                                          </p:val>
                                        </p:tav>
                                      </p:tavLst>
                                    </p:anim>
                                    <p:anim calcmode="lin" valueType="num">
                                      <p:cBhvr>
                                        <p:cTn id="611" dur="500" fill="hold"/>
                                        <p:tgtEl>
                                          <p:spTgt spid="41086"/>
                                        </p:tgtEl>
                                        <p:attrNameLst>
                                          <p:attrName>ppt_w</p:attrName>
                                        </p:attrNameLst>
                                      </p:cBhvr>
                                      <p:tavLst>
                                        <p:tav tm="0">
                                          <p:val>
                                            <p:strVal val="#ppt_w"/>
                                          </p:val>
                                        </p:tav>
                                        <p:tav tm="100000">
                                          <p:val>
                                            <p:strVal val="#ppt_w"/>
                                          </p:val>
                                        </p:tav>
                                      </p:tavLst>
                                    </p:anim>
                                    <p:anim calcmode="lin" valueType="num">
                                      <p:cBhvr>
                                        <p:cTn id="612" dur="500" fill="hold"/>
                                        <p:tgtEl>
                                          <p:spTgt spid="41086"/>
                                        </p:tgtEl>
                                        <p:attrNameLst>
                                          <p:attrName>ppt_h</p:attrName>
                                        </p:attrNameLst>
                                      </p:cBhvr>
                                      <p:tavLst>
                                        <p:tav tm="0">
                                          <p:val>
                                            <p:fltVal val="0"/>
                                          </p:val>
                                        </p:tav>
                                        <p:tav tm="100000">
                                          <p:val>
                                            <p:strVal val="#ppt_h"/>
                                          </p:val>
                                        </p:tav>
                                      </p:tavLst>
                                    </p:anim>
                                  </p:childTnLst>
                                </p:cTn>
                              </p:par>
                            </p:childTnLst>
                          </p:cTn>
                        </p:par>
                      </p:childTnLst>
                    </p:cTn>
                  </p:par>
                  <p:par>
                    <p:cTn id="613" fill="hold" nodeType="clickPar">
                      <p:stCondLst>
                        <p:cond delay="indefinite"/>
                      </p:stCondLst>
                      <p:childTnLst>
                        <p:par>
                          <p:cTn id="614" fill="hold" nodeType="withGroup">
                            <p:stCondLst>
                              <p:cond delay="0"/>
                            </p:stCondLst>
                            <p:childTnLst>
                              <p:par>
                                <p:cTn id="615" presetID="17" presetClass="entr" presetSubtype="4" fill="hold" nodeType="clickEffect">
                                  <p:stCondLst>
                                    <p:cond delay="0"/>
                                  </p:stCondLst>
                                  <p:childTnLst>
                                    <p:set>
                                      <p:cBhvr>
                                        <p:cTn id="616" dur="1" fill="hold">
                                          <p:stCondLst>
                                            <p:cond delay="0"/>
                                          </p:stCondLst>
                                        </p:cTn>
                                        <p:tgtEl>
                                          <p:spTgt spid="41087"/>
                                        </p:tgtEl>
                                        <p:attrNameLst>
                                          <p:attrName>style.visibility</p:attrName>
                                        </p:attrNameLst>
                                      </p:cBhvr>
                                      <p:to>
                                        <p:strVal val="visible"/>
                                      </p:to>
                                    </p:set>
                                    <p:anim calcmode="lin" valueType="num">
                                      <p:cBhvr>
                                        <p:cTn id="617" dur="500" fill="hold"/>
                                        <p:tgtEl>
                                          <p:spTgt spid="41087"/>
                                        </p:tgtEl>
                                        <p:attrNameLst>
                                          <p:attrName>ppt_x</p:attrName>
                                        </p:attrNameLst>
                                      </p:cBhvr>
                                      <p:tavLst>
                                        <p:tav tm="0">
                                          <p:val>
                                            <p:strVal val="#ppt_x"/>
                                          </p:val>
                                        </p:tav>
                                        <p:tav tm="100000">
                                          <p:val>
                                            <p:strVal val="#ppt_x"/>
                                          </p:val>
                                        </p:tav>
                                      </p:tavLst>
                                    </p:anim>
                                    <p:anim calcmode="lin" valueType="num">
                                      <p:cBhvr>
                                        <p:cTn id="618" dur="500" fill="hold"/>
                                        <p:tgtEl>
                                          <p:spTgt spid="41087"/>
                                        </p:tgtEl>
                                        <p:attrNameLst>
                                          <p:attrName>ppt_y</p:attrName>
                                        </p:attrNameLst>
                                      </p:cBhvr>
                                      <p:tavLst>
                                        <p:tav tm="0">
                                          <p:val>
                                            <p:strVal val="#ppt_y+#ppt_h/2"/>
                                          </p:val>
                                        </p:tav>
                                        <p:tav tm="100000">
                                          <p:val>
                                            <p:strVal val="#ppt_y"/>
                                          </p:val>
                                        </p:tav>
                                      </p:tavLst>
                                    </p:anim>
                                    <p:anim calcmode="lin" valueType="num">
                                      <p:cBhvr>
                                        <p:cTn id="619" dur="500" fill="hold"/>
                                        <p:tgtEl>
                                          <p:spTgt spid="41087"/>
                                        </p:tgtEl>
                                        <p:attrNameLst>
                                          <p:attrName>ppt_w</p:attrName>
                                        </p:attrNameLst>
                                      </p:cBhvr>
                                      <p:tavLst>
                                        <p:tav tm="0">
                                          <p:val>
                                            <p:strVal val="#ppt_w"/>
                                          </p:val>
                                        </p:tav>
                                        <p:tav tm="100000">
                                          <p:val>
                                            <p:strVal val="#ppt_w"/>
                                          </p:val>
                                        </p:tav>
                                      </p:tavLst>
                                    </p:anim>
                                    <p:anim calcmode="lin" valueType="num">
                                      <p:cBhvr>
                                        <p:cTn id="620" dur="500" fill="hold"/>
                                        <p:tgtEl>
                                          <p:spTgt spid="41087"/>
                                        </p:tgtEl>
                                        <p:attrNameLst>
                                          <p:attrName>ppt_h</p:attrName>
                                        </p:attrNameLst>
                                      </p:cBhvr>
                                      <p:tavLst>
                                        <p:tav tm="0">
                                          <p:val>
                                            <p:fltVal val="0"/>
                                          </p:val>
                                        </p:tav>
                                        <p:tav tm="100000">
                                          <p:val>
                                            <p:strVal val="#ppt_h"/>
                                          </p:val>
                                        </p:tav>
                                      </p:tavLst>
                                    </p:anim>
                                  </p:childTnLst>
                                </p:cTn>
                              </p:par>
                            </p:childTnLst>
                          </p:cTn>
                        </p:par>
                      </p:childTnLst>
                    </p:cTn>
                  </p:par>
                  <p:par>
                    <p:cTn id="621" fill="hold" nodeType="clickPar">
                      <p:stCondLst>
                        <p:cond delay="indefinite"/>
                      </p:stCondLst>
                      <p:childTnLst>
                        <p:par>
                          <p:cTn id="622" fill="hold" nodeType="withGroup">
                            <p:stCondLst>
                              <p:cond delay="0"/>
                            </p:stCondLst>
                            <p:childTnLst>
                              <p:par>
                                <p:cTn id="623" presetID="17" presetClass="entr" presetSubtype="4" fill="hold" nodeType="clickEffect">
                                  <p:stCondLst>
                                    <p:cond delay="0"/>
                                  </p:stCondLst>
                                  <p:childTnLst>
                                    <p:set>
                                      <p:cBhvr>
                                        <p:cTn id="624" dur="1" fill="hold">
                                          <p:stCondLst>
                                            <p:cond delay="0"/>
                                          </p:stCondLst>
                                        </p:cTn>
                                        <p:tgtEl>
                                          <p:spTgt spid="41088"/>
                                        </p:tgtEl>
                                        <p:attrNameLst>
                                          <p:attrName>style.visibility</p:attrName>
                                        </p:attrNameLst>
                                      </p:cBhvr>
                                      <p:to>
                                        <p:strVal val="visible"/>
                                      </p:to>
                                    </p:set>
                                    <p:anim calcmode="lin" valueType="num">
                                      <p:cBhvr>
                                        <p:cTn id="625" dur="500" fill="hold"/>
                                        <p:tgtEl>
                                          <p:spTgt spid="41088"/>
                                        </p:tgtEl>
                                        <p:attrNameLst>
                                          <p:attrName>ppt_x</p:attrName>
                                        </p:attrNameLst>
                                      </p:cBhvr>
                                      <p:tavLst>
                                        <p:tav tm="0">
                                          <p:val>
                                            <p:strVal val="#ppt_x"/>
                                          </p:val>
                                        </p:tav>
                                        <p:tav tm="100000">
                                          <p:val>
                                            <p:strVal val="#ppt_x"/>
                                          </p:val>
                                        </p:tav>
                                      </p:tavLst>
                                    </p:anim>
                                    <p:anim calcmode="lin" valueType="num">
                                      <p:cBhvr>
                                        <p:cTn id="626" dur="500" fill="hold"/>
                                        <p:tgtEl>
                                          <p:spTgt spid="41088"/>
                                        </p:tgtEl>
                                        <p:attrNameLst>
                                          <p:attrName>ppt_y</p:attrName>
                                        </p:attrNameLst>
                                      </p:cBhvr>
                                      <p:tavLst>
                                        <p:tav tm="0">
                                          <p:val>
                                            <p:strVal val="#ppt_y+#ppt_h/2"/>
                                          </p:val>
                                        </p:tav>
                                        <p:tav tm="100000">
                                          <p:val>
                                            <p:strVal val="#ppt_y"/>
                                          </p:val>
                                        </p:tav>
                                      </p:tavLst>
                                    </p:anim>
                                    <p:anim calcmode="lin" valueType="num">
                                      <p:cBhvr>
                                        <p:cTn id="627" dur="500" fill="hold"/>
                                        <p:tgtEl>
                                          <p:spTgt spid="41088"/>
                                        </p:tgtEl>
                                        <p:attrNameLst>
                                          <p:attrName>ppt_w</p:attrName>
                                        </p:attrNameLst>
                                      </p:cBhvr>
                                      <p:tavLst>
                                        <p:tav tm="0">
                                          <p:val>
                                            <p:strVal val="#ppt_w"/>
                                          </p:val>
                                        </p:tav>
                                        <p:tav tm="100000">
                                          <p:val>
                                            <p:strVal val="#ppt_w"/>
                                          </p:val>
                                        </p:tav>
                                      </p:tavLst>
                                    </p:anim>
                                    <p:anim calcmode="lin" valueType="num">
                                      <p:cBhvr>
                                        <p:cTn id="628" dur="500" fill="hold"/>
                                        <p:tgtEl>
                                          <p:spTgt spid="41088"/>
                                        </p:tgtEl>
                                        <p:attrNameLst>
                                          <p:attrName>ppt_h</p:attrName>
                                        </p:attrNameLst>
                                      </p:cBhvr>
                                      <p:tavLst>
                                        <p:tav tm="0">
                                          <p:val>
                                            <p:fltVal val="0"/>
                                          </p:val>
                                        </p:tav>
                                        <p:tav tm="100000">
                                          <p:val>
                                            <p:strVal val="#ppt_h"/>
                                          </p:val>
                                        </p:tav>
                                      </p:tavLst>
                                    </p:anim>
                                  </p:childTnLst>
                                </p:cTn>
                              </p:par>
                            </p:childTnLst>
                          </p:cTn>
                        </p:par>
                      </p:childTnLst>
                    </p:cTn>
                  </p:par>
                  <p:par>
                    <p:cTn id="629" fill="hold" nodeType="clickPar">
                      <p:stCondLst>
                        <p:cond delay="indefinite"/>
                      </p:stCondLst>
                      <p:childTnLst>
                        <p:par>
                          <p:cTn id="630" fill="hold" nodeType="withGroup">
                            <p:stCondLst>
                              <p:cond delay="0"/>
                            </p:stCondLst>
                            <p:childTnLst>
                              <p:par>
                                <p:cTn id="631" presetID="17" presetClass="entr" presetSubtype="8" fill="hold" nodeType="clickEffect">
                                  <p:stCondLst>
                                    <p:cond delay="0"/>
                                  </p:stCondLst>
                                  <p:childTnLst>
                                    <p:set>
                                      <p:cBhvr>
                                        <p:cTn id="632" dur="1" fill="hold">
                                          <p:stCondLst>
                                            <p:cond delay="0"/>
                                          </p:stCondLst>
                                        </p:cTn>
                                        <p:tgtEl>
                                          <p:spTgt spid="41089"/>
                                        </p:tgtEl>
                                        <p:attrNameLst>
                                          <p:attrName>style.visibility</p:attrName>
                                        </p:attrNameLst>
                                      </p:cBhvr>
                                      <p:to>
                                        <p:strVal val="visible"/>
                                      </p:to>
                                    </p:set>
                                    <p:anim calcmode="lin" valueType="num">
                                      <p:cBhvr>
                                        <p:cTn id="633" dur="500" fill="hold"/>
                                        <p:tgtEl>
                                          <p:spTgt spid="41089"/>
                                        </p:tgtEl>
                                        <p:attrNameLst>
                                          <p:attrName>ppt_x</p:attrName>
                                        </p:attrNameLst>
                                      </p:cBhvr>
                                      <p:tavLst>
                                        <p:tav tm="0">
                                          <p:val>
                                            <p:strVal val="#ppt_x-#ppt_w/2"/>
                                          </p:val>
                                        </p:tav>
                                        <p:tav tm="100000">
                                          <p:val>
                                            <p:strVal val="#ppt_x"/>
                                          </p:val>
                                        </p:tav>
                                      </p:tavLst>
                                    </p:anim>
                                    <p:anim calcmode="lin" valueType="num">
                                      <p:cBhvr>
                                        <p:cTn id="634" dur="500" fill="hold"/>
                                        <p:tgtEl>
                                          <p:spTgt spid="41089"/>
                                        </p:tgtEl>
                                        <p:attrNameLst>
                                          <p:attrName>ppt_y</p:attrName>
                                        </p:attrNameLst>
                                      </p:cBhvr>
                                      <p:tavLst>
                                        <p:tav tm="0">
                                          <p:val>
                                            <p:strVal val="#ppt_y"/>
                                          </p:val>
                                        </p:tav>
                                        <p:tav tm="100000">
                                          <p:val>
                                            <p:strVal val="#ppt_y"/>
                                          </p:val>
                                        </p:tav>
                                      </p:tavLst>
                                    </p:anim>
                                    <p:anim calcmode="lin" valueType="num">
                                      <p:cBhvr>
                                        <p:cTn id="635" dur="500" fill="hold"/>
                                        <p:tgtEl>
                                          <p:spTgt spid="41089"/>
                                        </p:tgtEl>
                                        <p:attrNameLst>
                                          <p:attrName>ppt_w</p:attrName>
                                        </p:attrNameLst>
                                      </p:cBhvr>
                                      <p:tavLst>
                                        <p:tav tm="0">
                                          <p:val>
                                            <p:fltVal val="0"/>
                                          </p:val>
                                        </p:tav>
                                        <p:tav tm="100000">
                                          <p:val>
                                            <p:strVal val="#ppt_w"/>
                                          </p:val>
                                        </p:tav>
                                      </p:tavLst>
                                    </p:anim>
                                    <p:anim calcmode="lin" valueType="num">
                                      <p:cBhvr>
                                        <p:cTn id="636" dur="500" fill="hold"/>
                                        <p:tgtEl>
                                          <p:spTgt spid="410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4" grpId="0" autoUpdateAnimBg="0"/>
      <p:bldP spid="40965" grpId="0" autoUpdateAnimBg="0"/>
      <p:bldP spid="40992" grpId="0" animBg="1"/>
      <p:bldP spid="40993" grpId="0" autoUpdateAnimBg="0"/>
      <p:bldP spid="40997" grpId="0" autoUpdateAnimBg="0"/>
      <p:bldP spid="41001" grpId="0" autoUpdateAnimBg="0"/>
      <p:bldP spid="41008" grpId="0" animBg="1"/>
      <p:bldP spid="41010" grpId="0" autoUpdateAnimBg="0"/>
      <p:bldP spid="41011" grpId="0" autoUpdateAnimBg="0"/>
      <p:bldP spid="41012" grpId="0" autoUpdateAnimBg="0"/>
      <p:bldP spid="41013" grpId="0" autoUpdateAnimBg="0"/>
      <p:bldP spid="41014" grpId="0" autoUpdateAnimBg="0"/>
      <p:bldP spid="41015" grpId="0" autoUpdateAnimBg="0"/>
      <p:bldP spid="41016" grpId="0" autoUpdateAnimBg="0"/>
      <p:bldP spid="41017" grpId="0" autoUpdateAnimBg="0"/>
      <p:bldP spid="41069" grpId="0" animBg="1"/>
      <p:bldP spid="41070" grpId="0" animBg="1"/>
      <p:bldP spid="41071" grpId="0" animBg="1"/>
      <p:bldP spid="41072" grpId="0" animBg="1"/>
      <p:bldP spid="41073" grpId="0" animBg="1"/>
      <p:bldP spid="41074" grpId="0" animBg="1"/>
      <p:bldP spid="41075" grpId="0" autoUpdateAnimBg="0"/>
      <p:bldP spid="41076" grpId="0" autoUpdateAnimBg="0"/>
      <p:bldP spid="41077" grpId="0" autoUpdateAnimBg="0"/>
      <p:bldP spid="41078" grpId="0" autoUpdateAnimBg="0"/>
      <p:bldP spid="41079" grpId="0" autoUpdateAnimBg="0"/>
      <p:bldP spid="4109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21461-B3C6-4E53-B8C1-4BEA902478B5}"/>
              </a:ext>
            </a:extLst>
          </p:cNvPr>
          <p:cNvSpPr txBox="1"/>
          <p:nvPr/>
        </p:nvSpPr>
        <p:spPr>
          <a:xfrm>
            <a:off x="914400" y="685800"/>
            <a:ext cx="7772400" cy="5262979"/>
          </a:xfrm>
          <a:prstGeom prst="rect">
            <a:avLst/>
          </a:prstGeom>
          <a:noFill/>
        </p:spPr>
        <p:txBody>
          <a:bodyPr wrap="square" rtlCol="0">
            <a:spAutoFit/>
          </a:bodyPr>
          <a:lstStyle/>
          <a:p>
            <a:r>
              <a:rPr lang="en-US" sz="4800" dirty="0"/>
              <a:t>In all the suspended cases, the line joining the point of suspension and the CG of the solid always remains vertical with the CG below the point of suspension on the vertical line.</a:t>
            </a:r>
            <a:endParaRPr lang="en-IN" sz="4800" dirty="0"/>
          </a:p>
        </p:txBody>
      </p:sp>
    </p:spTree>
    <p:extLst>
      <p:ext uri="{BB962C8B-B14F-4D97-AF65-F5344CB8AC3E}">
        <p14:creationId xmlns:p14="http://schemas.microsoft.com/office/powerpoint/2010/main" val="50784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838200"/>
            <a:ext cx="8229600" cy="477838"/>
          </a:xfrm>
        </p:spPr>
        <p:txBody>
          <a:bodyPr/>
          <a:lstStyle/>
          <a:p>
            <a:endParaRPr lang="en-US" altLang="en-US"/>
          </a:p>
        </p:txBody>
      </p:sp>
      <p:sp>
        <p:nvSpPr>
          <p:cNvPr id="50179" name="Content Placeholder 2"/>
          <p:cNvSpPr>
            <a:spLocks noGrp="1"/>
          </p:cNvSpPr>
          <p:nvPr>
            <p:ph idx="1"/>
          </p:nvPr>
        </p:nvSpPr>
        <p:spPr>
          <a:xfrm>
            <a:off x="457200" y="1447800"/>
            <a:ext cx="8229600" cy="1816100"/>
          </a:xfrm>
        </p:spPr>
        <p:txBody>
          <a:bodyPr/>
          <a:lstStyle/>
          <a:p>
            <a:endParaRPr lang="en-US" altLang="en-US"/>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0200"/>
            <a:ext cx="61722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3505200" y="3810000"/>
            <a:ext cx="586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i="1">
                <a:solidFill>
                  <a:srgbClr val="3333FF"/>
                </a:solidFill>
                <a:latin typeface="Times New Roman" panose="02020603050405020304" pitchFamily="18" charset="0"/>
                <a:cs typeface="Times New Roman" panose="02020603050405020304" pitchFamily="18" charset="0"/>
              </a:rPr>
              <a:t>Thank You for Patient Hearing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0" presetClass="path" presetSubtype="0" accel="50000" decel="50000" fill="hold" grpId="1" nodeType="withEffect">
                                  <p:stCondLst>
                                    <p:cond delay="0"/>
                                  </p:stCondLst>
                                  <p:childTnLst>
                                    <p:animMotion origin="layout" path="M -1.38889E-6 1.85185E-6 C 0.06511 -0.05139 0.13038 -0.10278 0.10365 -0.14514 C 0.07708 -0.1875 -0.11232 -0.20741 -0.15972 -0.25324 C -0.20712 -0.29908 -0.19444 -0.35972 -0.18177 -0.42037 " pathEditMode="relative" rAng="0" ptsTypes="aaaA">
                                      <p:cBhvr>
                                        <p:cTn id="9" dur="1000" fill="hold"/>
                                        <p:tgtEl>
                                          <p:spTgt spid="8"/>
                                        </p:tgtEl>
                                        <p:attrNameLst>
                                          <p:attrName>ppt_x</p:attrName>
                                          <p:attrName>ppt_y</p:attrName>
                                        </p:attrNameLst>
                                      </p:cBhvr>
                                      <p:rCtr x="-3800" y="-21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81000" y="457200"/>
            <a:ext cx="8305800" cy="6040438"/>
          </a:xfr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6D2B5B0-0768-4456-8BE0-8329EF9EA158}"/>
                  </a:ext>
                </a:extLst>
              </p14:cNvPr>
              <p14:cNvContentPartPr/>
              <p14:nvPr/>
            </p14:nvContentPartPr>
            <p14:xfrm>
              <a:off x="3340080" y="1079640"/>
              <a:ext cx="400320" cy="209880"/>
            </p14:xfrm>
          </p:contentPart>
        </mc:Choice>
        <mc:Fallback xmlns="">
          <p:pic>
            <p:nvPicPr>
              <p:cNvPr id="2" name="Ink 1">
                <a:extLst>
                  <a:ext uri="{FF2B5EF4-FFF2-40B4-BE49-F238E27FC236}">
                    <a16:creationId xmlns:a16="http://schemas.microsoft.com/office/drawing/2014/main" id="{56D2B5B0-0768-4456-8BE0-8329EF9EA158}"/>
                  </a:ext>
                </a:extLst>
              </p:cNvPr>
              <p:cNvPicPr/>
              <p:nvPr/>
            </p:nvPicPr>
            <p:blipFill>
              <a:blip r:embed="rId4"/>
              <a:stretch>
                <a:fillRect/>
              </a:stretch>
            </p:blipFill>
            <p:spPr>
              <a:xfrm>
                <a:off x="3330720" y="1070280"/>
                <a:ext cx="419040" cy="2286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077200" cy="539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305800"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7C01F29-8661-44B0-A115-7F1B78A5881A}"/>
                  </a:ext>
                </a:extLst>
              </p14:cNvPr>
              <p14:cNvContentPartPr/>
              <p14:nvPr/>
            </p14:nvContentPartPr>
            <p14:xfrm>
              <a:off x="-482760" y="5060880"/>
              <a:ext cx="1607040" cy="12960"/>
            </p14:xfrm>
          </p:contentPart>
        </mc:Choice>
        <mc:Fallback xmlns="">
          <p:pic>
            <p:nvPicPr>
              <p:cNvPr id="2" name="Ink 1">
                <a:extLst>
                  <a:ext uri="{FF2B5EF4-FFF2-40B4-BE49-F238E27FC236}">
                    <a16:creationId xmlns:a16="http://schemas.microsoft.com/office/drawing/2014/main" id="{17C01F29-8661-44B0-A115-7F1B78A5881A}"/>
                  </a:ext>
                </a:extLst>
              </p:cNvPr>
              <p:cNvPicPr/>
              <p:nvPr/>
            </p:nvPicPr>
            <p:blipFill>
              <a:blip r:embed="rId4"/>
              <a:stretch>
                <a:fillRect/>
              </a:stretch>
            </p:blipFill>
            <p:spPr>
              <a:xfrm>
                <a:off x="-498600" y="4997520"/>
                <a:ext cx="1638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3AA1C2C-0F55-484E-B854-1E4081989E2E}"/>
                  </a:ext>
                </a:extLst>
              </p14:cNvPr>
              <p14:cNvContentPartPr/>
              <p14:nvPr/>
            </p14:nvContentPartPr>
            <p14:xfrm>
              <a:off x="1123920" y="5073480"/>
              <a:ext cx="2311920" cy="32400"/>
            </p14:xfrm>
          </p:contentPart>
        </mc:Choice>
        <mc:Fallback xmlns="">
          <p:pic>
            <p:nvPicPr>
              <p:cNvPr id="3" name="Ink 2">
                <a:extLst>
                  <a:ext uri="{FF2B5EF4-FFF2-40B4-BE49-F238E27FC236}">
                    <a16:creationId xmlns:a16="http://schemas.microsoft.com/office/drawing/2014/main" id="{33AA1C2C-0F55-484E-B854-1E4081989E2E}"/>
                  </a:ext>
                </a:extLst>
              </p:cNvPr>
              <p:cNvPicPr/>
              <p:nvPr/>
            </p:nvPicPr>
            <p:blipFill>
              <a:blip r:embed="rId6"/>
              <a:stretch>
                <a:fillRect/>
              </a:stretch>
            </p:blipFill>
            <p:spPr>
              <a:xfrm>
                <a:off x="1108080" y="5010120"/>
                <a:ext cx="2343240" cy="1591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77200" cy="504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8781616-23EE-4FF8-805E-44B031DC59D6}"/>
                  </a:ext>
                </a:extLst>
              </p14:cNvPr>
              <p14:cNvContentPartPr/>
              <p14:nvPr/>
            </p14:nvContentPartPr>
            <p14:xfrm>
              <a:off x="419040" y="781200"/>
              <a:ext cx="813240" cy="711360"/>
            </p14:xfrm>
          </p:contentPart>
        </mc:Choice>
        <mc:Fallback xmlns="">
          <p:pic>
            <p:nvPicPr>
              <p:cNvPr id="2" name="Ink 1">
                <a:extLst>
                  <a:ext uri="{FF2B5EF4-FFF2-40B4-BE49-F238E27FC236}">
                    <a16:creationId xmlns:a16="http://schemas.microsoft.com/office/drawing/2014/main" id="{38781616-23EE-4FF8-805E-44B031DC59D6}"/>
                  </a:ext>
                </a:extLst>
              </p:cNvPr>
              <p:cNvPicPr/>
              <p:nvPr/>
            </p:nvPicPr>
            <p:blipFill>
              <a:blip r:embed="rId4"/>
              <a:stretch>
                <a:fillRect/>
              </a:stretch>
            </p:blipFill>
            <p:spPr>
              <a:xfrm>
                <a:off x="409680" y="771840"/>
                <a:ext cx="831960" cy="7300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85800" y="304800"/>
            <a:ext cx="7924800" cy="5946775"/>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2">
            <a:extLst>
              <a:ext uri="{28A0092B-C50C-407E-A947-70E740481C1C}">
                <a14:useLocalDpi xmlns:a14="http://schemas.microsoft.com/office/drawing/2010/main" val="0"/>
              </a:ext>
            </a:extLst>
          </a:blip>
          <a:srcRect b="36464"/>
          <a:stretch>
            <a:fillRect/>
          </a:stretch>
        </p:blipFill>
        <p:spPr bwMode="auto">
          <a:xfrm>
            <a:off x="685800" y="1371600"/>
            <a:ext cx="7543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CB40686-F268-4C99-A2B9-AC021C2567BE}"/>
                  </a:ext>
                </a:extLst>
              </p14:cNvPr>
              <p14:cNvContentPartPr/>
              <p14:nvPr/>
            </p14:nvContentPartPr>
            <p14:xfrm>
              <a:off x="349200" y="3092400"/>
              <a:ext cx="768600" cy="572040"/>
            </p14:xfrm>
          </p:contentPart>
        </mc:Choice>
        <mc:Fallback xmlns="">
          <p:pic>
            <p:nvPicPr>
              <p:cNvPr id="2" name="Ink 1">
                <a:extLst>
                  <a:ext uri="{FF2B5EF4-FFF2-40B4-BE49-F238E27FC236}">
                    <a16:creationId xmlns:a16="http://schemas.microsoft.com/office/drawing/2014/main" id="{7CB40686-F268-4C99-A2B9-AC021C2567BE}"/>
                  </a:ext>
                </a:extLst>
              </p:cNvPr>
              <p:cNvPicPr/>
              <p:nvPr/>
            </p:nvPicPr>
            <p:blipFill>
              <a:blip r:embed="rId4"/>
              <a:stretch>
                <a:fillRect/>
              </a:stretch>
            </p:blipFill>
            <p:spPr>
              <a:xfrm>
                <a:off x="339840" y="3083040"/>
                <a:ext cx="787320" cy="590760"/>
              </a:xfrm>
              <a:prstGeom prst="rect">
                <a:avLst/>
              </a:prstGeom>
            </p:spPr>
          </p:pic>
        </mc:Fallback>
      </mc:AlternateContent>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0000"/>
      </a:hlink>
      <a:folHlink>
        <a:srgbClr val="00000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38100">
          <a:solidFill>
            <a:srgbClr val="0033CC"/>
          </a:solidFill>
          <a:prstDash val="solid"/>
          <a:headEnd type="none" w="med" len="me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prstDash val="solid"/>
          <a:headEnd type="none" w="med" len="me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0"/>
          </a:spcBef>
          <a:defRPr sz="1400" smtClean="0">
            <a:latin typeface="Times New Roman" pitchFamily="18" charset="0"/>
            <a:cs typeface="Times New Roman" pitchFamily="18"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2555</Words>
  <Application>Microsoft Office PowerPoint</Application>
  <PresentationFormat>On-screen Show (4:3)</PresentationFormat>
  <Paragraphs>653</Paragraphs>
  <Slides>36</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36</vt:i4>
      </vt:variant>
    </vt:vector>
  </HeadingPairs>
  <TitlesOfParts>
    <vt:vector size="49" baseType="lpstr">
      <vt:lpstr>Adobe Caslon Pro Bold</vt:lpstr>
      <vt:lpstr>Arial</vt:lpstr>
      <vt:lpstr>Calibri</vt:lpstr>
      <vt:lpstr>Franklin Gothic Book</vt:lpstr>
      <vt:lpstr>Franklin Gothic Medium</vt:lpstr>
      <vt:lpstr>Garamond</vt:lpstr>
      <vt:lpstr>Monotype Corsiva</vt:lpstr>
      <vt:lpstr>Times</vt:lpstr>
      <vt:lpstr>Times New Roman</vt:lpstr>
      <vt:lpstr>Wingdings</vt:lpstr>
      <vt:lpstr>Wingdings 2</vt:lpstr>
      <vt:lpstr>Default Design</vt:lpstr>
      <vt:lpstr>Flow</vt:lpstr>
      <vt:lpstr>CE101  Engineering Drawing  Lec6: Projection of Solids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Bimlesh Kumar</dc:creator>
  <cp:lastModifiedBy>Pradnesh Kalkar</cp:lastModifiedBy>
  <cp:revision>78</cp:revision>
  <dcterms:created xsi:type="dcterms:W3CDTF">2016-09-01T10:35:50Z</dcterms:created>
  <dcterms:modified xsi:type="dcterms:W3CDTF">2019-11-11T14:37:35Z</dcterms:modified>
</cp:coreProperties>
</file>