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6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36" d="100"/>
          <a:sy n="136" d="100"/>
        </p:scale>
        <p:origin x="72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C37B-7BB9-4821-B1CA-CEE70F353F1E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9C2B-1DAA-4F81-A316-87E6ED8FFB7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29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C37B-7BB9-4821-B1CA-CEE70F353F1E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9C2B-1DAA-4F81-A316-87E6ED8FFB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98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C37B-7BB9-4821-B1CA-CEE70F353F1E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9C2B-1DAA-4F81-A316-87E6ED8FFB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51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C37B-7BB9-4821-B1CA-CEE70F353F1E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9C2B-1DAA-4F81-A316-87E6ED8FFB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3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C37B-7BB9-4821-B1CA-CEE70F353F1E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9C2B-1DAA-4F81-A316-87E6ED8FFB7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72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C37B-7BB9-4821-B1CA-CEE70F353F1E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9C2B-1DAA-4F81-A316-87E6ED8FFB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34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C37B-7BB9-4821-B1CA-CEE70F353F1E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9C2B-1DAA-4F81-A316-87E6ED8FFB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2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C37B-7BB9-4821-B1CA-CEE70F353F1E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9C2B-1DAA-4F81-A316-87E6ED8FFB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83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C37B-7BB9-4821-B1CA-CEE70F353F1E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9C2B-1DAA-4F81-A316-87E6ED8FFB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9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52C37B-7BB9-4821-B1CA-CEE70F353F1E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8E9C2B-1DAA-4F81-A316-87E6ED8FFB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25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2C37B-7BB9-4821-B1CA-CEE70F353F1E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9C2B-1DAA-4F81-A316-87E6ED8FFB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15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52C37B-7BB9-4821-B1CA-CEE70F353F1E}" type="datetimeFigureOut">
              <a:rPr lang="pt-BR" smtClean="0"/>
              <a:t>26/05/2020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8E9C2B-1DAA-4F81-A316-87E6ED8FFB7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52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77531ED-8C32-4B3F-B730-AAF67D540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2203" y="2494236"/>
            <a:ext cx="2811902" cy="3323468"/>
          </a:xfrm>
        </p:spPr>
        <p:txBody>
          <a:bodyPr anchor="ctr">
            <a:normAutofit/>
          </a:bodyPr>
          <a:lstStyle/>
          <a:p>
            <a:r>
              <a:rPr lang="pt-BR" sz="2400" b="1" cap="all" spc="200" dirty="0">
                <a:solidFill>
                  <a:schemeClr val="tx1"/>
                </a:solidFill>
                <a:ea typeface="+mn-ea"/>
                <a:cs typeface="+mn-cs"/>
              </a:rPr>
              <a:t>Detalhamento do desenho de solução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230A654F-CABF-4F42-B8DD-38305840E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6260" y="901996"/>
            <a:ext cx="6823618" cy="4531395"/>
          </a:xfrm>
        </p:spPr>
        <p:txBody>
          <a:bodyPr anchor="ctr">
            <a:normAutofit/>
          </a:bodyPr>
          <a:lstStyle/>
          <a:p>
            <a:pPr algn="r"/>
            <a:r>
              <a:rPr lang="pt-BR" sz="6600" b="1" spc="-50" dirty="0">
                <a:ea typeface="+mj-ea"/>
                <a:cs typeface="+mj-cs"/>
              </a:rPr>
              <a:t>ARQUITETURA DO PROCESSO TÉCNICO</a:t>
            </a: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5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1726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DC4BB23-D50E-461B-9994-634924A7A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259" y="1219225"/>
            <a:ext cx="6476793" cy="49536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FD76B76-D20F-45F5-9E2D-70258074A0D4}"/>
              </a:ext>
            </a:extLst>
          </p:cNvPr>
          <p:cNvSpPr txBox="1">
            <a:spLocks/>
          </p:cNvSpPr>
          <p:nvPr/>
        </p:nvSpPr>
        <p:spPr>
          <a:xfrm>
            <a:off x="536712" y="-354579"/>
            <a:ext cx="7646505" cy="128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FUNÇÃO: HISTÓRICO DA CONTA</a:t>
            </a:r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333D109-B6D4-417F-B54F-2BD9EF4BA07A}"/>
              </a:ext>
            </a:extLst>
          </p:cNvPr>
          <p:cNvCxnSpPr>
            <a:cxnSpLocks/>
          </p:cNvCxnSpPr>
          <p:nvPr/>
        </p:nvCxnSpPr>
        <p:spPr>
          <a:xfrm>
            <a:off x="536712" y="929593"/>
            <a:ext cx="698389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E986F1D0-D743-4535-A106-AB17800E6501}"/>
              </a:ext>
            </a:extLst>
          </p:cNvPr>
          <p:cNvSpPr txBox="1">
            <a:spLocks/>
          </p:cNvSpPr>
          <p:nvPr/>
        </p:nvSpPr>
        <p:spPr>
          <a:xfrm>
            <a:off x="536712" y="1067471"/>
            <a:ext cx="4041913" cy="4360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2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Plataforma Kafka</a:t>
            </a:r>
            <a:br>
              <a:rPr lang="pt-BR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1400" dirty="0"/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60647361-1F7C-4CE0-9F03-B1339A833141}"/>
              </a:ext>
            </a:extLst>
          </p:cNvPr>
          <p:cNvSpPr/>
          <p:nvPr/>
        </p:nvSpPr>
        <p:spPr>
          <a:xfrm flipH="1">
            <a:off x="2553476" y="3296480"/>
            <a:ext cx="352943" cy="294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1121E002-813B-42C7-A87B-53BC4CA2D1FD}"/>
              </a:ext>
            </a:extLst>
          </p:cNvPr>
          <p:cNvSpPr/>
          <p:nvPr/>
        </p:nvSpPr>
        <p:spPr>
          <a:xfrm flipH="1">
            <a:off x="2553475" y="4177749"/>
            <a:ext cx="352943" cy="294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A0FCF11F-B34A-4B7F-933A-1D1990873586}"/>
              </a:ext>
            </a:extLst>
          </p:cNvPr>
          <p:cNvSpPr/>
          <p:nvPr/>
        </p:nvSpPr>
        <p:spPr>
          <a:xfrm rot="9411266" flipH="1">
            <a:off x="8494436" y="2336079"/>
            <a:ext cx="777534" cy="400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787315D5-1E13-4D7F-880D-50085C3DB557}"/>
              </a:ext>
            </a:extLst>
          </p:cNvPr>
          <p:cNvSpPr/>
          <p:nvPr/>
        </p:nvSpPr>
        <p:spPr>
          <a:xfrm rot="11619443" flipH="1">
            <a:off x="8403796" y="4969952"/>
            <a:ext cx="777534" cy="400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E98B701-0EAD-4B41-9263-46234EDE9A05}"/>
              </a:ext>
            </a:extLst>
          </p:cNvPr>
          <p:cNvSpPr txBox="1">
            <a:spLocks/>
          </p:cNvSpPr>
          <p:nvPr/>
        </p:nvSpPr>
        <p:spPr>
          <a:xfrm>
            <a:off x="318050" y="3088132"/>
            <a:ext cx="2411896" cy="5309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Consulta informação</a:t>
            </a:r>
            <a:br>
              <a:rPr lang="pt-BR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14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1B2E212-B0B4-4EE9-9B9B-C1F5C5F27213}"/>
              </a:ext>
            </a:extLst>
          </p:cNvPr>
          <p:cNvSpPr txBox="1">
            <a:spLocks/>
          </p:cNvSpPr>
          <p:nvPr/>
        </p:nvSpPr>
        <p:spPr>
          <a:xfrm>
            <a:off x="318050" y="4059708"/>
            <a:ext cx="2411896" cy="5309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Armazena informação</a:t>
            </a:r>
            <a:br>
              <a:rPr lang="pt-BR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140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EE38EC41-861E-44ED-BC34-953FDC465AFD}"/>
              </a:ext>
            </a:extLst>
          </p:cNvPr>
          <p:cNvSpPr txBox="1">
            <a:spLocks/>
          </p:cNvSpPr>
          <p:nvPr/>
        </p:nvSpPr>
        <p:spPr>
          <a:xfrm>
            <a:off x="9614452" y="5018366"/>
            <a:ext cx="2411896" cy="5309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Notifica modificação</a:t>
            </a:r>
            <a:br>
              <a:rPr lang="pt-BR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1400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20D5EC2A-F790-427C-AAFF-9AAFF3313D75}"/>
              </a:ext>
            </a:extLst>
          </p:cNvPr>
          <p:cNvSpPr txBox="1">
            <a:spLocks/>
          </p:cNvSpPr>
          <p:nvPr/>
        </p:nvSpPr>
        <p:spPr>
          <a:xfrm>
            <a:off x="9614452" y="2199383"/>
            <a:ext cx="2411896" cy="530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Recebe modificação</a:t>
            </a:r>
            <a:br>
              <a:rPr lang="pt-BR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14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9FDCD44-B31A-4E0B-9624-A4D79D206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911" y="1854151"/>
            <a:ext cx="15240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2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0F55267-A6A1-4993-9219-CDFE27E2790B}"/>
              </a:ext>
            </a:extLst>
          </p:cNvPr>
          <p:cNvSpPr txBox="1"/>
          <p:nvPr/>
        </p:nvSpPr>
        <p:spPr>
          <a:xfrm>
            <a:off x="389143" y="708511"/>
            <a:ext cx="6727274" cy="1345566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800"/>
              </a:spcAft>
            </a:pPr>
            <a:r>
              <a:rPr lang="pt-BR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Problema apresentado: 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pt-BR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Construir um sistema com uma interface REST responsável pelas funcionalidades de criação de contas e atividades relacionados ao saldo da conta</a:t>
            </a:r>
          </a:p>
          <a:p>
            <a:pPr>
              <a:lnSpc>
                <a:spcPct val="90000"/>
              </a:lnSpc>
            </a:pPr>
            <a:endParaRPr lang="pt-BR" sz="15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A3ADAC6-5921-4CD2-A90C-81E7C45B5AB0}"/>
              </a:ext>
            </a:extLst>
          </p:cNvPr>
          <p:cNvSpPr txBox="1"/>
          <p:nvPr/>
        </p:nvSpPr>
        <p:spPr>
          <a:xfrm>
            <a:off x="3977274" y="2587030"/>
            <a:ext cx="8017566" cy="1518074"/>
          </a:xfrm>
          <a:prstGeom prst="rect">
            <a:avLst/>
          </a:prstGeom>
          <a:noFill/>
        </p:spPr>
        <p:txBody>
          <a:bodyPr wrap="square" rtlCol="0" anchor="t">
            <a:normAutofit fontScale="77500" lnSpcReduction="20000"/>
          </a:bodyPr>
          <a:lstStyle/>
          <a:p>
            <a:pPr algn="ctr">
              <a:lnSpc>
                <a:spcPct val="110000"/>
              </a:lnSpc>
              <a:spcAft>
                <a:spcPts val="800"/>
              </a:spcAft>
            </a:pPr>
            <a:r>
              <a:rPr lang="pt-BR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libri" panose="020F0502020204030204" pitchFamily="34" charset="0"/>
                <a:cs typeface="Times New Roman" panose="02020603050405020304" pitchFamily="18" charset="0"/>
              </a:rPr>
              <a:t>Diagnóstico: </a:t>
            </a:r>
          </a:p>
          <a:p>
            <a:pPr>
              <a:lnSpc>
                <a:spcPct val="97000"/>
              </a:lnSpc>
              <a:spcAft>
                <a:spcPts val="800"/>
              </a:spcAft>
            </a:pPr>
            <a:r>
              <a:rPr lang="pt-BR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Desenvolver um sistema que possibilidade criar contas correntes e posteriormente permitir alterações de cadastro. </a:t>
            </a:r>
          </a:p>
          <a:p>
            <a:pPr>
              <a:lnSpc>
                <a:spcPct val="97000"/>
              </a:lnSpc>
              <a:spcAft>
                <a:spcPts val="800"/>
              </a:spcAft>
            </a:pPr>
            <a:r>
              <a:rPr lang="pt-BR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 a funcionalidade consulta de saldo assim como débito e crédito nas contas correntes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0320872-45F2-42E6-A57A-5A59A2610180}"/>
              </a:ext>
            </a:extLst>
          </p:cNvPr>
          <p:cNvSpPr txBox="1"/>
          <p:nvPr/>
        </p:nvSpPr>
        <p:spPr>
          <a:xfrm>
            <a:off x="389143" y="4558756"/>
            <a:ext cx="7906718" cy="157699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algn="ctr">
              <a:lnSpc>
                <a:spcPct val="90000"/>
              </a:lnSpc>
              <a:spcAft>
                <a:spcPts val="800"/>
              </a:spcAft>
            </a:pPr>
            <a:r>
              <a:rPr lang="pt-BR" sz="23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Calibri" panose="020F0502020204030204" pitchFamily="34" charset="0"/>
                <a:cs typeface="Times New Roman" panose="02020603050405020304" pitchFamily="18" charset="0"/>
              </a:rPr>
              <a:t>Solução proposta: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Desenvolver o sistema na linguagem Java , utilizando as tecnologias de micro serviços e os métodos (Get; Put; Post; Delete) complementando com o banco de dados </a:t>
            </a:r>
            <a:r>
              <a:rPr lang="pt-BR" sz="1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cassandra</a:t>
            </a:r>
            <a:r>
              <a:rPr lang="pt-BR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5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pt-BR" sz="1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ue serão descritos em sequência, além de realizar a integração com a plataforma Kafka para ter a disponibilização de um histórico.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F959316-4EA3-44D4-8295-3BFFB20D4121}"/>
              </a:ext>
            </a:extLst>
          </p:cNvPr>
          <p:cNvCxnSpPr/>
          <p:nvPr/>
        </p:nvCxnSpPr>
        <p:spPr>
          <a:xfrm>
            <a:off x="675861" y="2239620"/>
            <a:ext cx="1073426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A782F89-F2AE-43E4-A95F-AA8FD9C330B8}"/>
              </a:ext>
            </a:extLst>
          </p:cNvPr>
          <p:cNvCxnSpPr/>
          <p:nvPr/>
        </p:nvCxnSpPr>
        <p:spPr>
          <a:xfrm>
            <a:off x="675861" y="4393095"/>
            <a:ext cx="1073426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194" name="Picture 2" descr="problema de pesquisa - ícones de interface grátis">
            <a:extLst>
              <a:ext uri="{FF2B5EF4-FFF2-40B4-BE49-F238E27FC236}">
                <a16:creationId xmlns:a16="http://schemas.microsoft.com/office/drawing/2014/main" id="{59017122-10B6-4901-8990-8077CCA0A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32641">
            <a:off x="8103704" y="457200"/>
            <a:ext cx="1245705" cy="124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Analytics - ícones de o negócio grátis">
            <a:extLst>
              <a:ext uri="{FF2B5EF4-FFF2-40B4-BE49-F238E27FC236}">
                <a16:creationId xmlns:a16="http://schemas.microsoft.com/office/drawing/2014/main" id="{EC679FF3-F48B-4D26-9BCB-00B426667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399873">
            <a:off x="1503509" y="2550738"/>
            <a:ext cx="1345704" cy="13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ícone Soluções Livre de Miscellaneous">
            <a:extLst>
              <a:ext uri="{FF2B5EF4-FFF2-40B4-BE49-F238E27FC236}">
                <a16:creationId xmlns:a16="http://schemas.microsoft.com/office/drawing/2014/main" id="{BB769E44-BDFF-430A-BDA6-56FD2AF97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2666">
            <a:off x="9269271" y="4631417"/>
            <a:ext cx="1431676" cy="143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93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B17A8-FB9A-448C-B898-49D9A96F0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4555" y="168235"/>
            <a:ext cx="7646505" cy="1284172"/>
          </a:xfrm>
        </p:spPr>
        <p:txBody>
          <a:bodyPr>
            <a:normAutofit fontScale="90000"/>
          </a:bodyPr>
          <a:lstStyle/>
          <a:p>
            <a:r>
              <a:rPr lang="pt-BR" sz="3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FUNÇÃO: INCLUSÃO DE USUÁRIO ( NOVA CONTA)</a:t>
            </a:r>
            <a:b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AEB61DA-2284-4DCC-97B0-D6BE3AB1F1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539" y="1452407"/>
            <a:ext cx="7861127" cy="451897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FD6EAA9-3890-471E-BD92-E41272DA0CEF}"/>
              </a:ext>
            </a:extLst>
          </p:cNvPr>
          <p:cNvCxnSpPr>
            <a:cxnSpLocks/>
          </p:cNvCxnSpPr>
          <p:nvPr/>
        </p:nvCxnSpPr>
        <p:spPr>
          <a:xfrm>
            <a:off x="437322" y="980662"/>
            <a:ext cx="698389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2CAC730D-25A5-4322-B6C4-E60853661102}"/>
              </a:ext>
            </a:extLst>
          </p:cNvPr>
          <p:cNvSpPr txBox="1">
            <a:spLocks/>
          </p:cNvSpPr>
          <p:nvPr/>
        </p:nvSpPr>
        <p:spPr>
          <a:xfrm>
            <a:off x="344555" y="1234393"/>
            <a:ext cx="4041913" cy="4360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2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Método: Post</a:t>
            </a:r>
            <a:br>
              <a:rPr lang="pt-BR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1400" dirty="0"/>
          </a:p>
        </p:txBody>
      </p:sp>
      <p:pic>
        <p:nvPicPr>
          <p:cNvPr id="1026" name="Picture 2" descr="Adicionar amigo - ícones de interface grátis">
            <a:extLst>
              <a:ext uri="{FF2B5EF4-FFF2-40B4-BE49-F238E27FC236}">
                <a16:creationId xmlns:a16="http://schemas.microsoft.com/office/drawing/2014/main" id="{34B689B6-7A1C-400F-842B-1B73D390A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55" y="4333460"/>
            <a:ext cx="1437861" cy="143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329C705-28A2-4D84-85DD-7FFA91EA6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504" y="1926420"/>
            <a:ext cx="14668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8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Mapa com linhas pretas em fundo branco&#10;&#10;Descrição gerada automaticamente">
            <a:extLst>
              <a:ext uri="{FF2B5EF4-FFF2-40B4-BE49-F238E27FC236}">
                <a16:creationId xmlns:a16="http://schemas.microsoft.com/office/drawing/2014/main" id="{9035807B-8E7B-4437-8D03-22B74EC193C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23" y="1569941"/>
            <a:ext cx="5559288" cy="422058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A0D4219E-75F4-4FDD-844C-7C8AE1B1EE5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8521" y="1596433"/>
            <a:ext cx="5844210" cy="433197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835B399D-4B68-42D2-A560-C2224FE30636}"/>
              </a:ext>
            </a:extLst>
          </p:cNvPr>
          <p:cNvSpPr txBox="1">
            <a:spLocks/>
          </p:cNvSpPr>
          <p:nvPr/>
        </p:nvSpPr>
        <p:spPr>
          <a:xfrm>
            <a:off x="536712" y="-354579"/>
            <a:ext cx="7646505" cy="128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FUNÇÃO: LISTAR CONTAS E USUÁRIOS</a:t>
            </a:r>
            <a:endParaRPr lang="pt-BR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83C4F8C2-74B2-44D8-8C90-116A6C504F4A}"/>
              </a:ext>
            </a:extLst>
          </p:cNvPr>
          <p:cNvCxnSpPr>
            <a:cxnSpLocks/>
          </p:cNvCxnSpPr>
          <p:nvPr/>
        </p:nvCxnSpPr>
        <p:spPr>
          <a:xfrm>
            <a:off x="536712" y="929593"/>
            <a:ext cx="698389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ítulo 1">
            <a:extLst>
              <a:ext uri="{FF2B5EF4-FFF2-40B4-BE49-F238E27FC236}">
                <a16:creationId xmlns:a16="http://schemas.microsoft.com/office/drawing/2014/main" id="{DDB4DABB-C0B3-4250-BF56-ADB09C90A927}"/>
              </a:ext>
            </a:extLst>
          </p:cNvPr>
          <p:cNvSpPr txBox="1">
            <a:spLocks/>
          </p:cNvSpPr>
          <p:nvPr/>
        </p:nvSpPr>
        <p:spPr>
          <a:xfrm>
            <a:off x="536712" y="1067471"/>
            <a:ext cx="4041913" cy="4360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2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Método: Get</a:t>
            </a:r>
            <a:br>
              <a:rPr lang="pt-BR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1400" dirty="0"/>
          </a:p>
        </p:txBody>
      </p:sp>
      <p:pic>
        <p:nvPicPr>
          <p:cNvPr id="2056" name="Picture 8" descr="Lista interface de documento símbolo | Ícone Gratis">
            <a:extLst>
              <a:ext uri="{FF2B5EF4-FFF2-40B4-BE49-F238E27FC236}">
                <a16:creationId xmlns:a16="http://schemas.microsoft.com/office/drawing/2014/main" id="{FF82C0CB-5ACB-464C-90D7-99E757648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565" y="109355"/>
            <a:ext cx="1176130" cy="117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6FC5BE-28EA-4AAA-9A80-FBCAFD720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864" y="2085177"/>
            <a:ext cx="1466850" cy="25717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C8272FE1-D957-4BB6-98FC-02B48C8AB7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949" y="1934296"/>
            <a:ext cx="13430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3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AEC4E72-4828-43FD-A34D-F4731C1DB3F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217" y="1192720"/>
            <a:ext cx="7571112" cy="490898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CAC0095-D8FB-4D10-A9A0-33BF12396296}"/>
              </a:ext>
            </a:extLst>
          </p:cNvPr>
          <p:cNvSpPr txBox="1">
            <a:spLocks/>
          </p:cNvSpPr>
          <p:nvPr/>
        </p:nvSpPr>
        <p:spPr>
          <a:xfrm>
            <a:off x="536712" y="-354579"/>
            <a:ext cx="8143462" cy="128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FUNÇÃO: EXCLUSÃO DE USUÁRIO ( EXCLUIR CONTA)</a:t>
            </a:r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02BF1B-681A-4526-BC40-C8F29D6354BC}"/>
              </a:ext>
            </a:extLst>
          </p:cNvPr>
          <p:cNvCxnSpPr>
            <a:cxnSpLocks/>
          </p:cNvCxnSpPr>
          <p:nvPr/>
        </p:nvCxnSpPr>
        <p:spPr>
          <a:xfrm>
            <a:off x="536712" y="929593"/>
            <a:ext cx="797424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D884EB31-390D-45E2-BC7B-A0430DE24C60}"/>
              </a:ext>
            </a:extLst>
          </p:cNvPr>
          <p:cNvSpPr txBox="1">
            <a:spLocks/>
          </p:cNvSpPr>
          <p:nvPr/>
        </p:nvSpPr>
        <p:spPr>
          <a:xfrm>
            <a:off x="536712" y="1067471"/>
            <a:ext cx="4041913" cy="4360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2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Método: Delete</a:t>
            </a:r>
            <a:br>
              <a:rPr lang="pt-BR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1400" dirty="0"/>
          </a:p>
        </p:txBody>
      </p:sp>
      <p:pic>
        <p:nvPicPr>
          <p:cNvPr id="3074" name="Picture 2" descr="ícone Remover usuario Livre de News and Media Icons">
            <a:extLst>
              <a:ext uri="{FF2B5EF4-FFF2-40B4-BE49-F238E27FC236}">
                <a16:creationId xmlns:a16="http://schemas.microsoft.com/office/drawing/2014/main" id="{F0900419-9295-4979-86E2-924A266C2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35" y="4386477"/>
            <a:ext cx="1715231" cy="171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878A42D-5CC5-44BC-BBDE-D0DB5671D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877" y="1641376"/>
            <a:ext cx="14668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3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4AB1314-A8E7-4A6E-B258-0708342A93A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703" y="1067470"/>
            <a:ext cx="7807809" cy="496995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FC28A58B-D0C4-4209-BD1E-E1D7627135CF}"/>
              </a:ext>
            </a:extLst>
          </p:cNvPr>
          <p:cNvSpPr txBox="1">
            <a:spLocks/>
          </p:cNvSpPr>
          <p:nvPr/>
        </p:nvSpPr>
        <p:spPr>
          <a:xfrm>
            <a:off x="536712" y="-354579"/>
            <a:ext cx="7646505" cy="128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FUNÇÃO: ATUALIZAR DADOS </a:t>
            </a:r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6B66A3C-1329-44FD-A28D-7643BB3B8298}"/>
              </a:ext>
            </a:extLst>
          </p:cNvPr>
          <p:cNvCxnSpPr>
            <a:cxnSpLocks/>
          </p:cNvCxnSpPr>
          <p:nvPr/>
        </p:nvCxnSpPr>
        <p:spPr>
          <a:xfrm>
            <a:off x="536712" y="929593"/>
            <a:ext cx="698389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338E7181-82B1-4AC2-A5D9-23DE48B42237}"/>
              </a:ext>
            </a:extLst>
          </p:cNvPr>
          <p:cNvSpPr txBox="1">
            <a:spLocks/>
          </p:cNvSpPr>
          <p:nvPr/>
        </p:nvSpPr>
        <p:spPr>
          <a:xfrm>
            <a:off x="536712" y="1067471"/>
            <a:ext cx="4041913" cy="4360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2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Método: Put</a:t>
            </a:r>
            <a:endParaRPr lang="pt-BR" sz="1400" dirty="0"/>
          </a:p>
        </p:txBody>
      </p:sp>
      <p:pic>
        <p:nvPicPr>
          <p:cNvPr id="4098" name="Picture 2" descr="Botão atualizar | Ícone Gratis">
            <a:extLst>
              <a:ext uri="{FF2B5EF4-FFF2-40B4-BE49-F238E27FC236}">
                <a16:creationId xmlns:a16="http://schemas.microsoft.com/office/drawing/2014/main" id="{44E7A973-69F0-45FB-BFC0-CC7FACCC8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02" y="4753249"/>
            <a:ext cx="1284172" cy="128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2D75FF2-E659-4B96-B6AA-4B23B118E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842" y="1512787"/>
            <a:ext cx="14668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66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3D57F04-F81F-45F4-BBB7-C453D26579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695" y="1285485"/>
            <a:ext cx="6983895" cy="482153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350B65A9-D068-4B66-84A1-AD9CF903DBFA}"/>
              </a:ext>
            </a:extLst>
          </p:cNvPr>
          <p:cNvSpPr txBox="1">
            <a:spLocks/>
          </p:cNvSpPr>
          <p:nvPr/>
        </p:nvSpPr>
        <p:spPr>
          <a:xfrm>
            <a:off x="536712" y="-354579"/>
            <a:ext cx="7646505" cy="128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FUNÇÃO: CONSULTAR CONTAS </a:t>
            </a:r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77DB844-09FF-4FCC-AA3B-92D0CE06DB3C}"/>
              </a:ext>
            </a:extLst>
          </p:cNvPr>
          <p:cNvCxnSpPr>
            <a:cxnSpLocks/>
          </p:cNvCxnSpPr>
          <p:nvPr/>
        </p:nvCxnSpPr>
        <p:spPr>
          <a:xfrm>
            <a:off x="536712" y="929593"/>
            <a:ext cx="698389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F5BEF9AD-5039-4A34-98AF-F622A93050B9}"/>
              </a:ext>
            </a:extLst>
          </p:cNvPr>
          <p:cNvSpPr txBox="1">
            <a:spLocks/>
          </p:cNvSpPr>
          <p:nvPr/>
        </p:nvSpPr>
        <p:spPr>
          <a:xfrm>
            <a:off x="536712" y="1067471"/>
            <a:ext cx="4041913" cy="4360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2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Método: Get</a:t>
            </a:r>
            <a:br>
              <a:rPr lang="pt-BR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1400" dirty="0"/>
          </a:p>
        </p:txBody>
      </p:sp>
      <p:pic>
        <p:nvPicPr>
          <p:cNvPr id="5122" name="Picture 2" descr="Pesquisa consulta | Ícone Gratis">
            <a:extLst>
              <a:ext uri="{FF2B5EF4-FFF2-40B4-BE49-F238E27FC236}">
                <a16:creationId xmlns:a16="http://schemas.microsoft.com/office/drawing/2014/main" id="{7B562723-069C-4C23-AB0A-184E14197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56" y="4654814"/>
            <a:ext cx="1497496" cy="149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C9833FB6-998A-4058-9F0B-699281D3A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437" y="5124840"/>
            <a:ext cx="1698763" cy="4476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F2EC1BD-C9D7-4167-BB06-DBCB28DCC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975" y="1733160"/>
            <a:ext cx="13430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0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4826DB2-8DBA-49EB-BFCA-7E9D6914B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063" y="1067470"/>
            <a:ext cx="6864627" cy="504685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5B48ECE-61F2-449B-B6CD-50A3A65D03B9}"/>
              </a:ext>
            </a:extLst>
          </p:cNvPr>
          <p:cNvSpPr txBox="1">
            <a:spLocks/>
          </p:cNvSpPr>
          <p:nvPr/>
        </p:nvSpPr>
        <p:spPr>
          <a:xfrm>
            <a:off x="536712" y="-354579"/>
            <a:ext cx="7646505" cy="128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FUNÇÃO: CRÉDITO EM CONTA</a:t>
            </a:r>
            <a:endParaRPr lang="pt-BR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9F0708F-616A-4430-93A3-A00EA75108F5}"/>
              </a:ext>
            </a:extLst>
          </p:cNvPr>
          <p:cNvCxnSpPr>
            <a:cxnSpLocks/>
          </p:cNvCxnSpPr>
          <p:nvPr/>
        </p:nvCxnSpPr>
        <p:spPr>
          <a:xfrm>
            <a:off x="536712" y="929593"/>
            <a:ext cx="698389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ítulo 1">
            <a:extLst>
              <a:ext uri="{FF2B5EF4-FFF2-40B4-BE49-F238E27FC236}">
                <a16:creationId xmlns:a16="http://schemas.microsoft.com/office/drawing/2014/main" id="{DBED295D-74C6-4F71-8A95-0D7405A0FE5C}"/>
              </a:ext>
            </a:extLst>
          </p:cNvPr>
          <p:cNvSpPr txBox="1">
            <a:spLocks/>
          </p:cNvSpPr>
          <p:nvPr/>
        </p:nvSpPr>
        <p:spPr>
          <a:xfrm>
            <a:off x="536712" y="1067471"/>
            <a:ext cx="4041913" cy="4360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2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Método: Post</a:t>
            </a:r>
            <a:endParaRPr lang="pt-BR" sz="1400" dirty="0"/>
          </a:p>
        </p:txBody>
      </p:sp>
      <p:pic>
        <p:nvPicPr>
          <p:cNvPr id="7170" name="Picture 2" descr="retirar o - ícones de eletrônicos grátis">
            <a:extLst>
              <a:ext uri="{FF2B5EF4-FFF2-40B4-BE49-F238E27FC236}">
                <a16:creationId xmlns:a16="http://schemas.microsoft.com/office/drawing/2014/main" id="{A7EEA722-4E85-4186-BCA2-4E207FC06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48" y="4780721"/>
            <a:ext cx="1431235" cy="143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27BA247-E967-45A0-8B1E-D02BFDB71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964" y="1503499"/>
            <a:ext cx="13430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12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9659D08-09DD-46FB-B98F-4056B0043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982" y="1067471"/>
            <a:ext cx="6672469" cy="517994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90066A9-5087-4CA1-8650-59134579E2D9}"/>
              </a:ext>
            </a:extLst>
          </p:cNvPr>
          <p:cNvSpPr txBox="1">
            <a:spLocks/>
          </p:cNvSpPr>
          <p:nvPr/>
        </p:nvSpPr>
        <p:spPr>
          <a:xfrm>
            <a:off x="536712" y="-354579"/>
            <a:ext cx="7646505" cy="128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1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FUNÇÃO: DÉBITO EM CONTAS </a:t>
            </a:r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E73A1ED9-642D-4A8E-BDB9-F03D6B50A02B}"/>
              </a:ext>
            </a:extLst>
          </p:cNvPr>
          <p:cNvCxnSpPr>
            <a:cxnSpLocks/>
          </p:cNvCxnSpPr>
          <p:nvPr/>
        </p:nvCxnSpPr>
        <p:spPr>
          <a:xfrm>
            <a:off x="536712" y="929593"/>
            <a:ext cx="480391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69DCDE7C-E1F7-488D-99CA-88348BD4005A}"/>
              </a:ext>
            </a:extLst>
          </p:cNvPr>
          <p:cNvSpPr txBox="1">
            <a:spLocks/>
          </p:cNvSpPr>
          <p:nvPr/>
        </p:nvSpPr>
        <p:spPr>
          <a:xfrm>
            <a:off x="536712" y="1067471"/>
            <a:ext cx="4041913" cy="4360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2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Método: Post</a:t>
            </a:r>
            <a:br>
              <a:rPr lang="pt-BR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1400" dirty="0"/>
          </a:p>
        </p:txBody>
      </p:sp>
      <p:pic>
        <p:nvPicPr>
          <p:cNvPr id="6146" name="Picture 2" descr="ícone Retirar Livre de TheFreeForty">
            <a:extLst>
              <a:ext uri="{FF2B5EF4-FFF2-40B4-BE49-F238E27FC236}">
                <a16:creationId xmlns:a16="http://schemas.microsoft.com/office/drawing/2014/main" id="{930D11A7-3A58-4EF9-A4E4-2019EB662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43" y="4700635"/>
            <a:ext cx="1546779" cy="154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A8146C7-580E-4C2F-AC12-15E9DA291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238" y="1582604"/>
            <a:ext cx="13430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606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212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Retrospectiva</vt:lpstr>
      <vt:lpstr>Detalhamento do desenho de solução</vt:lpstr>
      <vt:lpstr>Apresentação do PowerPoint</vt:lpstr>
      <vt:lpstr>FUNÇÃO: INCLUSÃO DE USUÁRIO ( NOVA CONTA)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Detalhamento do desenho de solução</dc:title>
  <dc:creator>Beatriz Luiza Dos Santos Barbosa</dc:creator>
  <cp:lastModifiedBy>EDMAR ALVARADO</cp:lastModifiedBy>
  <cp:revision>8</cp:revision>
  <dcterms:created xsi:type="dcterms:W3CDTF">2020-05-26T11:35:59Z</dcterms:created>
  <dcterms:modified xsi:type="dcterms:W3CDTF">2020-05-26T16:47:36Z</dcterms:modified>
</cp:coreProperties>
</file>