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8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674A-4B54-670F-98D8-9EC0E1734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3742" y="2100943"/>
            <a:ext cx="8795658" cy="2677885"/>
          </a:xfrm>
        </p:spPr>
        <p:txBody>
          <a:bodyPr>
            <a:normAutofit/>
          </a:bodyPr>
          <a:lstStyle/>
          <a:p>
            <a:r>
              <a:rPr lang="en-US" dirty="0"/>
              <a:t>Microsoft : Classifying Cybersecurity Incidents with Machine Learning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911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1DE6-49F0-A43C-BD66-A947AB72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 and tuning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005A1C-DAFF-B90D-E80C-E1332E10D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061" y="1949450"/>
            <a:ext cx="10245878" cy="4195763"/>
          </a:xfrm>
        </p:spPr>
      </p:pic>
    </p:spTree>
    <p:extLst>
      <p:ext uri="{BB962C8B-B14F-4D97-AF65-F5344CB8AC3E}">
        <p14:creationId xmlns:p14="http://schemas.microsoft.com/office/powerpoint/2010/main" val="189506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48BA-3C9F-DC70-457B-DDAE2C7C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Error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508F64-0F6E-7553-65BC-FA1C89528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3886"/>
            <a:ext cx="9588993" cy="2991004"/>
          </a:xfrm>
        </p:spPr>
      </p:pic>
    </p:spTree>
    <p:extLst>
      <p:ext uri="{BB962C8B-B14F-4D97-AF65-F5344CB8AC3E}">
        <p14:creationId xmlns:p14="http://schemas.microsoft.com/office/powerpoint/2010/main" val="1242092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6624-9352-0576-9903-C321D0EA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559525"/>
          </a:xfrm>
        </p:spPr>
        <p:txBody>
          <a:bodyPr>
            <a:normAutofit fontScale="90000"/>
          </a:bodyPr>
          <a:lstStyle/>
          <a:p>
            <a:r>
              <a:rPr lang="en-IN" dirty="0"/>
              <a:t>Model evaluation on test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6D8BDD-0E32-E6E4-3CCB-64F659F44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407" y="1039090"/>
            <a:ext cx="5340668" cy="45670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6DB03D-9690-536F-4C20-B74A50DF4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132" y="1039090"/>
            <a:ext cx="5340668" cy="449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4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B30D-8088-75F2-59D3-2E60AFCB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875211"/>
          </a:xfrm>
        </p:spPr>
        <p:txBody>
          <a:bodyPr/>
          <a:lstStyle/>
          <a:p>
            <a:r>
              <a:rPr lang="en-IN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CB8C6-70FB-5EA4-9AF5-6C6CB8B34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118"/>
            <a:ext cx="10515600" cy="5037025"/>
          </a:xfrm>
        </p:spPr>
        <p:txBody>
          <a:bodyPr>
            <a:normAutofit/>
          </a:bodyPr>
          <a:lstStyle/>
          <a:p>
            <a:r>
              <a:rPr lang="en-US" dirty="0"/>
              <a:t>Imagine you are working as a data scientist at Microsoft, tasked with enhancing the efficiency of Security Operation Centers (SOCs) by developing a machine learning model that can accurately predict the triage grade of cybersecurity incidents.</a:t>
            </a:r>
          </a:p>
          <a:p>
            <a:r>
              <a:rPr lang="en-US" dirty="0"/>
              <a:t> Utilizing the comprehensive GUIDE dataset, your goal is to create a classification model that categorizes incidents as true positive (TP), benign positive (BP), or false positive (FP) based on historical evidence and customer responses.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89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5CFD-1475-698E-CD77-FB6935213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602686" cy="918754"/>
          </a:xfrm>
        </p:spPr>
        <p:txBody>
          <a:bodyPr>
            <a:normAutofit fontScale="90000"/>
          </a:bodyPr>
          <a:lstStyle/>
          <a:p>
            <a:r>
              <a:rPr lang="en-US" dirty="0"/>
              <a:t>Approach: </a:t>
            </a:r>
            <a:br>
              <a:rPr lang="en-US" dirty="0"/>
            </a:br>
            <a:r>
              <a:rPr lang="en-US" dirty="0"/>
              <a:t>1. Data Exploration and Understanding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A07DF9-5AA6-E7DD-7547-900C8C273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213" y="1447801"/>
            <a:ext cx="10179573" cy="27323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7DB25E-421A-558A-A3F5-8DB036346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213" y="4378322"/>
            <a:ext cx="10179574" cy="187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9B18-2F08-23C6-7D46-7FB81A96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962297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2. Data Preprocessing: </a:t>
            </a:r>
            <a:br>
              <a:rPr lang="en-IN" sz="3200" dirty="0"/>
            </a:br>
            <a:r>
              <a:rPr lang="en-IN" sz="3200" b="0" dirty="0"/>
              <a:t>Handling missing values – </a:t>
            </a:r>
            <a:r>
              <a:rPr lang="en-IN" sz="3200" b="0" dirty="0" err="1"/>
              <a:t>droping</a:t>
            </a:r>
            <a:r>
              <a:rPr lang="en-IN" sz="3200" b="0" dirty="0"/>
              <a:t> column that has most null values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E6FEC9-C60A-E07A-BF1E-31DB9D1F1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978" y="1652098"/>
            <a:ext cx="11232051" cy="218040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2F2F48-64B2-98B3-FC25-38009552A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78" y="4005943"/>
            <a:ext cx="11322632" cy="239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7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27B6-4848-7464-026F-BA52CAE3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80914" cy="526869"/>
          </a:xfrm>
        </p:spPr>
        <p:txBody>
          <a:bodyPr>
            <a:normAutofit fontScale="90000"/>
          </a:bodyPr>
          <a:lstStyle/>
          <a:p>
            <a:r>
              <a:rPr lang="en-IN" dirty="0"/>
              <a:t>Categorizing the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12DC21-9999-4F69-A9B3-21F6C00B5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7707"/>
            <a:ext cx="10112828" cy="25354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A989D9-04E5-2F4F-2A8E-05E4368E0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26508"/>
            <a:ext cx="10243456" cy="270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6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1D68-58FD-E7E7-A5EB-0652A294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624840"/>
          </a:xfrm>
        </p:spPr>
        <p:txBody>
          <a:bodyPr>
            <a:normAutofit fontScale="90000"/>
          </a:bodyPr>
          <a:lstStyle/>
          <a:p>
            <a:r>
              <a:rPr lang="en-IN" dirty="0"/>
              <a:t>Encoding the categorical features: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AFC223-100D-07E8-7732-FBB11A864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90080"/>
            <a:ext cx="10515600" cy="21622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8A35DC-C56F-3FF0-38CD-D81DAE3EF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97775"/>
            <a:ext cx="7609114" cy="269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B647-148C-508A-1616-C1A0C391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Sampling the imbalance using SMOTE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E88181-C491-F3F1-6E16-82E2F6938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9180"/>
            <a:ext cx="9733848" cy="3799640"/>
          </a:xfrm>
        </p:spPr>
      </p:pic>
    </p:spTree>
    <p:extLst>
      <p:ext uri="{BB962C8B-B14F-4D97-AF65-F5344CB8AC3E}">
        <p14:creationId xmlns:p14="http://schemas.microsoft.com/office/powerpoint/2010/main" val="353884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DF16-D80D-17FF-4213-53B43BD0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964748"/>
            <a:ext cx="10515600" cy="494211"/>
          </a:xfrm>
        </p:spPr>
        <p:txBody>
          <a:bodyPr>
            <a:normAutofit fontScale="90000"/>
          </a:bodyPr>
          <a:lstStyle/>
          <a:p>
            <a:r>
              <a:rPr lang="en-IN" dirty="0"/>
              <a:t>Splitting the resampled data for training and mapping the target values to numeric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A59CC6-13B1-0E6E-51D8-0D8C2290F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657" y="2142989"/>
            <a:ext cx="9786257" cy="19556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55380F-F584-0E48-99F9-2F3A2C8C4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57" y="4290468"/>
            <a:ext cx="9786257" cy="22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0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1BAC-3124-AF3F-3361-EB0C9D46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selection and training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0C67C6-E946-4C25-9DF5-08AF3E54E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486" y="1949450"/>
            <a:ext cx="8940629" cy="4195763"/>
          </a:xfrm>
        </p:spPr>
      </p:pic>
    </p:spTree>
    <p:extLst>
      <p:ext uri="{BB962C8B-B14F-4D97-AF65-F5344CB8AC3E}">
        <p14:creationId xmlns:p14="http://schemas.microsoft.com/office/powerpoint/2010/main" val="47009565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Blockprint</Template>
  <TotalTime>93</TotalTime>
  <Words>162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AvenirNext LT Pro Medium</vt:lpstr>
      <vt:lpstr>BlockprintVTI</vt:lpstr>
      <vt:lpstr>Microsoft : Classifying Cybersecurity Incidents with Machine Learning </vt:lpstr>
      <vt:lpstr>Problem Statement:</vt:lpstr>
      <vt:lpstr>Approach:  1. Data Exploration and Understanding</vt:lpstr>
      <vt:lpstr>2. Data Preprocessing:  Handling missing values – droping column that has most null values</vt:lpstr>
      <vt:lpstr>Categorizing the columns</vt:lpstr>
      <vt:lpstr>Encoding the categorical features:</vt:lpstr>
      <vt:lpstr>Sampling the imbalance using SMOTE</vt:lpstr>
      <vt:lpstr>Splitting the resampled data for training and mapping the target values to numeric values</vt:lpstr>
      <vt:lpstr>Model selection and training</vt:lpstr>
      <vt:lpstr>Model evaluation and tuning</vt:lpstr>
      <vt:lpstr>Error analysis</vt:lpstr>
      <vt:lpstr>Model evaluation on test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PRADAKSHINAA PSA</dc:creator>
  <cp:lastModifiedBy>PRADAKSHINAA PSA</cp:lastModifiedBy>
  <cp:revision>1</cp:revision>
  <dcterms:created xsi:type="dcterms:W3CDTF">2024-11-30T07:31:00Z</dcterms:created>
  <dcterms:modified xsi:type="dcterms:W3CDTF">2024-11-30T09:04:55Z</dcterms:modified>
</cp:coreProperties>
</file>