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9"/>
  </p:notesMasterIdLst>
  <p:sldIdLst>
    <p:sldId id="256" r:id="rId2"/>
    <p:sldId id="312" r:id="rId3"/>
    <p:sldId id="314" r:id="rId4"/>
    <p:sldId id="313" r:id="rId5"/>
    <p:sldId id="315" r:id="rId6"/>
    <p:sldId id="316" r:id="rId7"/>
    <p:sldId id="317" r:id="rId8"/>
  </p:sldIdLst>
  <p:sldSz cx="9144000" cy="5143500" type="screen16x9"/>
  <p:notesSz cx="6858000" cy="9144000"/>
  <p:embeddedFontLst>
    <p:embeddedFont>
      <p:font typeface="Alata" panose="020B0604020202020204" charset="0"/>
      <p:regular r:id="rId10"/>
    </p:embeddedFont>
    <p:embeddedFont>
      <p:font typeface="Cabin" panose="020B0604020202020204" charset="0"/>
      <p:regular r:id="rId11"/>
      <p:bold r:id="rId12"/>
      <p:italic r:id="rId13"/>
      <p:boldItalic r:id="rId14"/>
    </p:embeddedFont>
    <p:embeddedFont>
      <p:font typeface="Fredoka One" panose="02000000000000000000" pitchFamily="2" charset="0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ED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7B7004-615E-4D77-BC85-59AFDCBAA66A}">
  <a:tblStyle styleId="{D87B7004-615E-4D77-BC85-59AFDCBAA6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20" y="-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8" name="Google Shape;2208;gcec4d270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9" name="Google Shape;2209;gcec4d270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1" name="Google Shape;2511;g1828aa5f2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2" name="Google Shape;2512;g1828aa5f2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3269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1" name="Google Shape;2511;g1828aa5f2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2" name="Google Shape;2512;g1828aa5f2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6498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1" name="Google Shape;2511;g1828aa5f2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2" name="Google Shape;2512;g1828aa5f2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6844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1" name="Google Shape;2511;g1828aa5f2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2" name="Google Shape;2512;g1828aa5f2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5267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1" name="Google Shape;2511;g1828aa5f2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2" name="Google Shape;2512;g1828aa5f2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3284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1" name="Google Shape;2511;g1828aa5f2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2" name="Google Shape;2512;g1828aa5f2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2833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00" y="0"/>
            <a:ext cx="9144000" cy="5143500"/>
            <a:chOff x="-100" y="0"/>
            <a:chExt cx="9144000" cy="5143500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37165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721679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1071708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1421738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1771767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2121796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247182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282185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317188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352191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387194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422197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457200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2"/>
            <p:cNvCxnSpPr/>
            <p:nvPr/>
          </p:nvCxnSpPr>
          <p:spPr>
            <a:xfrm>
              <a:off x="4922029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2"/>
            <p:cNvCxnSpPr/>
            <p:nvPr/>
          </p:nvCxnSpPr>
          <p:spPr>
            <a:xfrm>
              <a:off x="5272058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2"/>
            <p:cNvCxnSpPr/>
            <p:nvPr/>
          </p:nvCxnSpPr>
          <p:spPr>
            <a:xfrm>
              <a:off x="5622088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2"/>
            <p:cNvCxnSpPr/>
            <p:nvPr/>
          </p:nvCxnSpPr>
          <p:spPr>
            <a:xfrm>
              <a:off x="5972117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2"/>
            <p:cNvCxnSpPr/>
            <p:nvPr/>
          </p:nvCxnSpPr>
          <p:spPr>
            <a:xfrm>
              <a:off x="6322146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2"/>
            <p:cNvCxnSpPr/>
            <p:nvPr/>
          </p:nvCxnSpPr>
          <p:spPr>
            <a:xfrm>
              <a:off x="667217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2"/>
            <p:cNvCxnSpPr/>
            <p:nvPr/>
          </p:nvCxnSpPr>
          <p:spPr>
            <a:xfrm>
              <a:off x="702220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2"/>
            <p:cNvCxnSpPr/>
            <p:nvPr/>
          </p:nvCxnSpPr>
          <p:spPr>
            <a:xfrm>
              <a:off x="737223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2"/>
            <p:cNvCxnSpPr/>
            <p:nvPr/>
          </p:nvCxnSpPr>
          <p:spPr>
            <a:xfrm>
              <a:off x="772226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2"/>
            <p:cNvCxnSpPr/>
            <p:nvPr/>
          </p:nvCxnSpPr>
          <p:spPr>
            <a:xfrm>
              <a:off x="807229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2"/>
            <p:cNvCxnSpPr/>
            <p:nvPr/>
          </p:nvCxnSpPr>
          <p:spPr>
            <a:xfrm>
              <a:off x="842232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2"/>
            <p:cNvCxnSpPr/>
            <p:nvPr/>
          </p:nvCxnSpPr>
          <p:spPr>
            <a:xfrm>
              <a:off x="877235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35;p2"/>
            <p:cNvCxnSpPr/>
            <p:nvPr/>
          </p:nvCxnSpPr>
          <p:spPr>
            <a:xfrm>
              <a:off x="-100" y="621299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2"/>
            <p:cNvCxnSpPr/>
            <p:nvPr/>
          </p:nvCxnSpPr>
          <p:spPr>
            <a:xfrm>
              <a:off x="-100" y="971328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2"/>
            <p:cNvCxnSpPr/>
            <p:nvPr/>
          </p:nvCxnSpPr>
          <p:spPr>
            <a:xfrm>
              <a:off x="-100" y="1321358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38;p2"/>
            <p:cNvCxnSpPr/>
            <p:nvPr/>
          </p:nvCxnSpPr>
          <p:spPr>
            <a:xfrm>
              <a:off x="-100" y="1671387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Google Shape;39;p2"/>
            <p:cNvCxnSpPr/>
            <p:nvPr/>
          </p:nvCxnSpPr>
          <p:spPr>
            <a:xfrm>
              <a:off x="-100" y="2021417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Google Shape;40;p2"/>
            <p:cNvCxnSpPr/>
            <p:nvPr/>
          </p:nvCxnSpPr>
          <p:spPr>
            <a:xfrm>
              <a:off x="-100" y="2371448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Google Shape;41;p2"/>
            <p:cNvCxnSpPr/>
            <p:nvPr/>
          </p:nvCxnSpPr>
          <p:spPr>
            <a:xfrm>
              <a:off x="-100" y="2721477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Google Shape;42;p2"/>
            <p:cNvCxnSpPr/>
            <p:nvPr/>
          </p:nvCxnSpPr>
          <p:spPr>
            <a:xfrm>
              <a:off x="-100" y="3071507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43;p2"/>
            <p:cNvCxnSpPr/>
            <p:nvPr/>
          </p:nvCxnSpPr>
          <p:spPr>
            <a:xfrm>
              <a:off x="-100" y="3421536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44;p2"/>
            <p:cNvCxnSpPr/>
            <p:nvPr/>
          </p:nvCxnSpPr>
          <p:spPr>
            <a:xfrm>
              <a:off x="-100" y="377158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Google Shape;45;p2"/>
            <p:cNvCxnSpPr/>
            <p:nvPr/>
          </p:nvCxnSpPr>
          <p:spPr>
            <a:xfrm>
              <a:off x="-100" y="4121616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Google Shape;46;p2"/>
            <p:cNvCxnSpPr/>
            <p:nvPr/>
          </p:nvCxnSpPr>
          <p:spPr>
            <a:xfrm>
              <a:off x="-100" y="4471646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Google Shape;47;p2"/>
            <p:cNvCxnSpPr/>
            <p:nvPr/>
          </p:nvCxnSpPr>
          <p:spPr>
            <a:xfrm>
              <a:off x="-100" y="48216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" name="Google Shape;48;p2"/>
            <p:cNvCxnSpPr/>
            <p:nvPr/>
          </p:nvCxnSpPr>
          <p:spPr>
            <a:xfrm>
              <a:off x="-100" y="271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" name="Google Shape;49;p2"/>
          <p:cNvGrpSpPr/>
          <p:nvPr/>
        </p:nvGrpSpPr>
        <p:grpSpPr>
          <a:xfrm>
            <a:off x="907602" y="502105"/>
            <a:ext cx="7027925" cy="4428600"/>
            <a:chOff x="1058250" y="357450"/>
            <a:chExt cx="7027925" cy="4428600"/>
          </a:xfrm>
        </p:grpSpPr>
        <p:sp>
          <p:nvSpPr>
            <p:cNvPr id="50" name="Google Shape;50;p2"/>
            <p:cNvSpPr/>
            <p:nvPr/>
          </p:nvSpPr>
          <p:spPr>
            <a:xfrm>
              <a:off x="1058250" y="357450"/>
              <a:ext cx="7027800" cy="4428600"/>
            </a:xfrm>
            <a:prstGeom prst="roundRect">
              <a:avLst>
                <a:gd name="adj" fmla="val 3273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058375" y="357450"/>
              <a:ext cx="7027800" cy="475800"/>
            </a:xfrm>
            <a:prstGeom prst="round2SameRect">
              <a:avLst>
                <a:gd name="adj1" fmla="val 22159"/>
                <a:gd name="adj2" fmla="val 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" name="Google Shape;52;p2"/>
            <p:cNvGrpSpPr/>
            <p:nvPr/>
          </p:nvGrpSpPr>
          <p:grpSpPr>
            <a:xfrm>
              <a:off x="7346625" y="532025"/>
              <a:ext cx="525050" cy="117900"/>
              <a:chOff x="7110900" y="450050"/>
              <a:chExt cx="525050" cy="117900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7110900" y="450050"/>
                <a:ext cx="117900" cy="117900"/>
              </a:xfrm>
              <a:prstGeom prst="ellipse">
                <a:avLst/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7314475" y="450050"/>
                <a:ext cx="117900" cy="1179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7518050" y="450050"/>
                <a:ext cx="117900" cy="117900"/>
              </a:xfrm>
              <a:prstGeom prst="ellipse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6" name="Google Shape;56;p2"/>
          <p:cNvGrpSpPr/>
          <p:nvPr/>
        </p:nvGrpSpPr>
        <p:grpSpPr>
          <a:xfrm>
            <a:off x="1058250" y="357450"/>
            <a:ext cx="7027925" cy="4428600"/>
            <a:chOff x="1058250" y="357450"/>
            <a:chExt cx="7027925" cy="4428600"/>
          </a:xfrm>
        </p:grpSpPr>
        <p:sp>
          <p:nvSpPr>
            <p:cNvPr id="57" name="Google Shape;57;p2"/>
            <p:cNvSpPr/>
            <p:nvPr/>
          </p:nvSpPr>
          <p:spPr>
            <a:xfrm>
              <a:off x="1058250" y="357450"/>
              <a:ext cx="7027800" cy="4428600"/>
            </a:xfrm>
            <a:prstGeom prst="roundRect">
              <a:avLst>
                <a:gd name="adj" fmla="val 3273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058375" y="357450"/>
              <a:ext cx="7027800" cy="475800"/>
            </a:xfrm>
            <a:prstGeom prst="round2SameRect">
              <a:avLst>
                <a:gd name="adj1" fmla="val 22159"/>
                <a:gd name="adj2" fmla="val 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" name="Google Shape;59;p2"/>
            <p:cNvGrpSpPr/>
            <p:nvPr/>
          </p:nvGrpSpPr>
          <p:grpSpPr>
            <a:xfrm>
              <a:off x="7346625" y="532025"/>
              <a:ext cx="525050" cy="117900"/>
              <a:chOff x="7110900" y="450050"/>
              <a:chExt cx="525050" cy="117900"/>
            </a:xfrm>
          </p:grpSpPr>
          <p:sp>
            <p:nvSpPr>
              <p:cNvPr id="60" name="Google Shape;60;p2"/>
              <p:cNvSpPr/>
              <p:nvPr/>
            </p:nvSpPr>
            <p:spPr>
              <a:xfrm>
                <a:off x="7110900" y="450050"/>
                <a:ext cx="117900" cy="117900"/>
              </a:xfrm>
              <a:prstGeom prst="ellipse">
                <a:avLst/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7314475" y="450050"/>
                <a:ext cx="117900" cy="1179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7518050" y="450050"/>
                <a:ext cx="117900" cy="117900"/>
              </a:xfrm>
              <a:prstGeom prst="ellipse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3" name="Google Shape;63;p2"/>
          <p:cNvSpPr txBox="1">
            <a:spLocks noGrp="1"/>
          </p:cNvSpPr>
          <p:nvPr>
            <p:ph type="ctrTitle"/>
          </p:nvPr>
        </p:nvSpPr>
        <p:spPr>
          <a:xfrm>
            <a:off x="950825" y="1528325"/>
            <a:ext cx="7242300" cy="9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4" name="Google Shape;64;p2"/>
          <p:cNvSpPr txBox="1">
            <a:spLocks noGrp="1"/>
          </p:cNvSpPr>
          <p:nvPr>
            <p:ph type="subTitle" idx="1"/>
          </p:nvPr>
        </p:nvSpPr>
        <p:spPr>
          <a:xfrm>
            <a:off x="2712475" y="3984125"/>
            <a:ext cx="37191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5" name="Google Shape;65;p2"/>
          <p:cNvSpPr/>
          <p:nvPr/>
        </p:nvSpPr>
        <p:spPr>
          <a:xfrm>
            <a:off x="8423988" y="468701"/>
            <a:ext cx="329115" cy="322612"/>
          </a:xfrm>
          <a:custGeom>
            <a:avLst/>
            <a:gdLst/>
            <a:ahLst/>
            <a:cxnLst/>
            <a:rect l="l" t="t" r="r" b="b"/>
            <a:pathLst>
              <a:path w="16700" h="16370" extrusionOk="0">
                <a:moveTo>
                  <a:pt x="8359" y="0"/>
                </a:moveTo>
                <a:cubicBezTo>
                  <a:pt x="8012" y="0"/>
                  <a:pt x="7664" y="178"/>
                  <a:pt x="7473" y="537"/>
                </a:cubicBezTo>
                <a:lnTo>
                  <a:pt x="5219" y="4664"/>
                </a:lnTo>
                <a:cubicBezTo>
                  <a:pt x="5124" y="4830"/>
                  <a:pt x="4982" y="4949"/>
                  <a:pt x="4816" y="5044"/>
                </a:cubicBezTo>
                <a:lnTo>
                  <a:pt x="689" y="7297"/>
                </a:lnTo>
                <a:cubicBezTo>
                  <a:pt x="1" y="7677"/>
                  <a:pt x="1" y="8673"/>
                  <a:pt x="689" y="9052"/>
                </a:cubicBezTo>
                <a:lnTo>
                  <a:pt x="4816" y="11330"/>
                </a:lnTo>
                <a:cubicBezTo>
                  <a:pt x="4982" y="11401"/>
                  <a:pt x="5124" y="11543"/>
                  <a:pt x="5219" y="11709"/>
                </a:cubicBezTo>
                <a:lnTo>
                  <a:pt x="7473" y="15836"/>
                </a:lnTo>
                <a:cubicBezTo>
                  <a:pt x="7662" y="16192"/>
                  <a:pt x="8006" y="16370"/>
                  <a:pt x="8350" y="16370"/>
                </a:cubicBezTo>
                <a:cubicBezTo>
                  <a:pt x="8694" y="16370"/>
                  <a:pt x="9038" y="16192"/>
                  <a:pt x="9228" y="15836"/>
                </a:cubicBezTo>
                <a:lnTo>
                  <a:pt x="11481" y="11709"/>
                </a:lnTo>
                <a:cubicBezTo>
                  <a:pt x="11576" y="11543"/>
                  <a:pt x="11718" y="11401"/>
                  <a:pt x="11884" y="11330"/>
                </a:cubicBezTo>
                <a:lnTo>
                  <a:pt x="16012" y="9052"/>
                </a:lnTo>
                <a:cubicBezTo>
                  <a:pt x="16699" y="8673"/>
                  <a:pt x="16699" y="7677"/>
                  <a:pt x="16012" y="7297"/>
                </a:cubicBezTo>
                <a:lnTo>
                  <a:pt x="11884" y="5044"/>
                </a:lnTo>
                <a:cubicBezTo>
                  <a:pt x="11718" y="4949"/>
                  <a:pt x="11576" y="4807"/>
                  <a:pt x="11481" y="4641"/>
                </a:cubicBezTo>
                <a:lnTo>
                  <a:pt x="9228" y="513"/>
                </a:lnTo>
                <a:cubicBezTo>
                  <a:pt x="9040" y="172"/>
                  <a:pt x="8700" y="0"/>
                  <a:pt x="8359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miter lim="2371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6"/>
          <p:cNvGrpSpPr/>
          <p:nvPr/>
        </p:nvGrpSpPr>
        <p:grpSpPr>
          <a:xfrm>
            <a:off x="-100" y="0"/>
            <a:ext cx="9144000" cy="5143500"/>
            <a:chOff x="-100" y="0"/>
            <a:chExt cx="9144000" cy="5143500"/>
          </a:xfrm>
        </p:grpSpPr>
        <p:cxnSp>
          <p:nvCxnSpPr>
            <p:cNvPr id="254" name="Google Shape;254;p6"/>
            <p:cNvCxnSpPr/>
            <p:nvPr/>
          </p:nvCxnSpPr>
          <p:spPr>
            <a:xfrm>
              <a:off x="37165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6"/>
            <p:cNvCxnSpPr/>
            <p:nvPr/>
          </p:nvCxnSpPr>
          <p:spPr>
            <a:xfrm>
              <a:off x="721679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6" name="Google Shape;256;p6"/>
            <p:cNvCxnSpPr/>
            <p:nvPr/>
          </p:nvCxnSpPr>
          <p:spPr>
            <a:xfrm>
              <a:off x="1071708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7" name="Google Shape;257;p6"/>
            <p:cNvCxnSpPr/>
            <p:nvPr/>
          </p:nvCxnSpPr>
          <p:spPr>
            <a:xfrm>
              <a:off x="1421738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8" name="Google Shape;258;p6"/>
            <p:cNvCxnSpPr/>
            <p:nvPr/>
          </p:nvCxnSpPr>
          <p:spPr>
            <a:xfrm>
              <a:off x="1771767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9" name="Google Shape;259;p6"/>
            <p:cNvCxnSpPr/>
            <p:nvPr/>
          </p:nvCxnSpPr>
          <p:spPr>
            <a:xfrm>
              <a:off x="2121796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0" name="Google Shape;260;p6"/>
            <p:cNvCxnSpPr/>
            <p:nvPr/>
          </p:nvCxnSpPr>
          <p:spPr>
            <a:xfrm>
              <a:off x="247182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1" name="Google Shape;261;p6"/>
            <p:cNvCxnSpPr/>
            <p:nvPr/>
          </p:nvCxnSpPr>
          <p:spPr>
            <a:xfrm>
              <a:off x="282185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2" name="Google Shape;262;p6"/>
            <p:cNvCxnSpPr/>
            <p:nvPr/>
          </p:nvCxnSpPr>
          <p:spPr>
            <a:xfrm>
              <a:off x="317188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3" name="Google Shape;263;p6"/>
            <p:cNvCxnSpPr/>
            <p:nvPr/>
          </p:nvCxnSpPr>
          <p:spPr>
            <a:xfrm>
              <a:off x="352191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6"/>
            <p:cNvCxnSpPr/>
            <p:nvPr/>
          </p:nvCxnSpPr>
          <p:spPr>
            <a:xfrm>
              <a:off x="387194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5" name="Google Shape;265;p6"/>
            <p:cNvCxnSpPr/>
            <p:nvPr/>
          </p:nvCxnSpPr>
          <p:spPr>
            <a:xfrm>
              <a:off x="422197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6" name="Google Shape;266;p6"/>
            <p:cNvCxnSpPr/>
            <p:nvPr/>
          </p:nvCxnSpPr>
          <p:spPr>
            <a:xfrm>
              <a:off x="457200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7" name="Google Shape;267;p6"/>
            <p:cNvCxnSpPr/>
            <p:nvPr/>
          </p:nvCxnSpPr>
          <p:spPr>
            <a:xfrm>
              <a:off x="4922029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8" name="Google Shape;268;p6"/>
            <p:cNvCxnSpPr/>
            <p:nvPr/>
          </p:nvCxnSpPr>
          <p:spPr>
            <a:xfrm>
              <a:off x="5272058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9" name="Google Shape;269;p6"/>
            <p:cNvCxnSpPr/>
            <p:nvPr/>
          </p:nvCxnSpPr>
          <p:spPr>
            <a:xfrm>
              <a:off x="5622088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0" name="Google Shape;270;p6"/>
            <p:cNvCxnSpPr/>
            <p:nvPr/>
          </p:nvCxnSpPr>
          <p:spPr>
            <a:xfrm>
              <a:off x="5972117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1" name="Google Shape;271;p6"/>
            <p:cNvCxnSpPr/>
            <p:nvPr/>
          </p:nvCxnSpPr>
          <p:spPr>
            <a:xfrm>
              <a:off x="6322146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2" name="Google Shape;272;p6"/>
            <p:cNvCxnSpPr/>
            <p:nvPr/>
          </p:nvCxnSpPr>
          <p:spPr>
            <a:xfrm>
              <a:off x="667217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3" name="Google Shape;273;p6"/>
            <p:cNvCxnSpPr/>
            <p:nvPr/>
          </p:nvCxnSpPr>
          <p:spPr>
            <a:xfrm>
              <a:off x="702220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4" name="Google Shape;274;p6"/>
            <p:cNvCxnSpPr/>
            <p:nvPr/>
          </p:nvCxnSpPr>
          <p:spPr>
            <a:xfrm>
              <a:off x="737223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5" name="Google Shape;275;p6"/>
            <p:cNvCxnSpPr/>
            <p:nvPr/>
          </p:nvCxnSpPr>
          <p:spPr>
            <a:xfrm>
              <a:off x="772226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" name="Google Shape;276;p6"/>
            <p:cNvCxnSpPr/>
            <p:nvPr/>
          </p:nvCxnSpPr>
          <p:spPr>
            <a:xfrm>
              <a:off x="807229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7" name="Google Shape;277;p6"/>
            <p:cNvCxnSpPr/>
            <p:nvPr/>
          </p:nvCxnSpPr>
          <p:spPr>
            <a:xfrm>
              <a:off x="842232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6"/>
            <p:cNvCxnSpPr/>
            <p:nvPr/>
          </p:nvCxnSpPr>
          <p:spPr>
            <a:xfrm>
              <a:off x="877235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9" name="Google Shape;279;p6"/>
            <p:cNvCxnSpPr/>
            <p:nvPr/>
          </p:nvCxnSpPr>
          <p:spPr>
            <a:xfrm>
              <a:off x="-100" y="621299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0" name="Google Shape;280;p6"/>
            <p:cNvCxnSpPr/>
            <p:nvPr/>
          </p:nvCxnSpPr>
          <p:spPr>
            <a:xfrm>
              <a:off x="-100" y="971328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1" name="Google Shape;281;p6"/>
            <p:cNvCxnSpPr/>
            <p:nvPr/>
          </p:nvCxnSpPr>
          <p:spPr>
            <a:xfrm>
              <a:off x="-100" y="1321358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2" name="Google Shape;282;p6"/>
            <p:cNvCxnSpPr/>
            <p:nvPr/>
          </p:nvCxnSpPr>
          <p:spPr>
            <a:xfrm>
              <a:off x="-100" y="1671387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3" name="Google Shape;283;p6"/>
            <p:cNvCxnSpPr/>
            <p:nvPr/>
          </p:nvCxnSpPr>
          <p:spPr>
            <a:xfrm>
              <a:off x="-100" y="2021417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4" name="Google Shape;284;p6"/>
            <p:cNvCxnSpPr/>
            <p:nvPr/>
          </p:nvCxnSpPr>
          <p:spPr>
            <a:xfrm>
              <a:off x="-100" y="2371448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5" name="Google Shape;285;p6"/>
            <p:cNvCxnSpPr/>
            <p:nvPr/>
          </p:nvCxnSpPr>
          <p:spPr>
            <a:xfrm>
              <a:off x="-100" y="2721477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6" name="Google Shape;286;p6"/>
            <p:cNvCxnSpPr/>
            <p:nvPr/>
          </p:nvCxnSpPr>
          <p:spPr>
            <a:xfrm>
              <a:off x="-100" y="3071507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7" name="Google Shape;287;p6"/>
            <p:cNvCxnSpPr/>
            <p:nvPr/>
          </p:nvCxnSpPr>
          <p:spPr>
            <a:xfrm>
              <a:off x="-100" y="3421536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8" name="Google Shape;288;p6"/>
            <p:cNvCxnSpPr/>
            <p:nvPr/>
          </p:nvCxnSpPr>
          <p:spPr>
            <a:xfrm>
              <a:off x="-100" y="377158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9" name="Google Shape;289;p6"/>
            <p:cNvCxnSpPr/>
            <p:nvPr/>
          </p:nvCxnSpPr>
          <p:spPr>
            <a:xfrm>
              <a:off x="-100" y="4121616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0" name="Google Shape;290;p6"/>
            <p:cNvCxnSpPr/>
            <p:nvPr/>
          </p:nvCxnSpPr>
          <p:spPr>
            <a:xfrm>
              <a:off x="-100" y="4471646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1" name="Google Shape;291;p6"/>
            <p:cNvCxnSpPr/>
            <p:nvPr/>
          </p:nvCxnSpPr>
          <p:spPr>
            <a:xfrm>
              <a:off x="-100" y="48216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2" name="Google Shape;292;p6"/>
            <p:cNvCxnSpPr/>
            <p:nvPr/>
          </p:nvCxnSpPr>
          <p:spPr>
            <a:xfrm>
              <a:off x="-100" y="271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93" name="Google Shape;293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grpSp>
        <p:nvGrpSpPr>
          <p:cNvPr id="294" name="Google Shape;294;p6"/>
          <p:cNvGrpSpPr/>
          <p:nvPr/>
        </p:nvGrpSpPr>
        <p:grpSpPr>
          <a:xfrm>
            <a:off x="-5015175" y="4667888"/>
            <a:ext cx="6200525" cy="2799300"/>
            <a:chOff x="1471775" y="893613"/>
            <a:chExt cx="6200525" cy="2799300"/>
          </a:xfrm>
        </p:grpSpPr>
        <p:sp>
          <p:nvSpPr>
            <p:cNvPr id="295" name="Google Shape;295;p6"/>
            <p:cNvSpPr/>
            <p:nvPr/>
          </p:nvSpPr>
          <p:spPr>
            <a:xfrm>
              <a:off x="1471900" y="893613"/>
              <a:ext cx="6200400" cy="2799300"/>
            </a:xfrm>
            <a:prstGeom prst="roundRect">
              <a:avLst>
                <a:gd name="adj" fmla="val 3273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6"/>
            <p:cNvSpPr/>
            <p:nvPr/>
          </p:nvSpPr>
          <p:spPr>
            <a:xfrm>
              <a:off x="1471775" y="893613"/>
              <a:ext cx="6200400" cy="475800"/>
            </a:xfrm>
            <a:prstGeom prst="round2SameRect">
              <a:avLst>
                <a:gd name="adj1" fmla="val 22159"/>
                <a:gd name="adj2" fmla="val 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7" name="Google Shape;297;p6"/>
            <p:cNvGrpSpPr/>
            <p:nvPr/>
          </p:nvGrpSpPr>
          <p:grpSpPr>
            <a:xfrm>
              <a:off x="6928725" y="1072563"/>
              <a:ext cx="525050" cy="117900"/>
              <a:chOff x="7110900" y="450050"/>
              <a:chExt cx="525050" cy="117900"/>
            </a:xfrm>
          </p:grpSpPr>
          <p:sp>
            <p:nvSpPr>
              <p:cNvPr id="298" name="Google Shape;298;p6"/>
              <p:cNvSpPr/>
              <p:nvPr/>
            </p:nvSpPr>
            <p:spPr>
              <a:xfrm>
                <a:off x="7110900" y="450050"/>
                <a:ext cx="117900" cy="117900"/>
              </a:xfrm>
              <a:prstGeom prst="ellipse">
                <a:avLst/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6"/>
              <p:cNvSpPr/>
              <p:nvPr/>
            </p:nvSpPr>
            <p:spPr>
              <a:xfrm>
                <a:off x="7314475" y="450050"/>
                <a:ext cx="117900" cy="1179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6"/>
              <p:cNvSpPr/>
              <p:nvPr/>
            </p:nvSpPr>
            <p:spPr>
              <a:xfrm>
                <a:off x="7518050" y="450050"/>
                <a:ext cx="117900" cy="117900"/>
              </a:xfrm>
              <a:prstGeom prst="ellipse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01" name="Google Shape;301;p6"/>
          <p:cNvSpPr/>
          <p:nvPr/>
        </p:nvSpPr>
        <p:spPr>
          <a:xfrm>
            <a:off x="8094888" y="4501826"/>
            <a:ext cx="329115" cy="322612"/>
          </a:xfrm>
          <a:custGeom>
            <a:avLst/>
            <a:gdLst/>
            <a:ahLst/>
            <a:cxnLst/>
            <a:rect l="l" t="t" r="r" b="b"/>
            <a:pathLst>
              <a:path w="16700" h="16370" extrusionOk="0">
                <a:moveTo>
                  <a:pt x="8359" y="0"/>
                </a:moveTo>
                <a:cubicBezTo>
                  <a:pt x="8012" y="0"/>
                  <a:pt x="7664" y="178"/>
                  <a:pt x="7473" y="537"/>
                </a:cubicBezTo>
                <a:lnTo>
                  <a:pt x="5219" y="4664"/>
                </a:lnTo>
                <a:cubicBezTo>
                  <a:pt x="5124" y="4830"/>
                  <a:pt x="4982" y="4949"/>
                  <a:pt x="4816" y="5044"/>
                </a:cubicBezTo>
                <a:lnTo>
                  <a:pt x="689" y="7297"/>
                </a:lnTo>
                <a:cubicBezTo>
                  <a:pt x="1" y="7677"/>
                  <a:pt x="1" y="8673"/>
                  <a:pt x="689" y="9052"/>
                </a:cubicBezTo>
                <a:lnTo>
                  <a:pt x="4816" y="11330"/>
                </a:lnTo>
                <a:cubicBezTo>
                  <a:pt x="4982" y="11401"/>
                  <a:pt x="5124" y="11543"/>
                  <a:pt x="5219" y="11709"/>
                </a:cubicBezTo>
                <a:lnTo>
                  <a:pt x="7473" y="15836"/>
                </a:lnTo>
                <a:cubicBezTo>
                  <a:pt x="7662" y="16192"/>
                  <a:pt x="8006" y="16370"/>
                  <a:pt x="8350" y="16370"/>
                </a:cubicBezTo>
                <a:cubicBezTo>
                  <a:pt x="8694" y="16370"/>
                  <a:pt x="9038" y="16192"/>
                  <a:pt x="9228" y="15836"/>
                </a:cubicBezTo>
                <a:lnTo>
                  <a:pt x="11481" y="11709"/>
                </a:lnTo>
                <a:cubicBezTo>
                  <a:pt x="11576" y="11543"/>
                  <a:pt x="11718" y="11401"/>
                  <a:pt x="11884" y="11330"/>
                </a:cubicBezTo>
                <a:lnTo>
                  <a:pt x="16012" y="9052"/>
                </a:lnTo>
                <a:cubicBezTo>
                  <a:pt x="16699" y="8673"/>
                  <a:pt x="16699" y="7677"/>
                  <a:pt x="16012" y="7297"/>
                </a:cubicBezTo>
                <a:lnTo>
                  <a:pt x="11884" y="5044"/>
                </a:lnTo>
                <a:cubicBezTo>
                  <a:pt x="11718" y="4949"/>
                  <a:pt x="11576" y="4807"/>
                  <a:pt x="11481" y="4641"/>
                </a:cubicBezTo>
                <a:lnTo>
                  <a:pt x="9228" y="513"/>
                </a:lnTo>
                <a:cubicBezTo>
                  <a:pt x="9040" y="172"/>
                  <a:pt x="8700" y="0"/>
                  <a:pt x="8359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miter lim="2371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2" name="Google Shape;302;p6"/>
          <p:cNvGrpSpPr/>
          <p:nvPr/>
        </p:nvGrpSpPr>
        <p:grpSpPr>
          <a:xfrm>
            <a:off x="8809625" y="298013"/>
            <a:ext cx="6200525" cy="2799300"/>
            <a:chOff x="1471775" y="893613"/>
            <a:chExt cx="6200525" cy="2799300"/>
          </a:xfrm>
        </p:grpSpPr>
        <p:sp>
          <p:nvSpPr>
            <p:cNvPr id="303" name="Google Shape;303;p6"/>
            <p:cNvSpPr/>
            <p:nvPr/>
          </p:nvSpPr>
          <p:spPr>
            <a:xfrm>
              <a:off x="1471900" y="893613"/>
              <a:ext cx="6200400" cy="2799300"/>
            </a:xfrm>
            <a:prstGeom prst="roundRect">
              <a:avLst>
                <a:gd name="adj" fmla="val 3273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6"/>
            <p:cNvSpPr/>
            <p:nvPr/>
          </p:nvSpPr>
          <p:spPr>
            <a:xfrm>
              <a:off x="1471775" y="893613"/>
              <a:ext cx="6200400" cy="475800"/>
            </a:xfrm>
            <a:prstGeom prst="round2SameRect">
              <a:avLst>
                <a:gd name="adj1" fmla="val 22159"/>
                <a:gd name="adj2" fmla="val 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5" name="Google Shape;305;p6"/>
            <p:cNvGrpSpPr/>
            <p:nvPr/>
          </p:nvGrpSpPr>
          <p:grpSpPr>
            <a:xfrm>
              <a:off x="6928725" y="1072563"/>
              <a:ext cx="525050" cy="117900"/>
              <a:chOff x="7110900" y="450050"/>
              <a:chExt cx="525050" cy="117900"/>
            </a:xfrm>
          </p:grpSpPr>
          <p:sp>
            <p:nvSpPr>
              <p:cNvPr id="306" name="Google Shape;306;p6"/>
              <p:cNvSpPr/>
              <p:nvPr/>
            </p:nvSpPr>
            <p:spPr>
              <a:xfrm>
                <a:off x="7110900" y="450050"/>
                <a:ext cx="117900" cy="117900"/>
              </a:xfrm>
              <a:prstGeom prst="ellipse">
                <a:avLst/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6"/>
              <p:cNvSpPr/>
              <p:nvPr/>
            </p:nvSpPr>
            <p:spPr>
              <a:xfrm>
                <a:off x="7314475" y="450050"/>
                <a:ext cx="117900" cy="1179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6"/>
              <p:cNvSpPr/>
              <p:nvPr/>
            </p:nvSpPr>
            <p:spPr>
              <a:xfrm>
                <a:off x="7518050" y="450050"/>
                <a:ext cx="117900" cy="117900"/>
              </a:xfrm>
              <a:prstGeom prst="ellipse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9" name="Google Shape;309;p6"/>
          <p:cNvGrpSpPr/>
          <p:nvPr/>
        </p:nvGrpSpPr>
        <p:grpSpPr>
          <a:xfrm>
            <a:off x="152100" y="1312650"/>
            <a:ext cx="382675" cy="382675"/>
            <a:chOff x="977325" y="1958850"/>
            <a:chExt cx="382675" cy="382675"/>
          </a:xfrm>
        </p:grpSpPr>
        <p:sp>
          <p:nvSpPr>
            <p:cNvPr id="310" name="Google Shape;310;p6"/>
            <p:cNvSpPr/>
            <p:nvPr/>
          </p:nvSpPr>
          <p:spPr>
            <a:xfrm>
              <a:off x="1030900" y="2012425"/>
              <a:ext cx="329100" cy="329100"/>
            </a:xfrm>
            <a:prstGeom prst="ellipse">
              <a:avLst/>
            </a:prstGeom>
            <a:solidFill>
              <a:schemeClr val="accent2"/>
            </a:solidFill>
            <a:ln w="19050" cap="rnd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977325" y="1958850"/>
              <a:ext cx="329100" cy="329100"/>
            </a:xfrm>
            <a:prstGeom prst="ellipse">
              <a:avLst/>
            </a:prstGeom>
            <a:solidFill>
              <a:schemeClr val="accent2"/>
            </a:solidFill>
            <a:ln w="19050" cap="rnd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3" name="Google Shape;1203;p24"/>
          <p:cNvGrpSpPr/>
          <p:nvPr/>
        </p:nvGrpSpPr>
        <p:grpSpPr>
          <a:xfrm>
            <a:off x="-100" y="0"/>
            <a:ext cx="9144000" cy="5143500"/>
            <a:chOff x="-100" y="0"/>
            <a:chExt cx="9144000" cy="5143500"/>
          </a:xfrm>
        </p:grpSpPr>
        <p:cxnSp>
          <p:nvCxnSpPr>
            <p:cNvPr id="1204" name="Google Shape;1204;p24"/>
            <p:cNvCxnSpPr/>
            <p:nvPr/>
          </p:nvCxnSpPr>
          <p:spPr>
            <a:xfrm>
              <a:off x="37165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5" name="Google Shape;1205;p24"/>
            <p:cNvCxnSpPr/>
            <p:nvPr/>
          </p:nvCxnSpPr>
          <p:spPr>
            <a:xfrm>
              <a:off x="721679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6" name="Google Shape;1206;p24"/>
            <p:cNvCxnSpPr/>
            <p:nvPr/>
          </p:nvCxnSpPr>
          <p:spPr>
            <a:xfrm>
              <a:off x="1071708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7" name="Google Shape;1207;p24"/>
            <p:cNvCxnSpPr/>
            <p:nvPr/>
          </p:nvCxnSpPr>
          <p:spPr>
            <a:xfrm>
              <a:off x="1421738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8" name="Google Shape;1208;p24"/>
            <p:cNvCxnSpPr/>
            <p:nvPr/>
          </p:nvCxnSpPr>
          <p:spPr>
            <a:xfrm>
              <a:off x="1771767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9" name="Google Shape;1209;p24"/>
            <p:cNvCxnSpPr/>
            <p:nvPr/>
          </p:nvCxnSpPr>
          <p:spPr>
            <a:xfrm>
              <a:off x="2121796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0" name="Google Shape;1210;p24"/>
            <p:cNvCxnSpPr/>
            <p:nvPr/>
          </p:nvCxnSpPr>
          <p:spPr>
            <a:xfrm>
              <a:off x="247182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1" name="Google Shape;1211;p24"/>
            <p:cNvCxnSpPr/>
            <p:nvPr/>
          </p:nvCxnSpPr>
          <p:spPr>
            <a:xfrm>
              <a:off x="282185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2" name="Google Shape;1212;p24"/>
            <p:cNvCxnSpPr/>
            <p:nvPr/>
          </p:nvCxnSpPr>
          <p:spPr>
            <a:xfrm>
              <a:off x="317188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3" name="Google Shape;1213;p24"/>
            <p:cNvCxnSpPr/>
            <p:nvPr/>
          </p:nvCxnSpPr>
          <p:spPr>
            <a:xfrm>
              <a:off x="352191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4" name="Google Shape;1214;p24"/>
            <p:cNvCxnSpPr/>
            <p:nvPr/>
          </p:nvCxnSpPr>
          <p:spPr>
            <a:xfrm>
              <a:off x="387194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5" name="Google Shape;1215;p24"/>
            <p:cNvCxnSpPr/>
            <p:nvPr/>
          </p:nvCxnSpPr>
          <p:spPr>
            <a:xfrm>
              <a:off x="422197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6" name="Google Shape;1216;p24"/>
            <p:cNvCxnSpPr/>
            <p:nvPr/>
          </p:nvCxnSpPr>
          <p:spPr>
            <a:xfrm>
              <a:off x="457200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7" name="Google Shape;1217;p24"/>
            <p:cNvCxnSpPr/>
            <p:nvPr/>
          </p:nvCxnSpPr>
          <p:spPr>
            <a:xfrm>
              <a:off x="4922029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8" name="Google Shape;1218;p24"/>
            <p:cNvCxnSpPr/>
            <p:nvPr/>
          </p:nvCxnSpPr>
          <p:spPr>
            <a:xfrm>
              <a:off x="5272058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9" name="Google Shape;1219;p24"/>
            <p:cNvCxnSpPr/>
            <p:nvPr/>
          </p:nvCxnSpPr>
          <p:spPr>
            <a:xfrm>
              <a:off x="5622088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0" name="Google Shape;1220;p24"/>
            <p:cNvCxnSpPr/>
            <p:nvPr/>
          </p:nvCxnSpPr>
          <p:spPr>
            <a:xfrm>
              <a:off x="5972117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1" name="Google Shape;1221;p24"/>
            <p:cNvCxnSpPr/>
            <p:nvPr/>
          </p:nvCxnSpPr>
          <p:spPr>
            <a:xfrm>
              <a:off x="6322146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2" name="Google Shape;1222;p24"/>
            <p:cNvCxnSpPr/>
            <p:nvPr/>
          </p:nvCxnSpPr>
          <p:spPr>
            <a:xfrm>
              <a:off x="667217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3" name="Google Shape;1223;p24"/>
            <p:cNvCxnSpPr/>
            <p:nvPr/>
          </p:nvCxnSpPr>
          <p:spPr>
            <a:xfrm>
              <a:off x="702220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4" name="Google Shape;1224;p24"/>
            <p:cNvCxnSpPr/>
            <p:nvPr/>
          </p:nvCxnSpPr>
          <p:spPr>
            <a:xfrm>
              <a:off x="737223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5" name="Google Shape;1225;p24"/>
            <p:cNvCxnSpPr/>
            <p:nvPr/>
          </p:nvCxnSpPr>
          <p:spPr>
            <a:xfrm>
              <a:off x="772226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6" name="Google Shape;1226;p24"/>
            <p:cNvCxnSpPr/>
            <p:nvPr/>
          </p:nvCxnSpPr>
          <p:spPr>
            <a:xfrm>
              <a:off x="807229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7" name="Google Shape;1227;p24"/>
            <p:cNvCxnSpPr/>
            <p:nvPr/>
          </p:nvCxnSpPr>
          <p:spPr>
            <a:xfrm>
              <a:off x="842232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8" name="Google Shape;1228;p24"/>
            <p:cNvCxnSpPr/>
            <p:nvPr/>
          </p:nvCxnSpPr>
          <p:spPr>
            <a:xfrm>
              <a:off x="877235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9" name="Google Shape;1229;p24"/>
            <p:cNvCxnSpPr/>
            <p:nvPr/>
          </p:nvCxnSpPr>
          <p:spPr>
            <a:xfrm>
              <a:off x="-100" y="621299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0" name="Google Shape;1230;p24"/>
            <p:cNvCxnSpPr/>
            <p:nvPr/>
          </p:nvCxnSpPr>
          <p:spPr>
            <a:xfrm>
              <a:off x="-100" y="971328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1" name="Google Shape;1231;p24"/>
            <p:cNvCxnSpPr/>
            <p:nvPr/>
          </p:nvCxnSpPr>
          <p:spPr>
            <a:xfrm>
              <a:off x="-100" y="1321358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2" name="Google Shape;1232;p24"/>
            <p:cNvCxnSpPr/>
            <p:nvPr/>
          </p:nvCxnSpPr>
          <p:spPr>
            <a:xfrm>
              <a:off x="-100" y="1671387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3" name="Google Shape;1233;p24"/>
            <p:cNvCxnSpPr/>
            <p:nvPr/>
          </p:nvCxnSpPr>
          <p:spPr>
            <a:xfrm>
              <a:off x="-100" y="2021417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4" name="Google Shape;1234;p24"/>
            <p:cNvCxnSpPr/>
            <p:nvPr/>
          </p:nvCxnSpPr>
          <p:spPr>
            <a:xfrm>
              <a:off x="-100" y="2371448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5" name="Google Shape;1235;p24"/>
            <p:cNvCxnSpPr/>
            <p:nvPr/>
          </p:nvCxnSpPr>
          <p:spPr>
            <a:xfrm>
              <a:off x="-100" y="2721477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6" name="Google Shape;1236;p24"/>
            <p:cNvCxnSpPr/>
            <p:nvPr/>
          </p:nvCxnSpPr>
          <p:spPr>
            <a:xfrm>
              <a:off x="-100" y="3071507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7" name="Google Shape;1237;p24"/>
            <p:cNvCxnSpPr/>
            <p:nvPr/>
          </p:nvCxnSpPr>
          <p:spPr>
            <a:xfrm>
              <a:off x="-100" y="3421536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8" name="Google Shape;1238;p24"/>
            <p:cNvCxnSpPr/>
            <p:nvPr/>
          </p:nvCxnSpPr>
          <p:spPr>
            <a:xfrm>
              <a:off x="-100" y="377158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9" name="Google Shape;1239;p24"/>
            <p:cNvCxnSpPr/>
            <p:nvPr/>
          </p:nvCxnSpPr>
          <p:spPr>
            <a:xfrm>
              <a:off x="-100" y="4121616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0" name="Google Shape;1240;p24"/>
            <p:cNvCxnSpPr/>
            <p:nvPr/>
          </p:nvCxnSpPr>
          <p:spPr>
            <a:xfrm>
              <a:off x="-100" y="4471646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1" name="Google Shape;1241;p24"/>
            <p:cNvCxnSpPr/>
            <p:nvPr/>
          </p:nvCxnSpPr>
          <p:spPr>
            <a:xfrm>
              <a:off x="-100" y="48216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2" name="Google Shape;1242;p24"/>
            <p:cNvCxnSpPr/>
            <p:nvPr/>
          </p:nvCxnSpPr>
          <p:spPr>
            <a:xfrm>
              <a:off x="-100" y="271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43" name="Google Shape;1243;p24"/>
          <p:cNvSpPr/>
          <p:nvPr/>
        </p:nvSpPr>
        <p:spPr>
          <a:xfrm>
            <a:off x="174300" y="163950"/>
            <a:ext cx="8795400" cy="1630200"/>
          </a:xfrm>
          <a:prstGeom prst="roundRect">
            <a:avLst>
              <a:gd name="adj" fmla="val 971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4" name="Google Shape;1244;p24"/>
          <p:cNvSpPr txBox="1">
            <a:spLocks noGrp="1"/>
          </p:cNvSpPr>
          <p:nvPr>
            <p:ph type="title"/>
          </p:nvPr>
        </p:nvSpPr>
        <p:spPr>
          <a:xfrm>
            <a:off x="720000" y="44661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245" name="Google Shape;1245;p24"/>
          <p:cNvSpPr txBox="1">
            <a:spLocks noGrp="1"/>
          </p:cNvSpPr>
          <p:nvPr>
            <p:ph type="subTitle" idx="1"/>
          </p:nvPr>
        </p:nvSpPr>
        <p:spPr>
          <a:xfrm>
            <a:off x="877500" y="3336163"/>
            <a:ext cx="22248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6" name="Google Shape;1246;p24"/>
          <p:cNvSpPr txBox="1">
            <a:spLocks noGrp="1"/>
          </p:cNvSpPr>
          <p:nvPr>
            <p:ph type="subTitle" idx="2"/>
          </p:nvPr>
        </p:nvSpPr>
        <p:spPr>
          <a:xfrm>
            <a:off x="3459663" y="3336163"/>
            <a:ext cx="22248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7" name="Google Shape;1247;p24"/>
          <p:cNvSpPr txBox="1">
            <a:spLocks noGrp="1"/>
          </p:cNvSpPr>
          <p:nvPr>
            <p:ph type="subTitle" idx="3"/>
          </p:nvPr>
        </p:nvSpPr>
        <p:spPr>
          <a:xfrm>
            <a:off x="6041826" y="3336163"/>
            <a:ext cx="22248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8" name="Google Shape;1248;p24"/>
          <p:cNvSpPr txBox="1">
            <a:spLocks noGrp="1"/>
          </p:cNvSpPr>
          <p:nvPr>
            <p:ph type="subTitle" idx="4"/>
          </p:nvPr>
        </p:nvSpPr>
        <p:spPr>
          <a:xfrm>
            <a:off x="877500" y="2839166"/>
            <a:ext cx="22248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1249" name="Google Shape;1249;p24"/>
          <p:cNvSpPr txBox="1">
            <a:spLocks noGrp="1"/>
          </p:cNvSpPr>
          <p:nvPr>
            <p:ph type="subTitle" idx="5"/>
          </p:nvPr>
        </p:nvSpPr>
        <p:spPr>
          <a:xfrm>
            <a:off x="3459663" y="2839166"/>
            <a:ext cx="22248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1250" name="Google Shape;1250;p24"/>
          <p:cNvSpPr txBox="1">
            <a:spLocks noGrp="1"/>
          </p:cNvSpPr>
          <p:nvPr>
            <p:ph type="subTitle" idx="6"/>
          </p:nvPr>
        </p:nvSpPr>
        <p:spPr>
          <a:xfrm>
            <a:off x="6041826" y="2839166"/>
            <a:ext cx="22248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grpSp>
        <p:nvGrpSpPr>
          <p:cNvPr id="1251" name="Google Shape;1251;p24"/>
          <p:cNvGrpSpPr/>
          <p:nvPr/>
        </p:nvGrpSpPr>
        <p:grpSpPr>
          <a:xfrm>
            <a:off x="8720325" y="2974638"/>
            <a:ext cx="6200525" cy="2799300"/>
            <a:chOff x="1471775" y="893613"/>
            <a:chExt cx="6200525" cy="2799300"/>
          </a:xfrm>
        </p:grpSpPr>
        <p:sp>
          <p:nvSpPr>
            <p:cNvPr id="1252" name="Google Shape;1252;p24"/>
            <p:cNvSpPr/>
            <p:nvPr/>
          </p:nvSpPr>
          <p:spPr>
            <a:xfrm>
              <a:off x="1471900" y="893613"/>
              <a:ext cx="6200400" cy="2799300"/>
            </a:xfrm>
            <a:prstGeom prst="roundRect">
              <a:avLst>
                <a:gd name="adj" fmla="val 3273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4"/>
            <p:cNvSpPr/>
            <p:nvPr/>
          </p:nvSpPr>
          <p:spPr>
            <a:xfrm>
              <a:off x="1471775" y="893613"/>
              <a:ext cx="6200400" cy="475800"/>
            </a:xfrm>
            <a:prstGeom prst="round2SameRect">
              <a:avLst>
                <a:gd name="adj1" fmla="val 22159"/>
                <a:gd name="adj2" fmla="val 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54" name="Google Shape;1254;p24"/>
            <p:cNvGrpSpPr/>
            <p:nvPr/>
          </p:nvGrpSpPr>
          <p:grpSpPr>
            <a:xfrm>
              <a:off x="6928725" y="1072563"/>
              <a:ext cx="525050" cy="117900"/>
              <a:chOff x="7110900" y="450050"/>
              <a:chExt cx="525050" cy="117900"/>
            </a:xfrm>
          </p:grpSpPr>
          <p:sp>
            <p:nvSpPr>
              <p:cNvPr id="1255" name="Google Shape;1255;p24"/>
              <p:cNvSpPr/>
              <p:nvPr/>
            </p:nvSpPr>
            <p:spPr>
              <a:xfrm>
                <a:off x="7110900" y="450050"/>
                <a:ext cx="117900" cy="117900"/>
              </a:xfrm>
              <a:prstGeom prst="ellipse">
                <a:avLst/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24"/>
              <p:cNvSpPr/>
              <p:nvPr/>
            </p:nvSpPr>
            <p:spPr>
              <a:xfrm>
                <a:off x="7314475" y="450050"/>
                <a:ext cx="117900" cy="1179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24"/>
              <p:cNvSpPr/>
              <p:nvPr/>
            </p:nvSpPr>
            <p:spPr>
              <a:xfrm>
                <a:off x="7518050" y="450050"/>
                <a:ext cx="117900" cy="117900"/>
              </a:xfrm>
              <a:prstGeom prst="ellipse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58" name="Google Shape;1258;p24"/>
          <p:cNvGrpSpPr/>
          <p:nvPr/>
        </p:nvGrpSpPr>
        <p:grpSpPr>
          <a:xfrm>
            <a:off x="-5866150" y="3422963"/>
            <a:ext cx="6200525" cy="2799300"/>
            <a:chOff x="1471775" y="893613"/>
            <a:chExt cx="6200525" cy="2799300"/>
          </a:xfrm>
        </p:grpSpPr>
        <p:sp>
          <p:nvSpPr>
            <p:cNvPr id="1259" name="Google Shape;1259;p24"/>
            <p:cNvSpPr/>
            <p:nvPr/>
          </p:nvSpPr>
          <p:spPr>
            <a:xfrm>
              <a:off x="1471900" y="893613"/>
              <a:ext cx="6200400" cy="2799300"/>
            </a:xfrm>
            <a:prstGeom prst="roundRect">
              <a:avLst>
                <a:gd name="adj" fmla="val 3273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4"/>
            <p:cNvSpPr/>
            <p:nvPr/>
          </p:nvSpPr>
          <p:spPr>
            <a:xfrm>
              <a:off x="1471775" y="893613"/>
              <a:ext cx="6200400" cy="475800"/>
            </a:xfrm>
            <a:prstGeom prst="round2SameRect">
              <a:avLst>
                <a:gd name="adj1" fmla="val 22159"/>
                <a:gd name="adj2" fmla="val 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61" name="Google Shape;1261;p24"/>
            <p:cNvGrpSpPr/>
            <p:nvPr/>
          </p:nvGrpSpPr>
          <p:grpSpPr>
            <a:xfrm>
              <a:off x="6928725" y="1072563"/>
              <a:ext cx="525050" cy="117900"/>
              <a:chOff x="7110900" y="450050"/>
              <a:chExt cx="525050" cy="117900"/>
            </a:xfrm>
          </p:grpSpPr>
          <p:sp>
            <p:nvSpPr>
              <p:cNvPr id="1262" name="Google Shape;1262;p24"/>
              <p:cNvSpPr/>
              <p:nvPr/>
            </p:nvSpPr>
            <p:spPr>
              <a:xfrm>
                <a:off x="7110900" y="450050"/>
                <a:ext cx="117900" cy="117900"/>
              </a:xfrm>
              <a:prstGeom prst="ellipse">
                <a:avLst/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24"/>
              <p:cNvSpPr/>
              <p:nvPr/>
            </p:nvSpPr>
            <p:spPr>
              <a:xfrm>
                <a:off x="7314475" y="450050"/>
                <a:ext cx="117900" cy="1179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24"/>
              <p:cNvSpPr/>
              <p:nvPr/>
            </p:nvSpPr>
            <p:spPr>
              <a:xfrm>
                <a:off x="7518050" y="450050"/>
                <a:ext cx="117900" cy="117900"/>
              </a:xfrm>
              <a:prstGeom prst="ellipse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65" name="Google Shape;1265;p24"/>
          <p:cNvSpPr/>
          <p:nvPr/>
        </p:nvSpPr>
        <p:spPr>
          <a:xfrm>
            <a:off x="4362788" y="4661326"/>
            <a:ext cx="329115" cy="322612"/>
          </a:xfrm>
          <a:custGeom>
            <a:avLst/>
            <a:gdLst/>
            <a:ahLst/>
            <a:cxnLst/>
            <a:rect l="l" t="t" r="r" b="b"/>
            <a:pathLst>
              <a:path w="16700" h="16370" extrusionOk="0">
                <a:moveTo>
                  <a:pt x="8359" y="0"/>
                </a:moveTo>
                <a:cubicBezTo>
                  <a:pt x="8012" y="0"/>
                  <a:pt x="7664" y="178"/>
                  <a:pt x="7473" y="537"/>
                </a:cubicBezTo>
                <a:lnTo>
                  <a:pt x="5219" y="4664"/>
                </a:lnTo>
                <a:cubicBezTo>
                  <a:pt x="5124" y="4830"/>
                  <a:pt x="4982" y="4949"/>
                  <a:pt x="4816" y="5044"/>
                </a:cubicBezTo>
                <a:lnTo>
                  <a:pt x="689" y="7297"/>
                </a:lnTo>
                <a:cubicBezTo>
                  <a:pt x="1" y="7677"/>
                  <a:pt x="1" y="8673"/>
                  <a:pt x="689" y="9052"/>
                </a:cubicBezTo>
                <a:lnTo>
                  <a:pt x="4816" y="11330"/>
                </a:lnTo>
                <a:cubicBezTo>
                  <a:pt x="4982" y="11401"/>
                  <a:pt x="5124" y="11543"/>
                  <a:pt x="5219" y="11709"/>
                </a:cubicBezTo>
                <a:lnTo>
                  <a:pt x="7473" y="15836"/>
                </a:lnTo>
                <a:cubicBezTo>
                  <a:pt x="7662" y="16192"/>
                  <a:pt x="8006" y="16370"/>
                  <a:pt x="8350" y="16370"/>
                </a:cubicBezTo>
                <a:cubicBezTo>
                  <a:pt x="8694" y="16370"/>
                  <a:pt x="9038" y="16192"/>
                  <a:pt x="9228" y="15836"/>
                </a:cubicBezTo>
                <a:lnTo>
                  <a:pt x="11481" y="11709"/>
                </a:lnTo>
                <a:cubicBezTo>
                  <a:pt x="11576" y="11543"/>
                  <a:pt x="11718" y="11401"/>
                  <a:pt x="11884" y="11330"/>
                </a:cubicBezTo>
                <a:lnTo>
                  <a:pt x="16012" y="9052"/>
                </a:lnTo>
                <a:cubicBezTo>
                  <a:pt x="16699" y="8673"/>
                  <a:pt x="16699" y="7677"/>
                  <a:pt x="16012" y="7297"/>
                </a:cubicBezTo>
                <a:lnTo>
                  <a:pt x="11884" y="5044"/>
                </a:lnTo>
                <a:cubicBezTo>
                  <a:pt x="11718" y="4949"/>
                  <a:pt x="11576" y="4807"/>
                  <a:pt x="11481" y="4641"/>
                </a:cubicBezTo>
                <a:lnTo>
                  <a:pt x="9228" y="513"/>
                </a:lnTo>
                <a:cubicBezTo>
                  <a:pt x="9040" y="172"/>
                  <a:pt x="8700" y="0"/>
                  <a:pt x="8359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miter lim="2371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6" name="Google Shape;1266;p24"/>
          <p:cNvGrpSpPr/>
          <p:nvPr/>
        </p:nvGrpSpPr>
        <p:grpSpPr>
          <a:xfrm>
            <a:off x="137450" y="2650475"/>
            <a:ext cx="382675" cy="382675"/>
            <a:chOff x="977325" y="1958850"/>
            <a:chExt cx="382675" cy="382675"/>
          </a:xfrm>
        </p:grpSpPr>
        <p:sp>
          <p:nvSpPr>
            <p:cNvPr id="1267" name="Google Shape;1267;p24"/>
            <p:cNvSpPr/>
            <p:nvPr/>
          </p:nvSpPr>
          <p:spPr>
            <a:xfrm>
              <a:off x="1030900" y="2012425"/>
              <a:ext cx="329100" cy="329100"/>
            </a:xfrm>
            <a:prstGeom prst="ellipse">
              <a:avLst/>
            </a:prstGeom>
            <a:solidFill>
              <a:schemeClr val="accent2"/>
            </a:solidFill>
            <a:ln w="19050" cap="rnd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4"/>
            <p:cNvSpPr/>
            <p:nvPr/>
          </p:nvSpPr>
          <p:spPr>
            <a:xfrm>
              <a:off x="977325" y="1958850"/>
              <a:ext cx="329100" cy="329100"/>
            </a:xfrm>
            <a:prstGeom prst="ellipse">
              <a:avLst/>
            </a:prstGeom>
            <a:solidFill>
              <a:schemeClr val="accent2"/>
            </a:solidFill>
            <a:ln w="19050" cap="rnd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9" name="Google Shape;1269;p24"/>
          <p:cNvGrpSpPr/>
          <p:nvPr/>
        </p:nvGrpSpPr>
        <p:grpSpPr>
          <a:xfrm>
            <a:off x="8720325" y="2047188"/>
            <a:ext cx="382675" cy="382675"/>
            <a:chOff x="7940700" y="833750"/>
            <a:chExt cx="382675" cy="382675"/>
          </a:xfrm>
        </p:grpSpPr>
        <p:sp>
          <p:nvSpPr>
            <p:cNvPr id="1270" name="Google Shape;1270;p24"/>
            <p:cNvSpPr/>
            <p:nvPr/>
          </p:nvSpPr>
          <p:spPr>
            <a:xfrm rot="10800000" flipH="1">
              <a:off x="7994275" y="833750"/>
              <a:ext cx="329100" cy="329100"/>
            </a:xfrm>
            <a:prstGeom prst="ellipse">
              <a:avLst/>
            </a:prstGeom>
            <a:solidFill>
              <a:schemeClr val="lt2"/>
            </a:solidFill>
            <a:ln w="19050" cap="rnd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4"/>
            <p:cNvSpPr/>
            <p:nvPr/>
          </p:nvSpPr>
          <p:spPr>
            <a:xfrm rot="10800000" flipH="1">
              <a:off x="7940700" y="887325"/>
              <a:ext cx="329100" cy="329100"/>
            </a:xfrm>
            <a:prstGeom prst="ellipse">
              <a:avLst/>
            </a:prstGeom>
            <a:solidFill>
              <a:schemeClr val="lt2"/>
            </a:solidFill>
            <a:ln w="19050" cap="rnd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ONLY_1_1">
    <p:spTree>
      <p:nvGrpSpPr>
        <p:cNvPr id="1" name="Shape 2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4" name="Google Shape;2094;p38"/>
          <p:cNvGrpSpPr/>
          <p:nvPr/>
        </p:nvGrpSpPr>
        <p:grpSpPr>
          <a:xfrm>
            <a:off x="-100" y="0"/>
            <a:ext cx="9144000" cy="5143500"/>
            <a:chOff x="-100" y="0"/>
            <a:chExt cx="9144000" cy="5143500"/>
          </a:xfrm>
        </p:grpSpPr>
        <p:cxnSp>
          <p:nvCxnSpPr>
            <p:cNvPr id="2095" name="Google Shape;2095;p38"/>
            <p:cNvCxnSpPr/>
            <p:nvPr/>
          </p:nvCxnSpPr>
          <p:spPr>
            <a:xfrm>
              <a:off x="37165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6" name="Google Shape;2096;p38"/>
            <p:cNvCxnSpPr/>
            <p:nvPr/>
          </p:nvCxnSpPr>
          <p:spPr>
            <a:xfrm>
              <a:off x="721679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7" name="Google Shape;2097;p38"/>
            <p:cNvCxnSpPr/>
            <p:nvPr/>
          </p:nvCxnSpPr>
          <p:spPr>
            <a:xfrm>
              <a:off x="1071708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8" name="Google Shape;2098;p38"/>
            <p:cNvCxnSpPr/>
            <p:nvPr/>
          </p:nvCxnSpPr>
          <p:spPr>
            <a:xfrm>
              <a:off x="1421738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9" name="Google Shape;2099;p38"/>
            <p:cNvCxnSpPr/>
            <p:nvPr/>
          </p:nvCxnSpPr>
          <p:spPr>
            <a:xfrm>
              <a:off x="1771767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00" name="Google Shape;2100;p38"/>
            <p:cNvCxnSpPr/>
            <p:nvPr/>
          </p:nvCxnSpPr>
          <p:spPr>
            <a:xfrm>
              <a:off x="2121796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01" name="Google Shape;2101;p38"/>
            <p:cNvCxnSpPr/>
            <p:nvPr/>
          </p:nvCxnSpPr>
          <p:spPr>
            <a:xfrm>
              <a:off x="247182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02" name="Google Shape;2102;p38"/>
            <p:cNvCxnSpPr/>
            <p:nvPr/>
          </p:nvCxnSpPr>
          <p:spPr>
            <a:xfrm>
              <a:off x="282185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03" name="Google Shape;2103;p38"/>
            <p:cNvCxnSpPr/>
            <p:nvPr/>
          </p:nvCxnSpPr>
          <p:spPr>
            <a:xfrm>
              <a:off x="317188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04" name="Google Shape;2104;p38"/>
            <p:cNvCxnSpPr/>
            <p:nvPr/>
          </p:nvCxnSpPr>
          <p:spPr>
            <a:xfrm>
              <a:off x="352191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05" name="Google Shape;2105;p38"/>
            <p:cNvCxnSpPr/>
            <p:nvPr/>
          </p:nvCxnSpPr>
          <p:spPr>
            <a:xfrm>
              <a:off x="387194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06" name="Google Shape;2106;p38"/>
            <p:cNvCxnSpPr/>
            <p:nvPr/>
          </p:nvCxnSpPr>
          <p:spPr>
            <a:xfrm>
              <a:off x="422197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07" name="Google Shape;2107;p38"/>
            <p:cNvCxnSpPr/>
            <p:nvPr/>
          </p:nvCxnSpPr>
          <p:spPr>
            <a:xfrm>
              <a:off x="457200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08" name="Google Shape;2108;p38"/>
            <p:cNvCxnSpPr/>
            <p:nvPr/>
          </p:nvCxnSpPr>
          <p:spPr>
            <a:xfrm>
              <a:off x="4922029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09" name="Google Shape;2109;p38"/>
            <p:cNvCxnSpPr/>
            <p:nvPr/>
          </p:nvCxnSpPr>
          <p:spPr>
            <a:xfrm>
              <a:off x="5272058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0" name="Google Shape;2110;p38"/>
            <p:cNvCxnSpPr/>
            <p:nvPr/>
          </p:nvCxnSpPr>
          <p:spPr>
            <a:xfrm>
              <a:off x="5622088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1" name="Google Shape;2111;p38"/>
            <p:cNvCxnSpPr/>
            <p:nvPr/>
          </p:nvCxnSpPr>
          <p:spPr>
            <a:xfrm>
              <a:off x="5972117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2" name="Google Shape;2112;p38"/>
            <p:cNvCxnSpPr/>
            <p:nvPr/>
          </p:nvCxnSpPr>
          <p:spPr>
            <a:xfrm>
              <a:off x="6322146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3" name="Google Shape;2113;p38"/>
            <p:cNvCxnSpPr/>
            <p:nvPr/>
          </p:nvCxnSpPr>
          <p:spPr>
            <a:xfrm>
              <a:off x="667217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4" name="Google Shape;2114;p38"/>
            <p:cNvCxnSpPr/>
            <p:nvPr/>
          </p:nvCxnSpPr>
          <p:spPr>
            <a:xfrm>
              <a:off x="702220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5" name="Google Shape;2115;p38"/>
            <p:cNvCxnSpPr/>
            <p:nvPr/>
          </p:nvCxnSpPr>
          <p:spPr>
            <a:xfrm>
              <a:off x="737223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6" name="Google Shape;2116;p38"/>
            <p:cNvCxnSpPr/>
            <p:nvPr/>
          </p:nvCxnSpPr>
          <p:spPr>
            <a:xfrm>
              <a:off x="772226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7" name="Google Shape;2117;p38"/>
            <p:cNvCxnSpPr/>
            <p:nvPr/>
          </p:nvCxnSpPr>
          <p:spPr>
            <a:xfrm>
              <a:off x="807229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8" name="Google Shape;2118;p38"/>
            <p:cNvCxnSpPr/>
            <p:nvPr/>
          </p:nvCxnSpPr>
          <p:spPr>
            <a:xfrm>
              <a:off x="842232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9" name="Google Shape;2119;p38"/>
            <p:cNvCxnSpPr/>
            <p:nvPr/>
          </p:nvCxnSpPr>
          <p:spPr>
            <a:xfrm>
              <a:off x="877235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0" name="Google Shape;2120;p38"/>
            <p:cNvCxnSpPr/>
            <p:nvPr/>
          </p:nvCxnSpPr>
          <p:spPr>
            <a:xfrm>
              <a:off x="-100" y="621299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1" name="Google Shape;2121;p38"/>
            <p:cNvCxnSpPr/>
            <p:nvPr/>
          </p:nvCxnSpPr>
          <p:spPr>
            <a:xfrm>
              <a:off x="-100" y="971328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2" name="Google Shape;2122;p38"/>
            <p:cNvCxnSpPr/>
            <p:nvPr/>
          </p:nvCxnSpPr>
          <p:spPr>
            <a:xfrm>
              <a:off x="-100" y="1321358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3" name="Google Shape;2123;p38"/>
            <p:cNvCxnSpPr/>
            <p:nvPr/>
          </p:nvCxnSpPr>
          <p:spPr>
            <a:xfrm>
              <a:off x="-100" y="1671387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4" name="Google Shape;2124;p38"/>
            <p:cNvCxnSpPr/>
            <p:nvPr/>
          </p:nvCxnSpPr>
          <p:spPr>
            <a:xfrm>
              <a:off x="-100" y="2021417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5" name="Google Shape;2125;p38"/>
            <p:cNvCxnSpPr/>
            <p:nvPr/>
          </p:nvCxnSpPr>
          <p:spPr>
            <a:xfrm>
              <a:off x="-100" y="2371448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6" name="Google Shape;2126;p38"/>
            <p:cNvCxnSpPr/>
            <p:nvPr/>
          </p:nvCxnSpPr>
          <p:spPr>
            <a:xfrm>
              <a:off x="-100" y="2721477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7" name="Google Shape;2127;p38"/>
            <p:cNvCxnSpPr/>
            <p:nvPr/>
          </p:nvCxnSpPr>
          <p:spPr>
            <a:xfrm>
              <a:off x="-100" y="3071507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8" name="Google Shape;2128;p38"/>
            <p:cNvCxnSpPr/>
            <p:nvPr/>
          </p:nvCxnSpPr>
          <p:spPr>
            <a:xfrm>
              <a:off x="-100" y="3421536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9" name="Google Shape;2129;p38"/>
            <p:cNvCxnSpPr/>
            <p:nvPr/>
          </p:nvCxnSpPr>
          <p:spPr>
            <a:xfrm>
              <a:off x="-100" y="377158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30" name="Google Shape;2130;p38"/>
            <p:cNvCxnSpPr/>
            <p:nvPr/>
          </p:nvCxnSpPr>
          <p:spPr>
            <a:xfrm>
              <a:off x="-100" y="4121616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31" name="Google Shape;2131;p38"/>
            <p:cNvCxnSpPr/>
            <p:nvPr/>
          </p:nvCxnSpPr>
          <p:spPr>
            <a:xfrm>
              <a:off x="-100" y="4471646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32" name="Google Shape;2132;p38"/>
            <p:cNvCxnSpPr/>
            <p:nvPr/>
          </p:nvCxnSpPr>
          <p:spPr>
            <a:xfrm>
              <a:off x="-100" y="48216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33" name="Google Shape;2133;p38"/>
            <p:cNvCxnSpPr/>
            <p:nvPr/>
          </p:nvCxnSpPr>
          <p:spPr>
            <a:xfrm>
              <a:off x="-100" y="271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34" name="Google Shape;2134;p38"/>
          <p:cNvSpPr/>
          <p:nvPr/>
        </p:nvSpPr>
        <p:spPr>
          <a:xfrm>
            <a:off x="174300" y="163950"/>
            <a:ext cx="8795400" cy="4815600"/>
          </a:xfrm>
          <a:prstGeom prst="roundRect">
            <a:avLst>
              <a:gd name="adj" fmla="val 3273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35" name="Google Shape;2135;p38"/>
          <p:cNvGrpSpPr/>
          <p:nvPr/>
        </p:nvGrpSpPr>
        <p:grpSpPr>
          <a:xfrm>
            <a:off x="74650" y="3160350"/>
            <a:ext cx="382675" cy="382675"/>
            <a:chOff x="7940700" y="833750"/>
            <a:chExt cx="382675" cy="382675"/>
          </a:xfrm>
        </p:grpSpPr>
        <p:sp>
          <p:nvSpPr>
            <p:cNvPr id="2136" name="Google Shape;2136;p38"/>
            <p:cNvSpPr/>
            <p:nvPr/>
          </p:nvSpPr>
          <p:spPr>
            <a:xfrm rot="10800000" flipH="1">
              <a:off x="7994275" y="833750"/>
              <a:ext cx="329100" cy="329100"/>
            </a:xfrm>
            <a:prstGeom prst="ellipse">
              <a:avLst/>
            </a:prstGeom>
            <a:solidFill>
              <a:schemeClr val="lt2"/>
            </a:solidFill>
            <a:ln w="19050" cap="rnd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38"/>
            <p:cNvSpPr/>
            <p:nvPr/>
          </p:nvSpPr>
          <p:spPr>
            <a:xfrm rot="10800000" flipH="1">
              <a:off x="7940700" y="887325"/>
              <a:ext cx="329100" cy="329100"/>
            </a:xfrm>
            <a:prstGeom prst="ellipse">
              <a:avLst/>
            </a:prstGeom>
            <a:solidFill>
              <a:schemeClr val="lt2"/>
            </a:solidFill>
            <a:ln w="19050" cap="rnd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8" name="Google Shape;2138;p38"/>
          <p:cNvSpPr/>
          <p:nvPr/>
        </p:nvSpPr>
        <p:spPr>
          <a:xfrm>
            <a:off x="841963" y="63501"/>
            <a:ext cx="329115" cy="322612"/>
          </a:xfrm>
          <a:custGeom>
            <a:avLst/>
            <a:gdLst/>
            <a:ahLst/>
            <a:cxnLst/>
            <a:rect l="l" t="t" r="r" b="b"/>
            <a:pathLst>
              <a:path w="16700" h="16370" extrusionOk="0">
                <a:moveTo>
                  <a:pt x="8359" y="0"/>
                </a:moveTo>
                <a:cubicBezTo>
                  <a:pt x="8012" y="0"/>
                  <a:pt x="7664" y="178"/>
                  <a:pt x="7473" y="537"/>
                </a:cubicBezTo>
                <a:lnTo>
                  <a:pt x="5219" y="4664"/>
                </a:lnTo>
                <a:cubicBezTo>
                  <a:pt x="5124" y="4830"/>
                  <a:pt x="4982" y="4949"/>
                  <a:pt x="4816" y="5044"/>
                </a:cubicBezTo>
                <a:lnTo>
                  <a:pt x="689" y="7297"/>
                </a:lnTo>
                <a:cubicBezTo>
                  <a:pt x="1" y="7677"/>
                  <a:pt x="1" y="8673"/>
                  <a:pt x="689" y="9052"/>
                </a:cubicBezTo>
                <a:lnTo>
                  <a:pt x="4816" y="11330"/>
                </a:lnTo>
                <a:cubicBezTo>
                  <a:pt x="4982" y="11401"/>
                  <a:pt x="5124" y="11543"/>
                  <a:pt x="5219" y="11709"/>
                </a:cubicBezTo>
                <a:lnTo>
                  <a:pt x="7473" y="15836"/>
                </a:lnTo>
                <a:cubicBezTo>
                  <a:pt x="7662" y="16192"/>
                  <a:pt x="8006" y="16370"/>
                  <a:pt x="8350" y="16370"/>
                </a:cubicBezTo>
                <a:cubicBezTo>
                  <a:pt x="8694" y="16370"/>
                  <a:pt x="9038" y="16192"/>
                  <a:pt x="9228" y="15836"/>
                </a:cubicBezTo>
                <a:lnTo>
                  <a:pt x="11481" y="11709"/>
                </a:lnTo>
                <a:cubicBezTo>
                  <a:pt x="11576" y="11543"/>
                  <a:pt x="11718" y="11401"/>
                  <a:pt x="11884" y="11330"/>
                </a:cubicBezTo>
                <a:lnTo>
                  <a:pt x="16012" y="9052"/>
                </a:lnTo>
                <a:cubicBezTo>
                  <a:pt x="16699" y="8673"/>
                  <a:pt x="16699" y="7677"/>
                  <a:pt x="16012" y="7297"/>
                </a:cubicBezTo>
                <a:lnTo>
                  <a:pt x="11884" y="5044"/>
                </a:lnTo>
                <a:cubicBezTo>
                  <a:pt x="11718" y="4949"/>
                  <a:pt x="11576" y="4807"/>
                  <a:pt x="11481" y="4641"/>
                </a:cubicBezTo>
                <a:lnTo>
                  <a:pt x="9228" y="513"/>
                </a:lnTo>
                <a:cubicBezTo>
                  <a:pt x="9040" y="172"/>
                  <a:pt x="8700" y="0"/>
                  <a:pt x="8359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miter lim="2371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39" name="Google Shape;2139;p38"/>
          <p:cNvGrpSpPr/>
          <p:nvPr/>
        </p:nvGrpSpPr>
        <p:grpSpPr>
          <a:xfrm>
            <a:off x="8647550" y="1312650"/>
            <a:ext cx="382675" cy="382675"/>
            <a:chOff x="977325" y="1958850"/>
            <a:chExt cx="382675" cy="382675"/>
          </a:xfrm>
        </p:grpSpPr>
        <p:sp>
          <p:nvSpPr>
            <p:cNvPr id="2140" name="Google Shape;2140;p38"/>
            <p:cNvSpPr/>
            <p:nvPr/>
          </p:nvSpPr>
          <p:spPr>
            <a:xfrm>
              <a:off x="1030900" y="2012425"/>
              <a:ext cx="329100" cy="329100"/>
            </a:xfrm>
            <a:prstGeom prst="ellipse">
              <a:avLst/>
            </a:prstGeom>
            <a:solidFill>
              <a:schemeClr val="accent2"/>
            </a:solidFill>
            <a:ln w="19050" cap="rnd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38"/>
            <p:cNvSpPr/>
            <p:nvPr/>
          </p:nvSpPr>
          <p:spPr>
            <a:xfrm>
              <a:off x="977325" y="1958850"/>
              <a:ext cx="329100" cy="329100"/>
            </a:xfrm>
            <a:prstGeom prst="ellipse">
              <a:avLst/>
            </a:prstGeom>
            <a:solidFill>
              <a:schemeClr val="accent2"/>
            </a:solidFill>
            <a:ln w="19050" cap="rnd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ONLY_2_1">
    <p:spTree>
      <p:nvGrpSpPr>
        <p:cNvPr id="1" name="Shape 2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3" name="Google Shape;2143;p39"/>
          <p:cNvGrpSpPr/>
          <p:nvPr/>
        </p:nvGrpSpPr>
        <p:grpSpPr>
          <a:xfrm>
            <a:off x="-100" y="0"/>
            <a:ext cx="9144000" cy="5143500"/>
            <a:chOff x="-100" y="0"/>
            <a:chExt cx="9144000" cy="5143500"/>
          </a:xfrm>
        </p:grpSpPr>
        <p:cxnSp>
          <p:nvCxnSpPr>
            <p:cNvPr id="2144" name="Google Shape;2144;p39"/>
            <p:cNvCxnSpPr/>
            <p:nvPr/>
          </p:nvCxnSpPr>
          <p:spPr>
            <a:xfrm>
              <a:off x="37165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5" name="Google Shape;2145;p39"/>
            <p:cNvCxnSpPr/>
            <p:nvPr/>
          </p:nvCxnSpPr>
          <p:spPr>
            <a:xfrm>
              <a:off x="721679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6" name="Google Shape;2146;p39"/>
            <p:cNvCxnSpPr/>
            <p:nvPr/>
          </p:nvCxnSpPr>
          <p:spPr>
            <a:xfrm>
              <a:off x="1071708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7" name="Google Shape;2147;p39"/>
            <p:cNvCxnSpPr/>
            <p:nvPr/>
          </p:nvCxnSpPr>
          <p:spPr>
            <a:xfrm>
              <a:off x="1421738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8" name="Google Shape;2148;p39"/>
            <p:cNvCxnSpPr/>
            <p:nvPr/>
          </p:nvCxnSpPr>
          <p:spPr>
            <a:xfrm>
              <a:off x="1771767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9" name="Google Shape;2149;p39"/>
            <p:cNvCxnSpPr/>
            <p:nvPr/>
          </p:nvCxnSpPr>
          <p:spPr>
            <a:xfrm>
              <a:off x="2121796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0" name="Google Shape;2150;p39"/>
            <p:cNvCxnSpPr/>
            <p:nvPr/>
          </p:nvCxnSpPr>
          <p:spPr>
            <a:xfrm>
              <a:off x="247182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1" name="Google Shape;2151;p39"/>
            <p:cNvCxnSpPr/>
            <p:nvPr/>
          </p:nvCxnSpPr>
          <p:spPr>
            <a:xfrm>
              <a:off x="282185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2" name="Google Shape;2152;p39"/>
            <p:cNvCxnSpPr/>
            <p:nvPr/>
          </p:nvCxnSpPr>
          <p:spPr>
            <a:xfrm>
              <a:off x="317188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3" name="Google Shape;2153;p39"/>
            <p:cNvCxnSpPr/>
            <p:nvPr/>
          </p:nvCxnSpPr>
          <p:spPr>
            <a:xfrm>
              <a:off x="352191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4" name="Google Shape;2154;p39"/>
            <p:cNvCxnSpPr/>
            <p:nvPr/>
          </p:nvCxnSpPr>
          <p:spPr>
            <a:xfrm>
              <a:off x="387194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5" name="Google Shape;2155;p39"/>
            <p:cNvCxnSpPr/>
            <p:nvPr/>
          </p:nvCxnSpPr>
          <p:spPr>
            <a:xfrm>
              <a:off x="422197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6" name="Google Shape;2156;p39"/>
            <p:cNvCxnSpPr/>
            <p:nvPr/>
          </p:nvCxnSpPr>
          <p:spPr>
            <a:xfrm>
              <a:off x="457200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7" name="Google Shape;2157;p39"/>
            <p:cNvCxnSpPr/>
            <p:nvPr/>
          </p:nvCxnSpPr>
          <p:spPr>
            <a:xfrm>
              <a:off x="4922029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8" name="Google Shape;2158;p39"/>
            <p:cNvCxnSpPr/>
            <p:nvPr/>
          </p:nvCxnSpPr>
          <p:spPr>
            <a:xfrm>
              <a:off x="5272058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9" name="Google Shape;2159;p39"/>
            <p:cNvCxnSpPr/>
            <p:nvPr/>
          </p:nvCxnSpPr>
          <p:spPr>
            <a:xfrm>
              <a:off x="5622088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0" name="Google Shape;2160;p39"/>
            <p:cNvCxnSpPr/>
            <p:nvPr/>
          </p:nvCxnSpPr>
          <p:spPr>
            <a:xfrm>
              <a:off x="5972117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1" name="Google Shape;2161;p39"/>
            <p:cNvCxnSpPr/>
            <p:nvPr/>
          </p:nvCxnSpPr>
          <p:spPr>
            <a:xfrm>
              <a:off x="6322146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2" name="Google Shape;2162;p39"/>
            <p:cNvCxnSpPr/>
            <p:nvPr/>
          </p:nvCxnSpPr>
          <p:spPr>
            <a:xfrm>
              <a:off x="667217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3" name="Google Shape;2163;p39"/>
            <p:cNvCxnSpPr/>
            <p:nvPr/>
          </p:nvCxnSpPr>
          <p:spPr>
            <a:xfrm>
              <a:off x="702220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4" name="Google Shape;2164;p39"/>
            <p:cNvCxnSpPr/>
            <p:nvPr/>
          </p:nvCxnSpPr>
          <p:spPr>
            <a:xfrm>
              <a:off x="737223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5" name="Google Shape;2165;p39"/>
            <p:cNvCxnSpPr/>
            <p:nvPr/>
          </p:nvCxnSpPr>
          <p:spPr>
            <a:xfrm>
              <a:off x="772226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6" name="Google Shape;2166;p39"/>
            <p:cNvCxnSpPr/>
            <p:nvPr/>
          </p:nvCxnSpPr>
          <p:spPr>
            <a:xfrm>
              <a:off x="807229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7" name="Google Shape;2167;p39"/>
            <p:cNvCxnSpPr/>
            <p:nvPr/>
          </p:nvCxnSpPr>
          <p:spPr>
            <a:xfrm>
              <a:off x="842232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8" name="Google Shape;2168;p39"/>
            <p:cNvCxnSpPr/>
            <p:nvPr/>
          </p:nvCxnSpPr>
          <p:spPr>
            <a:xfrm>
              <a:off x="877235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9" name="Google Shape;2169;p39"/>
            <p:cNvCxnSpPr/>
            <p:nvPr/>
          </p:nvCxnSpPr>
          <p:spPr>
            <a:xfrm>
              <a:off x="-100" y="621299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0" name="Google Shape;2170;p39"/>
            <p:cNvCxnSpPr/>
            <p:nvPr/>
          </p:nvCxnSpPr>
          <p:spPr>
            <a:xfrm>
              <a:off x="-100" y="971328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1" name="Google Shape;2171;p39"/>
            <p:cNvCxnSpPr/>
            <p:nvPr/>
          </p:nvCxnSpPr>
          <p:spPr>
            <a:xfrm>
              <a:off x="-100" y="1321358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2" name="Google Shape;2172;p39"/>
            <p:cNvCxnSpPr/>
            <p:nvPr/>
          </p:nvCxnSpPr>
          <p:spPr>
            <a:xfrm>
              <a:off x="-100" y="1671387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3" name="Google Shape;2173;p39"/>
            <p:cNvCxnSpPr/>
            <p:nvPr/>
          </p:nvCxnSpPr>
          <p:spPr>
            <a:xfrm>
              <a:off x="-100" y="2021417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4" name="Google Shape;2174;p39"/>
            <p:cNvCxnSpPr/>
            <p:nvPr/>
          </p:nvCxnSpPr>
          <p:spPr>
            <a:xfrm>
              <a:off x="-100" y="2371448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5" name="Google Shape;2175;p39"/>
            <p:cNvCxnSpPr/>
            <p:nvPr/>
          </p:nvCxnSpPr>
          <p:spPr>
            <a:xfrm>
              <a:off x="-100" y="2721477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6" name="Google Shape;2176;p39"/>
            <p:cNvCxnSpPr/>
            <p:nvPr/>
          </p:nvCxnSpPr>
          <p:spPr>
            <a:xfrm>
              <a:off x="-100" y="3071507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7" name="Google Shape;2177;p39"/>
            <p:cNvCxnSpPr/>
            <p:nvPr/>
          </p:nvCxnSpPr>
          <p:spPr>
            <a:xfrm>
              <a:off x="-100" y="3421536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8" name="Google Shape;2178;p39"/>
            <p:cNvCxnSpPr/>
            <p:nvPr/>
          </p:nvCxnSpPr>
          <p:spPr>
            <a:xfrm>
              <a:off x="-100" y="377158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9" name="Google Shape;2179;p39"/>
            <p:cNvCxnSpPr/>
            <p:nvPr/>
          </p:nvCxnSpPr>
          <p:spPr>
            <a:xfrm>
              <a:off x="-100" y="4121616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80" name="Google Shape;2180;p39"/>
            <p:cNvCxnSpPr/>
            <p:nvPr/>
          </p:nvCxnSpPr>
          <p:spPr>
            <a:xfrm>
              <a:off x="-100" y="4471646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81" name="Google Shape;2181;p39"/>
            <p:cNvCxnSpPr/>
            <p:nvPr/>
          </p:nvCxnSpPr>
          <p:spPr>
            <a:xfrm>
              <a:off x="-100" y="48216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82" name="Google Shape;2182;p39"/>
            <p:cNvCxnSpPr/>
            <p:nvPr/>
          </p:nvCxnSpPr>
          <p:spPr>
            <a:xfrm>
              <a:off x="-100" y="271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183" name="Google Shape;2183;p39"/>
          <p:cNvGrpSpPr/>
          <p:nvPr/>
        </p:nvGrpSpPr>
        <p:grpSpPr>
          <a:xfrm flipH="1">
            <a:off x="7960424" y="4667888"/>
            <a:ext cx="6200525" cy="2799300"/>
            <a:chOff x="1471775" y="893613"/>
            <a:chExt cx="6200525" cy="2799300"/>
          </a:xfrm>
        </p:grpSpPr>
        <p:sp>
          <p:nvSpPr>
            <p:cNvPr id="2184" name="Google Shape;2184;p39"/>
            <p:cNvSpPr/>
            <p:nvPr/>
          </p:nvSpPr>
          <p:spPr>
            <a:xfrm>
              <a:off x="1471900" y="893613"/>
              <a:ext cx="6200400" cy="2799300"/>
            </a:xfrm>
            <a:prstGeom prst="roundRect">
              <a:avLst>
                <a:gd name="adj" fmla="val 3273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39"/>
            <p:cNvSpPr/>
            <p:nvPr/>
          </p:nvSpPr>
          <p:spPr>
            <a:xfrm>
              <a:off x="1471775" y="893613"/>
              <a:ext cx="6200400" cy="475800"/>
            </a:xfrm>
            <a:prstGeom prst="round2SameRect">
              <a:avLst>
                <a:gd name="adj1" fmla="val 22159"/>
                <a:gd name="adj2" fmla="val 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6" name="Google Shape;2186;p39"/>
            <p:cNvGrpSpPr/>
            <p:nvPr/>
          </p:nvGrpSpPr>
          <p:grpSpPr>
            <a:xfrm>
              <a:off x="6928725" y="1072563"/>
              <a:ext cx="525050" cy="117900"/>
              <a:chOff x="7110900" y="450050"/>
              <a:chExt cx="525050" cy="117900"/>
            </a:xfrm>
          </p:grpSpPr>
          <p:sp>
            <p:nvSpPr>
              <p:cNvPr id="2187" name="Google Shape;2187;p39"/>
              <p:cNvSpPr/>
              <p:nvPr/>
            </p:nvSpPr>
            <p:spPr>
              <a:xfrm>
                <a:off x="7110900" y="450050"/>
                <a:ext cx="117900" cy="117900"/>
              </a:xfrm>
              <a:prstGeom prst="ellipse">
                <a:avLst/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39"/>
              <p:cNvSpPr/>
              <p:nvPr/>
            </p:nvSpPr>
            <p:spPr>
              <a:xfrm>
                <a:off x="7314475" y="450050"/>
                <a:ext cx="117900" cy="1179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39"/>
              <p:cNvSpPr/>
              <p:nvPr/>
            </p:nvSpPr>
            <p:spPr>
              <a:xfrm>
                <a:off x="7518050" y="450050"/>
                <a:ext cx="117900" cy="117900"/>
              </a:xfrm>
              <a:prstGeom prst="ellipse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90" name="Google Shape;2190;p39"/>
          <p:cNvSpPr/>
          <p:nvPr/>
        </p:nvSpPr>
        <p:spPr>
          <a:xfrm flipH="1">
            <a:off x="721771" y="4501826"/>
            <a:ext cx="329115" cy="322612"/>
          </a:xfrm>
          <a:custGeom>
            <a:avLst/>
            <a:gdLst/>
            <a:ahLst/>
            <a:cxnLst/>
            <a:rect l="l" t="t" r="r" b="b"/>
            <a:pathLst>
              <a:path w="16700" h="16370" extrusionOk="0">
                <a:moveTo>
                  <a:pt x="8359" y="0"/>
                </a:moveTo>
                <a:cubicBezTo>
                  <a:pt x="8012" y="0"/>
                  <a:pt x="7664" y="178"/>
                  <a:pt x="7473" y="537"/>
                </a:cubicBezTo>
                <a:lnTo>
                  <a:pt x="5219" y="4664"/>
                </a:lnTo>
                <a:cubicBezTo>
                  <a:pt x="5124" y="4830"/>
                  <a:pt x="4982" y="4949"/>
                  <a:pt x="4816" y="5044"/>
                </a:cubicBezTo>
                <a:lnTo>
                  <a:pt x="689" y="7297"/>
                </a:lnTo>
                <a:cubicBezTo>
                  <a:pt x="1" y="7677"/>
                  <a:pt x="1" y="8673"/>
                  <a:pt x="689" y="9052"/>
                </a:cubicBezTo>
                <a:lnTo>
                  <a:pt x="4816" y="11330"/>
                </a:lnTo>
                <a:cubicBezTo>
                  <a:pt x="4982" y="11401"/>
                  <a:pt x="5124" y="11543"/>
                  <a:pt x="5219" y="11709"/>
                </a:cubicBezTo>
                <a:lnTo>
                  <a:pt x="7473" y="15836"/>
                </a:lnTo>
                <a:cubicBezTo>
                  <a:pt x="7662" y="16192"/>
                  <a:pt x="8006" y="16370"/>
                  <a:pt x="8350" y="16370"/>
                </a:cubicBezTo>
                <a:cubicBezTo>
                  <a:pt x="8694" y="16370"/>
                  <a:pt x="9038" y="16192"/>
                  <a:pt x="9228" y="15836"/>
                </a:cubicBezTo>
                <a:lnTo>
                  <a:pt x="11481" y="11709"/>
                </a:lnTo>
                <a:cubicBezTo>
                  <a:pt x="11576" y="11543"/>
                  <a:pt x="11718" y="11401"/>
                  <a:pt x="11884" y="11330"/>
                </a:cubicBezTo>
                <a:lnTo>
                  <a:pt x="16012" y="9052"/>
                </a:lnTo>
                <a:cubicBezTo>
                  <a:pt x="16699" y="8673"/>
                  <a:pt x="16699" y="7677"/>
                  <a:pt x="16012" y="7297"/>
                </a:cubicBezTo>
                <a:lnTo>
                  <a:pt x="11884" y="5044"/>
                </a:lnTo>
                <a:cubicBezTo>
                  <a:pt x="11718" y="4949"/>
                  <a:pt x="11576" y="4807"/>
                  <a:pt x="11481" y="4641"/>
                </a:cubicBezTo>
                <a:lnTo>
                  <a:pt x="9228" y="513"/>
                </a:lnTo>
                <a:cubicBezTo>
                  <a:pt x="9040" y="172"/>
                  <a:pt x="8700" y="0"/>
                  <a:pt x="8359" y="0"/>
                </a:cubicBez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miter lim="2371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1" name="Google Shape;2191;p39"/>
          <p:cNvGrpSpPr/>
          <p:nvPr/>
        </p:nvGrpSpPr>
        <p:grpSpPr>
          <a:xfrm flipH="1">
            <a:off x="-5864376" y="298013"/>
            <a:ext cx="6200525" cy="2799300"/>
            <a:chOff x="1471775" y="893613"/>
            <a:chExt cx="6200525" cy="2799300"/>
          </a:xfrm>
        </p:grpSpPr>
        <p:sp>
          <p:nvSpPr>
            <p:cNvPr id="2192" name="Google Shape;2192;p39"/>
            <p:cNvSpPr/>
            <p:nvPr/>
          </p:nvSpPr>
          <p:spPr>
            <a:xfrm>
              <a:off x="1471900" y="893613"/>
              <a:ext cx="6200400" cy="2799300"/>
            </a:xfrm>
            <a:prstGeom prst="roundRect">
              <a:avLst>
                <a:gd name="adj" fmla="val 3273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39"/>
            <p:cNvSpPr/>
            <p:nvPr/>
          </p:nvSpPr>
          <p:spPr>
            <a:xfrm>
              <a:off x="1471775" y="893613"/>
              <a:ext cx="6200400" cy="475800"/>
            </a:xfrm>
            <a:prstGeom prst="round2SameRect">
              <a:avLst>
                <a:gd name="adj1" fmla="val 22159"/>
                <a:gd name="adj2" fmla="val 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94" name="Google Shape;2194;p39"/>
            <p:cNvGrpSpPr/>
            <p:nvPr/>
          </p:nvGrpSpPr>
          <p:grpSpPr>
            <a:xfrm>
              <a:off x="6928725" y="1072563"/>
              <a:ext cx="525050" cy="117900"/>
              <a:chOff x="7110900" y="450050"/>
              <a:chExt cx="525050" cy="117900"/>
            </a:xfrm>
          </p:grpSpPr>
          <p:sp>
            <p:nvSpPr>
              <p:cNvPr id="2195" name="Google Shape;2195;p39"/>
              <p:cNvSpPr/>
              <p:nvPr/>
            </p:nvSpPr>
            <p:spPr>
              <a:xfrm>
                <a:off x="7110900" y="450050"/>
                <a:ext cx="117900" cy="117900"/>
              </a:xfrm>
              <a:prstGeom prst="ellipse">
                <a:avLst/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39"/>
              <p:cNvSpPr/>
              <p:nvPr/>
            </p:nvSpPr>
            <p:spPr>
              <a:xfrm>
                <a:off x="7314475" y="450050"/>
                <a:ext cx="117900" cy="1179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39"/>
              <p:cNvSpPr/>
              <p:nvPr/>
            </p:nvSpPr>
            <p:spPr>
              <a:xfrm>
                <a:off x="7518050" y="450050"/>
                <a:ext cx="117900" cy="117900"/>
              </a:xfrm>
              <a:prstGeom prst="ellipse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98" name="Google Shape;2198;p39"/>
          <p:cNvGrpSpPr/>
          <p:nvPr/>
        </p:nvGrpSpPr>
        <p:grpSpPr>
          <a:xfrm flipH="1">
            <a:off x="8610999" y="1312650"/>
            <a:ext cx="382675" cy="382675"/>
            <a:chOff x="977325" y="1958850"/>
            <a:chExt cx="382675" cy="382675"/>
          </a:xfrm>
        </p:grpSpPr>
        <p:sp>
          <p:nvSpPr>
            <p:cNvPr id="2199" name="Google Shape;2199;p39"/>
            <p:cNvSpPr/>
            <p:nvPr/>
          </p:nvSpPr>
          <p:spPr>
            <a:xfrm>
              <a:off x="1030900" y="2012425"/>
              <a:ext cx="329100" cy="329100"/>
            </a:xfrm>
            <a:prstGeom prst="ellipse">
              <a:avLst/>
            </a:prstGeom>
            <a:solidFill>
              <a:schemeClr val="accent1"/>
            </a:solidFill>
            <a:ln w="19050" cap="rnd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9"/>
            <p:cNvSpPr/>
            <p:nvPr/>
          </p:nvSpPr>
          <p:spPr>
            <a:xfrm>
              <a:off x="977325" y="1958850"/>
              <a:ext cx="329100" cy="329100"/>
            </a:xfrm>
            <a:prstGeom prst="ellipse">
              <a:avLst/>
            </a:prstGeom>
            <a:solidFill>
              <a:schemeClr val="accent1"/>
            </a:solidFill>
            <a:ln w="19050" cap="rnd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42975"/>
            <a:ext cx="7704000" cy="3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70" r:id="rId4"/>
    <p:sldLayoutId id="2147483684" r:id="rId5"/>
    <p:sldLayoutId id="2147483685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" name="Google Shape;2211;p43"/>
          <p:cNvSpPr/>
          <p:nvPr/>
        </p:nvSpPr>
        <p:spPr>
          <a:xfrm>
            <a:off x="720000" y="1281875"/>
            <a:ext cx="7704000" cy="1693200"/>
          </a:xfrm>
          <a:prstGeom prst="roundRect">
            <a:avLst>
              <a:gd name="adj" fmla="val 10739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2" name="Google Shape;2212;p43"/>
          <p:cNvSpPr/>
          <p:nvPr/>
        </p:nvSpPr>
        <p:spPr>
          <a:xfrm>
            <a:off x="1994675" y="2665175"/>
            <a:ext cx="5154900" cy="11679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3" name="Google Shape;2213;p43"/>
          <p:cNvSpPr txBox="1">
            <a:spLocks noGrp="1"/>
          </p:cNvSpPr>
          <p:nvPr>
            <p:ph type="ctrTitle"/>
          </p:nvPr>
        </p:nvSpPr>
        <p:spPr>
          <a:xfrm>
            <a:off x="950825" y="1528325"/>
            <a:ext cx="7242300" cy="9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Angkatan D-IV 62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2215" name="Google Shape;2215;p43"/>
          <p:cNvSpPr txBox="1"/>
          <p:nvPr/>
        </p:nvSpPr>
        <p:spPr>
          <a:xfrm>
            <a:off x="2134000" y="2800625"/>
            <a:ext cx="48762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rPr>
              <a:t>Diskusi Penentuan Dosen Pembimbing Skripsi Tahap II</a:t>
            </a:r>
            <a:endParaRPr sz="2400" dirty="0">
              <a:solidFill>
                <a:schemeClr val="dk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grpSp>
        <p:nvGrpSpPr>
          <p:cNvPr id="2216" name="Google Shape;2216;p43"/>
          <p:cNvGrpSpPr/>
          <p:nvPr/>
        </p:nvGrpSpPr>
        <p:grpSpPr>
          <a:xfrm rot="-574484">
            <a:off x="408572" y="3523539"/>
            <a:ext cx="1267321" cy="798534"/>
            <a:chOff x="8593725" y="945000"/>
            <a:chExt cx="3150950" cy="1985400"/>
          </a:xfrm>
        </p:grpSpPr>
        <p:sp>
          <p:nvSpPr>
            <p:cNvPr id="2217" name="Google Shape;2217;p43"/>
            <p:cNvSpPr/>
            <p:nvPr/>
          </p:nvSpPr>
          <p:spPr>
            <a:xfrm>
              <a:off x="8593725" y="945000"/>
              <a:ext cx="3150900" cy="1985400"/>
            </a:xfrm>
            <a:prstGeom prst="roundRect">
              <a:avLst>
                <a:gd name="adj" fmla="val 11129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43"/>
            <p:cNvSpPr/>
            <p:nvPr/>
          </p:nvSpPr>
          <p:spPr>
            <a:xfrm>
              <a:off x="8593775" y="945000"/>
              <a:ext cx="3150900" cy="985800"/>
            </a:xfrm>
            <a:prstGeom prst="round2SameRect">
              <a:avLst>
                <a:gd name="adj1" fmla="val 22159"/>
                <a:gd name="adj2" fmla="val 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9" name="Google Shape;2219;p43"/>
          <p:cNvSpPr/>
          <p:nvPr/>
        </p:nvSpPr>
        <p:spPr>
          <a:xfrm>
            <a:off x="350975" y="629996"/>
            <a:ext cx="1044203" cy="985841"/>
          </a:xfrm>
          <a:custGeom>
            <a:avLst/>
            <a:gdLst/>
            <a:ahLst/>
            <a:cxnLst/>
            <a:rect l="l" t="t" r="r" b="b"/>
            <a:pathLst>
              <a:path w="64447" h="60845" extrusionOk="0">
                <a:moveTo>
                  <a:pt x="14991" y="1"/>
                </a:moveTo>
                <a:cubicBezTo>
                  <a:pt x="6713" y="1"/>
                  <a:pt x="1" y="6689"/>
                  <a:pt x="1" y="14968"/>
                </a:cubicBezTo>
                <a:lnTo>
                  <a:pt x="1" y="33943"/>
                </a:lnTo>
                <a:cubicBezTo>
                  <a:pt x="1" y="42221"/>
                  <a:pt x="6713" y="48934"/>
                  <a:pt x="14991" y="48934"/>
                </a:cubicBezTo>
                <a:lnTo>
                  <a:pt x="35034" y="48934"/>
                </a:lnTo>
                <a:cubicBezTo>
                  <a:pt x="36007" y="48934"/>
                  <a:pt x="36884" y="49598"/>
                  <a:pt x="37098" y="50547"/>
                </a:cubicBezTo>
                <a:cubicBezTo>
                  <a:pt x="38023" y="54461"/>
                  <a:pt x="40205" y="58872"/>
                  <a:pt x="45281" y="60723"/>
                </a:cubicBezTo>
                <a:cubicBezTo>
                  <a:pt x="45516" y="60806"/>
                  <a:pt x="45751" y="60844"/>
                  <a:pt x="45980" y="60844"/>
                </a:cubicBezTo>
                <a:cubicBezTo>
                  <a:pt x="47255" y="60844"/>
                  <a:pt x="48338" y="59647"/>
                  <a:pt x="48056" y="58279"/>
                </a:cubicBezTo>
                <a:cubicBezTo>
                  <a:pt x="47558" y="55908"/>
                  <a:pt x="47321" y="53464"/>
                  <a:pt x="47321" y="51045"/>
                </a:cubicBezTo>
                <a:cubicBezTo>
                  <a:pt x="47345" y="49859"/>
                  <a:pt x="48294" y="48934"/>
                  <a:pt x="49480" y="48934"/>
                </a:cubicBezTo>
                <a:cubicBezTo>
                  <a:pt x="57734" y="48934"/>
                  <a:pt x="64447" y="42221"/>
                  <a:pt x="64447" y="33943"/>
                </a:cubicBezTo>
                <a:lnTo>
                  <a:pt x="64447" y="14968"/>
                </a:lnTo>
                <a:cubicBezTo>
                  <a:pt x="64447" y="6689"/>
                  <a:pt x="57734" y="1"/>
                  <a:pt x="49480" y="1"/>
                </a:cubicBez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miter lim="2371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Fredoka One"/>
                <a:ea typeface="Fredoka One"/>
                <a:cs typeface="Fredoka One"/>
                <a:sym typeface="Fredoka One"/>
              </a:rPr>
              <a:t>Halo!</a:t>
            </a:r>
            <a:endParaRPr sz="2000">
              <a:latin typeface="Fredoka One"/>
              <a:ea typeface="Fredoka One"/>
              <a:cs typeface="Fredoka One"/>
              <a:sym typeface="Fredoka One"/>
            </a:endParaRPr>
          </a:p>
        </p:txBody>
      </p:sp>
      <p:grpSp>
        <p:nvGrpSpPr>
          <p:cNvPr id="2220" name="Google Shape;2220;p43"/>
          <p:cNvGrpSpPr/>
          <p:nvPr/>
        </p:nvGrpSpPr>
        <p:grpSpPr>
          <a:xfrm rot="254197">
            <a:off x="7138328" y="3301586"/>
            <a:ext cx="1339684" cy="1242056"/>
            <a:chOff x="5015550" y="2368175"/>
            <a:chExt cx="1444818" cy="1339528"/>
          </a:xfrm>
        </p:grpSpPr>
        <p:grpSp>
          <p:nvGrpSpPr>
            <p:cNvPr id="2221" name="Google Shape;2221;p43"/>
            <p:cNvGrpSpPr/>
            <p:nvPr/>
          </p:nvGrpSpPr>
          <p:grpSpPr>
            <a:xfrm flipH="1">
              <a:off x="5015550" y="2368175"/>
              <a:ext cx="587568" cy="1339528"/>
              <a:chOff x="5797800" y="2368175"/>
              <a:chExt cx="587568" cy="1339528"/>
            </a:xfrm>
          </p:grpSpPr>
          <p:sp>
            <p:nvSpPr>
              <p:cNvPr id="2222" name="Google Shape;2222;p43"/>
              <p:cNvSpPr/>
              <p:nvPr/>
            </p:nvSpPr>
            <p:spPr>
              <a:xfrm>
                <a:off x="5797800" y="2368175"/>
                <a:ext cx="587568" cy="1339528"/>
              </a:xfrm>
              <a:custGeom>
                <a:avLst/>
                <a:gdLst/>
                <a:ahLst/>
                <a:cxnLst/>
                <a:rect l="l" t="t" r="r" b="b"/>
                <a:pathLst>
                  <a:path w="87664" h="199855" extrusionOk="0">
                    <a:moveTo>
                      <a:pt x="3563" y="0"/>
                    </a:moveTo>
                    <a:cubicBezTo>
                      <a:pt x="2955" y="0"/>
                      <a:pt x="2679" y="0"/>
                      <a:pt x="2541" y="1409"/>
                    </a:cubicBezTo>
                    <a:lnTo>
                      <a:pt x="2486" y="1409"/>
                    </a:lnTo>
                    <a:cubicBezTo>
                      <a:pt x="2486" y="1464"/>
                      <a:pt x="2513" y="1492"/>
                      <a:pt x="2541" y="1547"/>
                    </a:cubicBezTo>
                    <a:cubicBezTo>
                      <a:pt x="2431" y="2845"/>
                      <a:pt x="2431" y="5193"/>
                      <a:pt x="2403" y="9501"/>
                    </a:cubicBezTo>
                    <a:cubicBezTo>
                      <a:pt x="2403" y="14639"/>
                      <a:pt x="2403" y="21903"/>
                      <a:pt x="2375" y="30575"/>
                    </a:cubicBezTo>
                    <a:lnTo>
                      <a:pt x="1105" y="30575"/>
                    </a:lnTo>
                    <a:cubicBezTo>
                      <a:pt x="497" y="30575"/>
                      <a:pt x="0" y="31072"/>
                      <a:pt x="0" y="31680"/>
                    </a:cubicBezTo>
                    <a:lnTo>
                      <a:pt x="0" y="41181"/>
                    </a:lnTo>
                    <a:cubicBezTo>
                      <a:pt x="0" y="41789"/>
                      <a:pt x="497" y="42286"/>
                      <a:pt x="1105" y="42286"/>
                    </a:cubicBezTo>
                    <a:lnTo>
                      <a:pt x="2375" y="42286"/>
                    </a:lnTo>
                    <a:lnTo>
                      <a:pt x="2375" y="56952"/>
                    </a:lnTo>
                    <a:lnTo>
                      <a:pt x="1105" y="56952"/>
                    </a:lnTo>
                    <a:cubicBezTo>
                      <a:pt x="497" y="56952"/>
                      <a:pt x="0" y="57449"/>
                      <a:pt x="0" y="58056"/>
                    </a:cubicBezTo>
                    <a:lnTo>
                      <a:pt x="0" y="67281"/>
                    </a:lnTo>
                    <a:cubicBezTo>
                      <a:pt x="0" y="67889"/>
                      <a:pt x="497" y="68386"/>
                      <a:pt x="1105" y="68386"/>
                    </a:cubicBezTo>
                    <a:lnTo>
                      <a:pt x="2375" y="68386"/>
                    </a:lnTo>
                    <a:lnTo>
                      <a:pt x="2375" y="74435"/>
                    </a:lnTo>
                    <a:lnTo>
                      <a:pt x="2375" y="88161"/>
                    </a:lnTo>
                    <a:lnTo>
                      <a:pt x="1105" y="88161"/>
                    </a:lnTo>
                    <a:cubicBezTo>
                      <a:pt x="497" y="88161"/>
                      <a:pt x="0" y="88659"/>
                      <a:pt x="0" y="89266"/>
                    </a:cubicBezTo>
                    <a:lnTo>
                      <a:pt x="0" y="99955"/>
                    </a:lnTo>
                    <a:cubicBezTo>
                      <a:pt x="0" y="100563"/>
                      <a:pt x="497" y="101060"/>
                      <a:pt x="1105" y="101060"/>
                    </a:cubicBezTo>
                    <a:lnTo>
                      <a:pt x="2348" y="101060"/>
                    </a:lnTo>
                    <a:lnTo>
                      <a:pt x="2348" y="107136"/>
                    </a:lnTo>
                    <a:lnTo>
                      <a:pt x="2348" y="120200"/>
                    </a:lnTo>
                    <a:lnTo>
                      <a:pt x="1105" y="120200"/>
                    </a:lnTo>
                    <a:cubicBezTo>
                      <a:pt x="497" y="120200"/>
                      <a:pt x="0" y="120697"/>
                      <a:pt x="0" y="121305"/>
                    </a:cubicBezTo>
                    <a:lnTo>
                      <a:pt x="0" y="130198"/>
                    </a:lnTo>
                    <a:cubicBezTo>
                      <a:pt x="0" y="130806"/>
                      <a:pt x="497" y="131303"/>
                      <a:pt x="1105" y="131303"/>
                    </a:cubicBezTo>
                    <a:lnTo>
                      <a:pt x="2348" y="131303"/>
                    </a:lnTo>
                    <a:lnTo>
                      <a:pt x="2348" y="185741"/>
                    </a:lnTo>
                    <a:lnTo>
                      <a:pt x="2348" y="199854"/>
                    </a:lnTo>
                    <a:lnTo>
                      <a:pt x="86559" y="199854"/>
                    </a:lnTo>
                    <a:cubicBezTo>
                      <a:pt x="87167" y="199854"/>
                      <a:pt x="87664" y="199357"/>
                      <a:pt x="87664" y="198722"/>
                    </a:cubicBezTo>
                    <a:lnTo>
                      <a:pt x="87222" y="170357"/>
                    </a:lnTo>
                    <a:cubicBezTo>
                      <a:pt x="87194" y="169749"/>
                      <a:pt x="86697" y="169252"/>
                      <a:pt x="86090" y="169252"/>
                    </a:cubicBezTo>
                    <a:lnTo>
                      <a:pt x="78743" y="169252"/>
                    </a:lnTo>
                    <a:cubicBezTo>
                      <a:pt x="78646" y="169224"/>
                      <a:pt x="78550" y="169210"/>
                      <a:pt x="78456" y="169210"/>
                    </a:cubicBezTo>
                    <a:cubicBezTo>
                      <a:pt x="78363" y="169210"/>
                      <a:pt x="78273" y="169224"/>
                      <a:pt x="78190" y="169252"/>
                    </a:cubicBezTo>
                    <a:lnTo>
                      <a:pt x="66148" y="169252"/>
                    </a:lnTo>
                    <a:lnTo>
                      <a:pt x="70043" y="164998"/>
                    </a:lnTo>
                    <a:cubicBezTo>
                      <a:pt x="70236" y="164805"/>
                      <a:pt x="70319" y="164529"/>
                      <a:pt x="70319" y="164253"/>
                    </a:cubicBezTo>
                    <a:lnTo>
                      <a:pt x="70319" y="159530"/>
                    </a:lnTo>
                    <a:cubicBezTo>
                      <a:pt x="71120" y="158618"/>
                      <a:pt x="73053" y="156188"/>
                      <a:pt x="73357" y="154172"/>
                    </a:cubicBezTo>
                    <a:cubicBezTo>
                      <a:pt x="73689" y="151962"/>
                      <a:pt x="73219" y="149697"/>
                      <a:pt x="72031" y="147819"/>
                    </a:cubicBezTo>
                    <a:cubicBezTo>
                      <a:pt x="72722" y="143566"/>
                      <a:pt x="70650" y="139036"/>
                      <a:pt x="67170" y="137296"/>
                    </a:cubicBezTo>
                    <a:cubicBezTo>
                      <a:pt x="66164" y="136797"/>
                      <a:pt x="65080" y="136561"/>
                      <a:pt x="63995" y="136561"/>
                    </a:cubicBezTo>
                    <a:cubicBezTo>
                      <a:pt x="61119" y="136561"/>
                      <a:pt x="58226" y="138218"/>
                      <a:pt x="56703" y="141025"/>
                    </a:cubicBezTo>
                    <a:cubicBezTo>
                      <a:pt x="56537" y="141356"/>
                      <a:pt x="56537" y="141771"/>
                      <a:pt x="56730" y="142130"/>
                    </a:cubicBezTo>
                    <a:cubicBezTo>
                      <a:pt x="56879" y="142452"/>
                      <a:pt x="57206" y="142663"/>
                      <a:pt x="57570" y="142663"/>
                    </a:cubicBezTo>
                    <a:cubicBezTo>
                      <a:pt x="57612" y="142663"/>
                      <a:pt x="57654" y="142660"/>
                      <a:pt x="57697" y="142654"/>
                    </a:cubicBezTo>
                    <a:cubicBezTo>
                      <a:pt x="59023" y="142654"/>
                      <a:pt x="60348" y="143593"/>
                      <a:pt x="61066" y="144947"/>
                    </a:cubicBezTo>
                    <a:cubicBezTo>
                      <a:pt x="54465" y="146190"/>
                      <a:pt x="48693" y="151769"/>
                      <a:pt x="46566" y="159060"/>
                    </a:cubicBezTo>
                    <a:cubicBezTo>
                      <a:pt x="46069" y="159088"/>
                      <a:pt x="45379" y="159116"/>
                      <a:pt x="44633" y="159116"/>
                    </a:cubicBezTo>
                    <a:lnTo>
                      <a:pt x="44633" y="131192"/>
                    </a:lnTo>
                    <a:lnTo>
                      <a:pt x="51151" y="126331"/>
                    </a:lnTo>
                    <a:cubicBezTo>
                      <a:pt x="51427" y="126110"/>
                      <a:pt x="51593" y="125779"/>
                      <a:pt x="51593" y="125420"/>
                    </a:cubicBezTo>
                    <a:lnTo>
                      <a:pt x="51593" y="119344"/>
                    </a:lnTo>
                    <a:cubicBezTo>
                      <a:pt x="52366" y="118543"/>
                      <a:pt x="54024" y="116609"/>
                      <a:pt x="54162" y="114869"/>
                    </a:cubicBezTo>
                    <a:cubicBezTo>
                      <a:pt x="54327" y="113019"/>
                      <a:pt x="53692" y="111196"/>
                      <a:pt x="52422" y="109843"/>
                    </a:cubicBezTo>
                    <a:cubicBezTo>
                      <a:pt x="52781" y="107633"/>
                      <a:pt x="52063" y="105396"/>
                      <a:pt x="50488" y="103794"/>
                    </a:cubicBezTo>
                    <a:cubicBezTo>
                      <a:pt x="49243" y="102632"/>
                      <a:pt x="47623" y="102015"/>
                      <a:pt x="45969" y="102015"/>
                    </a:cubicBezTo>
                    <a:cubicBezTo>
                      <a:pt x="45422" y="102015"/>
                      <a:pt x="44871" y="102082"/>
                      <a:pt x="44329" y="102220"/>
                    </a:cubicBezTo>
                    <a:cubicBezTo>
                      <a:pt x="42479" y="102689"/>
                      <a:pt x="40683" y="103904"/>
                      <a:pt x="39164" y="105727"/>
                    </a:cubicBezTo>
                    <a:cubicBezTo>
                      <a:pt x="38571" y="106455"/>
                      <a:pt x="39110" y="107552"/>
                      <a:pt x="40036" y="107552"/>
                    </a:cubicBezTo>
                    <a:cubicBezTo>
                      <a:pt x="40058" y="107552"/>
                      <a:pt x="40081" y="107552"/>
                      <a:pt x="40103" y="107550"/>
                    </a:cubicBezTo>
                    <a:cubicBezTo>
                      <a:pt x="40157" y="107546"/>
                      <a:pt x="40211" y="107544"/>
                      <a:pt x="40265" y="107544"/>
                    </a:cubicBezTo>
                    <a:cubicBezTo>
                      <a:pt x="41237" y="107544"/>
                      <a:pt x="42234" y="108239"/>
                      <a:pt x="42810" y="109207"/>
                    </a:cubicBezTo>
                    <a:cubicBezTo>
                      <a:pt x="40352" y="109484"/>
                      <a:pt x="38032" y="110588"/>
                      <a:pt x="36292" y="112384"/>
                    </a:cubicBezTo>
                    <a:cubicBezTo>
                      <a:pt x="34303" y="114510"/>
                      <a:pt x="33060" y="117245"/>
                      <a:pt x="32757" y="120145"/>
                    </a:cubicBezTo>
                    <a:cubicBezTo>
                      <a:pt x="32425" y="120145"/>
                      <a:pt x="31956" y="120172"/>
                      <a:pt x="31348" y="120172"/>
                    </a:cubicBezTo>
                    <a:lnTo>
                      <a:pt x="31072" y="120172"/>
                    </a:lnTo>
                    <a:lnTo>
                      <a:pt x="31072" y="100673"/>
                    </a:lnTo>
                    <a:lnTo>
                      <a:pt x="42755" y="94652"/>
                    </a:lnTo>
                    <a:cubicBezTo>
                      <a:pt x="43142" y="94486"/>
                      <a:pt x="43362" y="94100"/>
                      <a:pt x="43362" y="93685"/>
                    </a:cubicBezTo>
                    <a:lnTo>
                      <a:pt x="43362" y="89542"/>
                    </a:lnTo>
                    <a:cubicBezTo>
                      <a:pt x="44108" y="88990"/>
                      <a:pt x="45323" y="87968"/>
                      <a:pt x="45655" y="86836"/>
                    </a:cubicBezTo>
                    <a:cubicBezTo>
                      <a:pt x="46069" y="85482"/>
                      <a:pt x="45959" y="84019"/>
                      <a:pt x="45323" y="82748"/>
                    </a:cubicBezTo>
                    <a:cubicBezTo>
                      <a:pt x="45821" y="80566"/>
                      <a:pt x="45379" y="78274"/>
                      <a:pt x="44053" y="76451"/>
                    </a:cubicBezTo>
                    <a:cubicBezTo>
                      <a:pt x="42827" y="74800"/>
                      <a:pt x="40899" y="73851"/>
                      <a:pt x="38884" y="73851"/>
                    </a:cubicBezTo>
                    <a:cubicBezTo>
                      <a:pt x="38674" y="73851"/>
                      <a:pt x="38464" y="73861"/>
                      <a:pt x="38253" y="73882"/>
                    </a:cubicBezTo>
                    <a:cubicBezTo>
                      <a:pt x="36181" y="74103"/>
                      <a:pt x="34220" y="75374"/>
                      <a:pt x="32950" y="77362"/>
                    </a:cubicBezTo>
                    <a:cubicBezTo>
                      <a:pt x="32439" y="78129"/>
                      <a:pt x="33042" y="79072"/>
                      <a:pt x="33855" y="79072"/>
                    </a:cubicBezTo>
                    <a:cubicBezTo>
                      <a:pt x="34008" y="79072"/>
                      <a:pt x="34169" y="79039"/>
                      <a:pt x="34331" y="78964"/>
                    </a:cubicBezTo>
                    <a:cubicBezTo>
                      <a:pt x="34488" y="78895"/>
                      <a:pt x="34656" y="78861"/>
                      <a:pt x="34824" y="78861"/>
                    </a:cubicBezTo>
                    <a:cubicBezTo>
                      <a:pt x="35126" y="78861"/>
                      <a:pt x="35426" y="78972"/>
                      <a:pt x="35657" y="79185"/>
                    </a:cubicBezTo>
                    <a:cubicBezTo>
                      <a:pt x="35850" y="79351"/>
                      <a:pt x="36016" y="79572"/>
                      <a:pt x="36099" y="79793"/>
                    </a:cubicBezTo>
                    <a:cubicBezTo>
                      <a:pt x="36025" y="79791"/>
                      <a:pt x="35951" y="79790"/>
                      <a:pt x="35878" y="79790"/>
                    </a:cubicBezTo>
                    <a:cubicBezTo>
                      <a:pt x="33829" y="79790"/>
                      <a:pt x="31843" y="80530"/>
                      <a:pt x="30243" y="81837"/>
                    </a:cubicBezTo>
                    <a:cubicBezTo>
                      <a:pt x="28310" y="83466"/>
                      <a:pt x="26984" y="85676"/>
                      <a:pt x="26459" y="88161"/>
                    </a:cubicBezTo>
                    <a:lnTo>
                      <a:pt x="24968" y="88161"/>
                    </a:lnTo>
                    <a:lnTo>
                      <a:pt x="24968" y="68331"/>
                    </a:lnTo>
                    <a:lnTo>
                      <a:pt x="31873" y="64022"/>
                    </a:lnTo>
                    <a:cubicBezTo>
                      <a:pt x="32204" y="63829"/>
                      <a:pt x="32398" y="63470"/>
                      <a:pt x="32398" y="63083"/>
                    </a:cubicBezTo>
                    <a:lnTo>
                      <a:pt x="32398" y="59106"/>
                    </a:lnTo>
                    <a:lnTo>
                      <a:pt x="32646" y="58885"/>
                    </a:lnTo>
                    <a:cubicBezTo>
                      <a:pt x="32646" y="58885"/>
                      <a:pt x="32674" y="58885"/>
                      <a:pt x="32674" y="58857"/>
                    </a:cubicBezTo>
                    <a:lnTo>
                      <a:pt x="32701" y="58857"/>
                    </a:lnTo>
                    <a:cubicBezTo>
                      <a:pt x="33364" y="58305"/>
                      <a:pt x="33889" y="57614"/>
                      <a:pt x="34276" y="56841"/>
                    </a:cubicBezTo>
                    <a:cubicBezTo>
                      <a:pt x="34745" y="55709"/>
                      <a:pt x="34635" y="54411"/>
                      <a:pt x="33944" y="53389"/>
                    </a:cubicBezTo>
                    <a:cubicBezTo>
                      <a:pt x="34441" y="51814"/>
                      <a:pt x="34276" y="50102"/>
                      <a:pt x="33530" y="48638"/>
                    </a:cubicBezTo>
                    <a:cubicBezTo>
                      <a:pt x="32646" y="47027"/>
                      <a:pt x="31004" y="46002"/>
                      <a:pt x="29317" y="46002"/>
                    </a:cubicBezTo>
                    <a:cubicBezTo>
                      <a:pt x="29212" y="46002"/>
                      <a:pt x="29106" y="46006"/>
                      <a:pt x="29000" y="46014"/>
                    </a:cubicBezTo>
                    <a:cubicBezTo>
                      <a:pt x="27205" y="46152"/>
                      <a:pt x="25576" y="47395"/>
                      <a:pt x="24857" y="49246"/>
                    </a:cubicBezTo>
                    <a:cubicBezTo>
                      <a:pt x="24692" y="49660"/>
                      <a:pt x="24802" y="50157"/>
                      <a:pt x="25134" y="50461"/>
                    </a:cubicBezTo>
                    <a:cubicBezTo>
                      <a:pt x="25161" y="50489"/>
                      <a:pt x="25189" y="50544"/>
                      <a:pt x="25244" y="50571"/>
                    </a:cubicBezTo>
                    <a:cubicBezTo>
                      <a:pt x="24277" y="50820"/>
                      <a:pt x="23366" y="51262"/>
                      <a:pt x="22593" y="51897"/>
                    </a:cubicBezTo>
                    <a:cubicBezTo>
                      <a:pt x="22206" y="52201"/>
                      <a:pt x="21875" y="52532"/>
                      <a:pt x="21543" y="52892"/>
                    </a:cubicBezTo>
                    <a:cubicBezTo>
                      <a:pt x="21543" y="49632"/>
                      <a:pt x="21516" y="45296"/>
                      <a:pt x="21516" y="41844"/>
                    </a:cubicBezTo>
                    <a:lnTo>
                      <a:pt x="27702" y="37535"/>
                    </a:lnTo>
                    <a:cubicBezTo>
                      <a:pt x="28006" y="37314"/>
                      <a:pt x="28172" y="36983"/>
                      <a:pt x="28172" y="36624"/>
                    </a:cubicBezTo>
                    <a:lnTo>
                      <a:pt x="28172" y="32205"/>
                    </a:lnTo>
                    <a:cubicBezTo>
                      <a:pt x="28199" y="32149"/>
                      <a:pt x="28227" y="32039"/>
                      <a:pt x="28255" y="31928"/>
                    </a:cubicBezTo>
                    <a:cubicBezTo>
                      <a:pt x="28779" y="29857"/>
                      <a:pt x="29912" y="24637"/>
                      <a:pt x="28641" y="21737"/>
                    </a:cubicBezTo>
                    <a:cubicBezTo>
                      <a:pt x="27122" y="18257"/>
                      <a:pt x="23918" y="15909"/>
                      <a:pt x="20466" y="15771"/>
                    </a:cubicBezTo>
                    <a:cubicBezTo>
                      <a:pt x="20440" y="15769"/>
                      <a:pt x="20414" y="15768"/>
                      <a:pt x="20388" y="15768"/>
                    </a:cubicBezTo>
                    <a:cubicBezTo>
                      <a:pt x="20056" y="15768"/>
                      <a:pt x="19732" y="15931"/>
                      <a:pt x="19527" y="16213"/>
                    </a:cubicBezTo>
                    <a:cubicBezTo>
                      <a:pt x="19306" y="16489"/>
                      <a:pt x="19251" y="16876"/>
                      <a:pt x="19361" y="17207"/>
                    </a:cubicBezTo>
                    <a:cubicBezTo>
                      <a:pt x="20135" y="19555"/>
                      <a:pt x="20079" y="21903"/>
                      <a:pt x="19223" y="23532"/>
                    </a:cubicBezTo>
                    <a:cubicBezTo>
                      <a:pt x="18781" y="24444"/>
                      <a:pt x="17953" y="25106"/>
                      <a:pt x="16986" y="25383"/>
                    </a:cubicBezTo>
                    <a:cubicBezTo>
                      <a:pt x="16931" y="25410"/>
                      <a:pt x="16848" y="25438"/>
                      <a:pt x="16793" y="25438"/>
                    </a:cubicBezTo>
                    <a:cubicBezTo>
                      <a:pt x="18201" y="23505"/>
                      <a:pt x="18781" y="21129"/>
                      <a:pt x="18422" y="18782"/>
                    </a:cubicBezTo>
                    <a:cubicBezTo>
                      <a:pt x="17897" y="15661"/>
                      <a:pt x="15522" y="13120"/>
                      <a:pt x="12760" y="12650"/>
                    </a:cubicBezTo>
                    <a:cubicBezTo>
                      <a:pt x="12703" y="12642"/>
                      <a:pt x="12647" y="12637"/>
                      <a:pt x="12591" y="12637"/>
                    </a:cubicBezTo>
                    <a:cubicBezTo>
                      <a:pt x="12104" y="12637"/>
                      <a:pt x="11666" y="12953"/>
                      <a:pt x="11517" y="13423"/>
                    </a:cubicBezTo>
                    <a:cubicBezTo>
                      <a:pt x="11075" y="14860"/>
                      <a:pt x="10661" y="16075"/>
                      <a:pt x="9915" y="16848"/>
                    </a:cubicBezTo>
                    <a:cubicBezTo>
                      <a:pt x="9584" y="17180"/>
                      <a:pt x="9114" y="17401"/>
                      <a:pt x="8645" y="17401"/>
                    </a:cubicBezTo>
                    <a:cubicBezTo>
                      <a:pt x="8424" y="17373"/>
                      <a:pt x="8203" y="17290"/>
                      <a:pt x="8037" y="17097"/>
                    </a:cubicBezTo>
                    <a:cubicBezTo>
                      <a:pt x="7706" y="16683"/>
                      <a:pt x="7651" y="15854"/>
                      <a:pt x="7899" y="15163"/>
                    </a:cubicBezTo>
                    <a:cubicBezTo>
                      <a:pt x="8231" y="14418"/>
                      <a:pt x="8755" y="13755"/>
                      <a:pt x="9391" y="13285"/>
                    </a:cubicBezTo>
                    <a:cubicBezTo>
                      <a:pt x="9833" y="12926"/>
                      <a:pt x="9915" y="12319"/>
                      <a:pt x="9639" y="11822"/>
                    </a:cubicBezTo>
                    <a:cubicBezTo>
                      <a:pt x="7457" y="8397"/>
                      <a:pt x="5773" y="4696"/>
                      <a:pt x="4640" y="801"/>
                    </a:cubicBezTo>
                    <a:cubicBezTo>
                      <a:pt x="4502" y="332"/>
                      <a:pt x="4060" y="0"/>
                      <a:pt x="35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miter lim="27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43"/>
              <p:cNvSpPr/>
              <p:nvPr/>
            </p:nvSpPr>
            <p:spPr>
              <a:xfrm>
                <a:off x="5887022" y="3328219"/>
                <a:ext cx="127555" cy="284715"/>
              </a:xfrm>
              <a:custGeom>
                <a:avLst/>
                <a:gdLst/>
                <a:ahLst/>
                <a:cxnLst/>
                <a:rect l="l" t="t" r="r" b="b"/>
                <a:pathLst>
                  <a:path w="19031" h="42479" extrusionOk="0">
                    <a:moveTo>
                      <a:pt x="9336" y="0"/>
                    </a:moveTo>
                    <a:cubicBezTo>
                      <a:pt x="4199" y="0"/>
                      <a:pt x="1" y="4171"/>
                      <a:pt x="1" y="9336"/>
                    </a:cubicBezTo>
                    <a:lnTo>
                      <a:pt x="1" y="42479"/>
                    </a:lnTo>
                    <a:lnTo>
                      <a:pt x="19030" y="42479"/>
                    </a:lnTo>
                    <a:lnTo>
                      <a:pt x="19030" y="9336"/>
                    </a:lnTo>
                    <a:cubicBezTo>
                      <a:pt x="19030" y="4171"/>
                      <a:pt x="14860" y="0"/>
                      <a:pt x="97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miter lim="27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43"/>
              <p:cNvSpPr/>
              <p:nvPr/>
            </p:nvSpPr>
            <p:spPr>
              <a:xfrm>
                <a:off x="5868141" y="3071455"/>
                <a:ext cx="60725" cy="102193"/>
              </a:xfrm>
              <a:custGeom>
                <a:avLst/>
                <a:gdLst/>
                <a:ahLst/>
                <a:cxnLst/>
                <a:rect l="l" t="t" r="r" b="b"/>
                <a:pathLst>
                  <a:path w="9060" h="15247" extrusionOk="0">
                    <a:moveTo>
                      <a:pt x="4447" y="0"/>
                    </a:moveTo>
                    <a:cubicBezTo>
                      <a:pt x="1989" y="0"/>
                      <a:pt x="28" y="1961"/>
                      <a:pt x="0" y="4419"/>
                    </a:cubicBezTo>
                    <a:lnTo>
                      <a:pt x="0" y="15246"/>
                    </a:lnTo>
                    <a:lnTo>
                      <a:pt x="9060" y="15246"/>
                    </a:lnTo>
                    <a:lnTo>
                      <a:pt x="9060" y="4419"/>
                    </a:lnTo>
                    <a:cubicBezTo>
                      <a:pt x="9060" y="1961"/>
                      <a:pt x="7071" y="0"/>
                      <a:pt x="44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miter lim="27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43"/>
              <p:cNvSpPr/>
              <p:nvPr/>
            </p:nvSpPr>
            <p:spPr>
              <a:xfrm>
                <a:off x="5854254" y="2700639"/>
                <a:ext cx="26482" cy="49451"/>
              </a:xfrm>
              <a:custGeom>
                <a:avLst/>
                <a:gdLst/>
                <a:ahLst/>
                <a:cxnLst/>
                <a:rect l="l" t="t" r="r" b="b"/>
                <a:pathLst>
                  <a:path w="3951" h="7378" extrusionOk="0">
                    <a:moveTo>
                      <a:pt x="2005" y="0"/>
                    </a:moveTo>
                    <a:cubicBezTo>
                      <a:pt x="1972" y="0"/>
                      <a:pt x="1940" y="1"/>
                      <a:pt x="1907" y="3"/>
                    </a:cubicBezTo>
                    <a:cubicBezTo>
                      <a:pt x="857" y="30"/>
                      <a:pt x="1" y="887"/>
                      <a:pt x="1" y="1936"/>
                    </a:cubicBezTo>
                    <a:lnTo>
                      <a:pt x="1" y="7377"/>
                    </a:lnTo>
                    <a:lnTo>
                      <a:pt x="3951" y="7377"/>
                    </a:lnTo>
                    <a:lnTo>
                      <a:pt x="3951" y="1936"/>
                    </a:lnTo>
                    <a:cubicBezTo>
                      <a:pt x="3951" y="864"/>
                      <a:pt x="3067" y="0"/>
                      <a:pt x="200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miter lim="27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43"/>
              <p:cNvSpPr/>
              <p:nvPr/>
            </p:nvSpPr>
            <p:spPr>
              <a:xfrm>
                <a:off x="5847779" y="2868372"/>
                <a:ext cx="53137" cy="90531"/>
              </a:xfrm>
              <a:custGeom>
                <a:avLst/>
                <a:gdLst/>
                <a:ahLst/>
                <a:cxnLst/>
                <a:rect l="l" t="t" r="r" b="b"/>
                <a:pathLst>
                  <a:path w="7928" h="13507" extrusionOk="0">
                    <a:moveTo>
                      <a:pt x="3895" y="1"/>
                    </a:moveTo>
                    <a:cubicBezTo>
                      <a:pt x="1740" y="1"/>
                      <a:pt x="0" y="1741"/>
                      <a:pt x="0" y="3868"/>
                    </a:cubicBezTo>
                    <a:lnTo>
                      <a:pt x="0" y="13507"/>
                    </a:lnTo>
                    <a:lnTo>
                      <a:pt x="7927" y="13507"/>
                    </a:lnTo>
                    <a:lnTo>
                      <a:pt x="7927" y="3868"/>
                    </a:lnTo>
                    <a:cubicBezTo>
                      <a:pt x="7927" y="1741"/>
                      <a:pt x="6187" y="1"/>
                      <a:pt x="38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miter lim="27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27" name="Google Shape;2227;p43"/>
            <p:cNvGrpSpPr/>
            <p:nvPr/>
          </p:nvGrpSpPr>
          <p:grpSpPr>
            <a:xfrm>
              <a:off x="5872800" y="2368175"/>
              <a:ext cx="587568" cy="1339528"/>
              <a:chOff x="5797800" y="2368175"/>
              <a:chExt cx="587568" cy="1339528"/>
            </a:xfrm>
          </p:grpSpPr>
          <p:sp>
            <p:nvSpPr>
              <p:cNvPr id="2228" name="Google Shape;2228;p43"/>
              <p:cNvSpPr/>
              <p:nvPr/>
            </p:nvSpPr>
            <p:spPr>
              <a:xfrm>
                <a:off x="5797800" y="2368175"/>
                <a:ext cx="587568" cy="1339528"/>
              </a:xfrm>
              <a:custGeom>
                <a:avLst/>
                <a:gdLst/>
                <a:ahLst/>
                <a:cxnLst/>
                <a:rect l="l" t="t" r="r" b="b"/>
                <a:pathLst>
                  <a:path w="87664" h="199855" extrusionOk="0">
                    <a:moveTo>
                      <a:pt x="3563" y="0"/>
                    </a:moveTo>
                    <a:cubicBezTo>
                      <a:pt x="2955" y="0"/>
                      <a:pt x="2679" y="0"/>
                      <a:pt x="2541" y="1409"/>
                    </a:cubicBezTo>
                    <a:lnTo>
                      <a:pt x="2486" y="1409"/>
                    </a:lnTo>
                    <a:cubicBezTo>
                      <a:pt x="2486" y="1464"/>
                      <a:pt x="2513" y="1492"/>
                      <a:pt x="2541" y="1547"/>
                    </a:cubicBezTo>
                    <a:cubicBezTo>
                      <a:pt x="2431" y="2845"/>
                      <a:pt x="2431" y="5193"/>
                      <a:pt x="2403" y="9501"/>
                    </a:cubicBezTo>
                    <a:cubicBezTo>
                      <a:pt x="2403" y="14639"/>
                      <a:pt x="2403" y="21903"/>
                      <a:pt x="2375" y="30575"/>
                    </a:cubicBezTo>
                    <a:lnTo>
                      <a:pt x="1105" y="30575"/>
                    </a:lnTo>
                    <a:cubicBezTo>
                      <a:pt x="497" y="30575"/>
                      <a:pt x="0" y="31072"/>
                      <a:pt x="0" y="31680"/>
                    </a:cubicBezTo>
                    <a:lnTo>
                      <a:pt x="0" y="41181"/>
                    </a:lnTo>
                    <a:cubicBezTo>
                      <a:pt x="0" y="41789"/>
                      <a:pt x="497" y="42286"/>
                      <a:pt x="1105" y="42286"/>
                    </a:cubicBezTo>
                    <a:lnTo>
                      <a:pt x="2375" y="42286"/>
                    </a:lnTo>
                    <a:lnTo>
                      <a:pt x="2375" y="56952"/>
                    </a:lnTo>
                    <a:lnTo>
                      <a:pt x="1105" y="56952"/>
                    </a:lnTo>
                    <a:cubicBezTo>
                      <a:pt x="497" y="56952"/>
                      <a:pt x="0" y="57449"/>
                      <a:pt x="0" y="58056"/>
                    </a:cubicBezTo>
                    <a:lnTo>
                      <a:pt x="0" y="67281"/>
                    </a:lnTo>
                    <a:cubicBezTo>
                      <a:pt x="0" y="67889"/>
                      <a:pt x="497" y="68386"/>
                      <a:pt x="1105" y="68386"/>
                    </a:cubicBezTo>
                    <a:lnTo>
                      <a:pt x="2375" y="68386"/>
                    </a:lnTo>
                    <a:lnTo>
                      <a:pt x="2375" y="74435"/>
                    </a:lnTo>
                    <a:lnTo>
                      <a:pt x="2375" y="88161"/>
                    </a:lnTo>
                    <a:lnTo>
                      <a:pt x="1105" y="88161"/>
                    </a:lnTo>
                    <a:cubicBezTo>
                      <a:pt x="497" y="88161"/>
                      <a:pt x="0" y="88659"/>
                      <a:pt x="0" y="89266"/>
                    </a:cubicBezTo>
                    <a:lnTo>
                      <a:pt x="0" y="99955"/>
                    </a:lnTo>
                    <a:cubicBezTo>
                      <a:pt x="0" y="100563"/>
                      <a:pt x="497" y="101060"/>
                      <a:pt x="1105" y="101060"/>
                    </a:cubicBezTo>
                    <a:lnTo>
                      <a:pt x="2348" y="101060"/>
                    </a:lnTo>
                    <a:lnTo>
                      <a:pt x="2348" y="107136"/>
                    </a:lnTo>
                    <a:lnTo>
                      <a:pt x="2348" y="120200"/>
                    </a:lnTo>
                    <a:lnTo>
                      <a:pt x="1105" y="120200"/>
                    </a:lnTo>
                    <a:cubicBezTo>
                      <a:pt x="497" y="120200"/>
                      <a:pt x="0" y="120697"/>
                      <a:pt x="0" y="121305"/>
                    </a:cubicBezTo>
                    <a:lnTo>
                      <a:pt x="0" y="130198"/>
                    </a:lnTo>
                    <a:cubicBezTo>
                      <a:pt x="0" y="130806"/>
                      <a:pt x="497" y="131303"/>
                      <a:pt x="1105" y="131303"/>
                    </a:cubicBezTo>
                    <a:lnTo>
                      <a:pt x="2348" y="131303"/>
                    </a:lnTo>
                    <a:lnTo>
                      <a:pt x="2348" y="185741"/>
                    </a:lnTo>
                    <a:lnTo>
                      <a:pt x="2348" y="199854"/>
                    </a:lnTo>
                    <a:lnTo>
                      <a:pt x="86559" y="199854"/>
                    </a:lnTo>
                    <a:cubicBezTo>
                      <a:pt x="87167" y="199854"/>
                      <a:pt x="87664" y="199357"/>
                      <a:pt x="87664" y="198722"/>
                    </a:cubicBezTo>
                    <a:lnTo>
                      <a:pt x="87222" y="170357"/>
                    </a:lnTo>
                    <a:cubicBezTo>
                      <a:pt x="87194" y="169749"/>
                      <a:pt x="86697" y="169252"/>
                      <a:pt x="86090" y="169252"/>
                    </a:cubicBezTo>
                    <a:lnTo>
                      <a:pt x="78743" y="169252"/>
                    </a:lnTo>
                    <a:cubicBezTo>
                      <a:pt x="78646" y="169224"/>
                      <a:pt x="78550" y="169210"/>
                      <a:pt x="78456" y="169210"/>
                    </a:cubicBezTo>
                    <a:cubicBezTo>
                      <a:pt x="78363" y="169210"/>
                      <a:pt x="78273" y="169224"/>
                      <a:pt x="78190" y="169252"/>
                    </a:cubicBezTo>
                    <a:lnTo>
                      <a:pt x="66148" y="169252"/>
                    </a:lnTo>
                    <a:lnTo>
                      <a:pt x="70043" y="164998"/>
                    </a:lnTo>
                    <a:cubicBezTo>
                      <a:pt x="70236" y="164805"/>
                      <a:pt x="70319" y="164529"/>
                      <a:pt x="70319" y="164253"/>
                    </a:cubicBezTo>
                    <a:lnTo>
                      <a:pt x="70319" y="159530"/>
                    </a:lnTo>
                    <a:cubicBezTo>
                      <a:pt x="71120" y="158618"/>
                      <a:pt x="73053" y="156188"/>
                      <a:pt x="73357" y="154172"/>
                    </a:cubicBezTo>
                    <a:cubicBezTo>
                      <a:pt x="73689" y="151962"/>
                      <a:pt x="73219" y="149697"/>
                      <a:pt x="72031" y="147819"/>
                    </a:cubicBezTo>
                    <a:cubicBezTo>
                      <a:pt x="72722" y="143566"/>
                      <a:pt x="70650" y="139036"/>
                      <a:pt x="67170" y="137296"/>
                    </a:cubicBezTo>
                    <a:cubicBezTo>
                      <a:pt x="66164" y="136797"/>
                      <a:pt x="65080" y="136561"/>
                      <a:pt x="63995" y="136561"/>
                    </a:cubicBezTo>
                    <a:cubicBezTo>
                      <a:pt x="61119" y="136561"/>
                      <a:pt x="58226" y="138218"/>
                      <a:pt x="56703" y="141025"/>
                    </a:cubicBezTo>
                    <a:cubicBezTo>
                      <a:pt x="56537" y="141356"/>
                      <a:pt x="56537" y="141771"/>
                      <a:pt x="56730" y="142130"/>
                    </a:cubicBezTo>
                    <a:cubicBezTo>
                      <a:pt x="56879" y="142452"/>
                      <a:pt x="57206" y="142663"/>
                      <a:pt x="57570" y="142663"/>
                    </a:cubicBezTo>
                    <a:cubicBezTo>
                      <a:pt x="57612" y="142663"/>
                      <a:pt x="57654" y="142660"/>
                      <a:pt x="57697" y="142654"/>
                    </a:cubicBezTo>
                    <a:cubicBezTo>
                      <a:pt x="59023" y="142654"/>
                      <a:pt x="60348" y="143593"/>
                      <a:pt x="61066" y="144947"/>
                    </a:cubicBezTo>
                    <a:cubicBezTo>
                      <a:pt x="54465" y="146190"/>
                      <a:pt x="48693" y="151769"/>
                      <a:pt x="46566" y="159060"/>
                    </a:cubicBezTo>
                    <a:cubicBezTo>
                      <a:pt x="46069" y="159088"/>
                      <a:pt x="45379" y="159116"/>
                      <a:pt x="44633" y="159116"/>
                    </a:cubicBezTo>
                    <a:lnTo>
                      <a:pt x="44633" y="131192"/>
                    </a:lnTo>
                    <a:lnTo>
                      <a:pt x="51151" y="126331"/>
                    </a:lnTo>
                    <a:cubicBezTo>
                      <a:pt x="51427" y="126110"/>
                      <a:pt x="51593" y="125779"/>
                      <a:pt x="51593" y="125420"/>
                    </a:cubicBezTo>
                    <a:lnTo>
                      <a:pt x="51593" y="119344"/>
                    </a:lnTo>
                    <a:cubicBezTo>
                      <a:pt x="52366" y="118543"/>
                      <a:pt x="54024" y="116609"/>
                      <a:pt x="54162" y="114869"/>
                    </a:cubicBezTo>
                    <a:cubicBezTo>
                      <a:pt x="54327" y="113019"/>
                      <a:pt x="53692" y="111196"/>
                      <a:pt x="52422" y="109843"/>
                    </a:cubicBezTo>
                    <a:cubicBezTo>
                      <a:pt x="52781" y="107633"/>
                      <a:pt x="52063" y="105396"/>
                      <a:pt x="50488" y="103794"/>
                    </a:cubicBezTo>
                    <a:cubicBezTo>
                      <a:pt x="49243" y="102632"/>
                      <a:pt x="47623" y="102015"/>
                      <a:pt x="45969" y="102015"/>
                    </a:cubicBezTo>
                    <a:cubicBezTo>
                      <a:pt x="45422" y="102015"/>
                      <a:pt x="44871" y="102082"/>
                      <a:pt x="44329" y="102220"/>
                    </a:cubicBezTo>
                    <a:cubicBezTo>
                      <a:pt x="42479" y="102689"/>
                      <a:pt x="40683" y="103904"/>
                      <a:pt x="39164" y="105727"/>
                    </a:cubicBezTo>
                    <a:cubicBezTo>
                      <a:pt x="38571" y="106455"/>
                      <a:pt x="39110" y="107552"/>
                      <a:pt x="40036" y="107552"/>
                    </a:cubicBezTo>
                    <a:cubicBezTo>
                      <a:pt x="40058" y="107552"/>
                      <a:pt x="40081" y="107552"/>
                      <a:pt x="40103" y="107550"/>
                    </a:cubicBezTo>
                    <a:cubicBezTo>
                      <a:pt x="40157" y="107546"/>
                      <a:pt x="40211" y="107544"/>
                      <a:pt x="40265" y="107544"/>
                    </a:cubicBezTo>
                    <a:cubicBezTo>
                      <a:pt x="41237" y="107544"/>
                      <a:pt x="42234" y="108239"/>
                      <a:pt x="42810" y="109207"/>
                    </a:cubicBezTo>
                    <a:cubicBezTo>
                      <a:pt x="40352" y="109484"/>
                      <a:pt x="38032" y="110588"/>
                      <a:pt x="36292" y="112384"/>
                    </a:cubicBezTo>
                    <a:cubicBezTo>
                      <a:pt x="34303" y="114510"/>
                      <a:pt x="33060" y="117245"/>
                      <a:pt x="32757" y="120145"/>
                    </a:cubicBezTo>
                    <a:cubicBezTo>
                      <a:pt x="32425" y="120145"/>
                      <a:pt x="31956" y="120172"/>
                      <a:pt x="31348" y="120172"/>
                    </a:cubicBezTo>
                    <a:lnTo>
                      <a:pt x="31072" y="120172"/>
                    </a:lnTo>
                    <a:lnTo>
                      <a:pt x="31072" y="100673"/>
                    </a:lnTo>
                    <a:lnTo>
                      <a:pt x="42755" y="94652"/>
                    </a:lnTo>
                    <a:cubicBezTo>
                      <a:pt x="43142" y="94486"/>
                      <a:pt x="43362" y="94100"/>
                      <a:pt x="43362" y="93685"/>
                    </a:cubicBezTo>
                    <a:lnTo>
                      <a:pt x="43362" y="89542"/>
                    </a:lnTo>
                    <a:cubicBezTo>
                      <a:pt x="44108" y="88990"/>
                      <a:pt x="45323" y="87968"/>
                      <a:pt x="45655" y="86836"/>
                    </a:cubicBezTo>
                    <a:cubicBezTo>
                      <a:pt x="46069" y="85482"/>
                      <a:pt x="45959" y="84019"/>
                      <a:pt x="45323" y="82748"/>
                    </a:cubicBezTo>
                    <a:cubicBezTo>
                      <a:pt x="45821" y="80566"/>
                      <a:pt x="45379" y="78274"/>
                      <a:pt x="44053" y="76451"/>
                    </a:cubicBezTo>
                    <a:cubicBezTo>
                      <a:pt x="42827" y="74800"/>
                      <a:pt x="40899" y="73851"/>
                      <a:pt x="38884" y="73851"/>
                    </a:cubicBezTo>
                    <a:cubicBezTo>
                      <a:pt x="38674" y="73851"/>
                      <a:pt x="38464" y="73861"/>
                      <a:pt x="38253" y="73882"/>
                    </a:cubicBezTo>
                    <a:cubicBezTo>
                      <a:pt x="36181" y="74103"/>
                      <a:pt x="34220" y="75374"/>
                      <a:pt x="32950" y="77362"/>
                    </a:cubicBezTo>
                    <a:cubicBezTo>
                      <a:pt x="32439" y="78129"/>
                      <a:pt x="33042" y="79072"/>
                      <a:pt x="33855" y="79072"/>
                    </a:cubicBezTo>
                    <a:cubicBezTo>
                      <a:pt x="34008" y="79072"/>
                      <a:pt x="34169" y="79039"/>
                      <a:pt x="34331" y="78964"/>
                    </a:cubicBezTo>
                    <a:cubicBezTo>
                      <a:pt x="34488" y="78895"/>
                      <a:pt x="34656" y="78861"/>
                      <a:pt x="34824" y="78861"/>
                    </a:cubicBezTo>
                    <a:cubicBezTo>
                      <a:pt x="35126" y="78861"/>
                      <a:pt x="35426" y="78972"/>
                      <a:pt x="35657" y="79185"/>
                    </a:cubicBezTo>
                    <a:cubicBezTo>
                      <a:pt x="35850" y="79351"/>
                      <a:pt x="36016" y="79572"/>
                      <a:pt x="36099" y="79793"/>
                    </a:cubicBezTo>
                    <a:cubicBezTo>
                      <a:pt x="36025" y="79791"/>
                      <a:pt x="35951" y="79790"/>
                      <a:pt x="35878" y="79790"/>
                    </a:cubicBezTo>
                    <a:cubicBezTo>
                      <a:pt x="33829" y="79790"/>
                      <a:pt x="31843" y="80530"/>
                      <a:pt x="30243" y="81837"/>
                    </a:cubicBezTo>
                    <a:cubicBezTo>
                      <a:pt x="28310" y="83466"/>
                      <a:pt x="26984" y="85676"/>
                      <a:pt x="26459" y="88161"/>
                    </a:cubicBezTo>
                    <a:lnTo>
                      <a:pt x="24968" y="88161"/>
                    </a:lnTo>
                    <a:lnTo>
                      <a:pt x="24968" y="68331"/>
                    </a:lnTo>
                    <a:lnTo>
                      <a:pt x="31873" y="64022"/>
                    </a:lnTo>
                    <a:cubicBezTo>
                      <a:pt x="32204" y="63829"/>
                      <a:pt x="32398" y="63470"/>
                      <a:pt x="32398" y="63083"/>
                    </a:cubicBezTo>
                    <a:lnTo>
                      <a:pt x="32398" y="59106"/>
                    </a:lnTo>
                    <a:lnTo>
                      <a:pt x="32646" y="58885"/>
                    </a:lnTo>
                    <a:cubicBezTo>
                      <a:pt x="32646" y="58885"/>
                      <a:pt x="32674" y="58885"/>
                      <a:pt x="32674" y="58857"/>
                    </a:cubicBezTo>
                    <a:lnTo>
                      <a:pt x="32701" y="58857"/>
                    </a:lnTo>
                    <a:cubicBezTo>
                      <a:pt x="33364" y="58305"/>
                      <a:pt x="33889" y="57614"/>
                      <a:pt x="34276" y="56841"/>
                    </a:cubicBezTo>
                    <a:cubicBezTo>
                      <a:pt x="34745" y="55709"/>
                      <a:pt x="34635" y="54411"/>
                      <a:pt x="33944" y="53389"/>
                    </a:cubicBezTo>
                    <a:cubicBezTo>
                      <a:pt x="34441" y="51814"/>
                      <a:pt x="34276" y="50102"/>
                      <a:pt x="33530" y="48638"/>
                    </a:cubicBezTo>
                    <a:cubicBezTo>
                      <a:pt x="32646" y="47027"/>
                      <a:pt x="31004" y="46002"/>
                      <a:pt x="29317" y="46002"/>
                    </a:cubicBezTo>
                    <a:cubicBezTo>
                      <a:pt x="29212" y="46002"/>
                      <a:pt x="29106" y="46006"/>
                      <a:pt x="29000" y="46014"/>
                    </a:cubicBezTo>
                    <a:cubicBezTo>
                      <a:pt x="27205" y="46152"/>
                      <a:pt x="25576" y="47395"/>
                      <a:pt x="24857" y="49246"/>
                    </a:cubicBezTo>
                    <a:cubicBezTo>
                      <a:pt x="24692" y="49660"/>
                      <a:pt x="24802" y="50157"/>
                      <a:pt x="25134" y="50461"/>
                    </a:cubicBezTo>
                    <a:cubicBezTo>
                      <a:pt x="25161" y="50489"/>
                      <a:pt x="25189" y="50544"/>
                      <a:pt x="25244" y="50571"/>
                    </a:cubicBezTo>
                    <a:cubicBezTo>
                      <a:pt x="24277" y="50820"/>
                      <a:pt x="23366" y="51262"/>
                      <a:pt x="22593" y="51897"/>
                    </a:cubicBezTo>
                    <a:cubicBezTo>
                      <a:pt x="22206" y="52201"/>
                      <a:pt x="21875" y="52532"/>
                      <a:pt x="21543" y="52892"/>
                    </a:cubicBezTo>
                    <a:cubicBezTo>
                      <a:pt x="21543" y="49632"/>
                      <a:pt x="21516" y="45296"/>
                      <a:pt x="21516" y="41844"/>
                    </a:cubicBezTo>
                    <a:lnTo>
                      <a:pt x="27702" y="37535"/>
                    </a:lnTo>
                    <a:cubicBezTo>
                      <a:pt x="28006" y="37314"/>
                      <a:pt x="28172" y="36983"/>
                      <a:pt x="28172" y="36624"/>
                    </a:cubicBezTo>
                    <a:lnTo>
                      <a:pt x="28172" y="32205"/>
                    </a:lnTo>
                    <a:cubicBezTo>
                      <a:pt x="28199" y="32149"/>
                      <a:pt x="28227" y="32039"/>
                      <a:pt x="28255" y="31928"/>
                    </a:cubicBezTo>
                    <a:cubicBezTo>
                      <a:pt x="28779" y="29857"/>
                      <a:pt x="29912" y="24637"/>
                      <a:pt x="28641" y="21737"/>
                    </a:cubicBezTo>
                    <a:cubicBezTo>
                      <a:pt x="27122" y="18257"/>
                      <a:pt x="23918" y="15909"/>
                      <a:pt x="20466" y="15771"/>
                    </a:cubicBezTo>
                    <a:cubicBezTo>
                      <a:pt x="20440" y="15769"/>
                      <a:pt x="20414" y="15768"/>
                      <a:pt x="20388" y="15768"/>
                    </a:cubicBezTo>
                    <a:cubicBezTo>
                      <a:pt x="20056" y="15768"/>
                      <a:pt x="19732" y="15931"/>
                      <a:pt x="19527" y="16213"/>
                    </a:cubicBezTo>
                    <a:cubicBezTo>
                      <a:pt x="19306" y="16489"/>
                      <a:pt x="19251" y="16876"/>
                      <a:pt x="19361" y="17207"/>
                    </a:cubicBezTo>
                    <a:cubicBezTo>
                      <a:pt x="20135" y="19555"/>
                      <a:pt x="20079" y="21903"/>
                      <a:pt x="19223" y="23532"/>
                    </a:cubicBezTo>
                    <a:cubicBezTo>
                      <a:pt x="18781" y="24444"/>
                      <a:pt x="17953" y="25106"/>
                      <a:pt x="16986" y="25383"/>
                    </a:cubicBezTo>
                    <a:cubicBezTo>
                      <a:pt x="16931" y="25410"/>
                      <a:pt x="16848" y="25438"/>
                      <a:pt x="16793" y="25438"/>
                    </a:cubicBezTo>
                    <a:cubicBezTo>
                      <a:pt x="18201" y="23505"/>
                      <a:pt x="18781" y="21129"/>
                      <a:pt x="18422" y="18782"/>
                    </a:cubicBezTo>
                    <a:cubicBezTo>
                      <a:pt x="17897" y="15661"/>
                      <a:pt x="15522" y="13120"/>
                      <a:pt x="12760" y="12650"/>
                    </a:cubicBezTo>
                    <a:cubicBezTo>
                      <a:pt x="12703" y="12642"/>
                      <a:pt x="12647" y="12637"/>
                      <a:pt x="12591" y="12637"/>
                    </a:cubicBezTo>
                    <a:cubicBezTo>
                      <a:pt x="12104" y="12637"/>
                      <a:pt x="11666" y="12953"/>
                      <a:pt x="11517" y="13423"/>
                    </a:cubicBezTo>
                    <a:cubicBezTo>
                      <a:pt x="11075" y="14860"/>
                      <a:pt x="10661" y="16075"/>
                      <a:pt x="9915" y="16848"/>
                    </a:cubicBezTo>
                    <a:cubicBezTo>
                      <a:pt x="9584" y="17180"/>
                      <a:pt x="9114" y="17401"/>
                      <a:pt x="8645" y="17401"/>
                    </a:cubicBezTo>
                    <a:cubicBezTo>
                      <a:pt x="8424" y="17373"/>
                      <a:pt x="8203" y="17290"/>
                      <a:pt x="8037" y="17097"/>
                    </a:cubicBezTo>
                    <a:cubicBezTo>
                      <a:pt x="7706" y="16683"/>
                      <a:pt x="7651" y="15854"/>
                      <a:pt x="7899" y="15163"/>
                    </a:cubicBezTo>
                    <a:cubicBezTo>
                      <a:pt x="8231" y="14418"/>
                      <a:pt x="8755" y="13755"/>
                      <a:pt x="9391" y="13285"/>
                    </a:cubicBezTo>
                    <a:cubicBezTo>
                      <a:pt x="9833" y="12926"/>
                      <a:pt x="9915" y="12319"/>
                      <a:pt x="9639" y="11822"/>
                    </a:cubicBezTo>
                    <a:cubicBezTo>
                      <a:pt x="7457" y="8397"/>
                      <a:pt x="5773" y="4696"/>
                      <a:pt x="4640" y="801"/>
                    </a:cubicBezTo>
                    <a:cubicBezTo>
                      <a:pt x="4502" y="332"/>
                      <a:pt x="4060" y="0"/>
                      <a:pt x="35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miter lim="27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43"/>
              <p:cNvSpPr/>
              <p:nvPr/>
            </p:nvSpPr>
            <p:spPr>
              <a:xfrm>
                <a:off x="5887022" y="3328219"/>
                <a:ext cx="127555" cy="284715"/>
              </a:xfrm>
              <a:custGeom>
                <a:avLst/>
                <a:gdLst/>
                <a:ahLst/>
                <a:cxnLst/>
                <a:rect l="l" t="t" r="r" b="b"/>
                <a:pathLst>
                  <a:path w="19031" h="42479" extrusionOk="0">
                    <a:moveTo>
                      <a:pt x="9336" y="0"/>
                    </a:moveTo>
                    <a:cubicBezTo>
                      <a:pt x="4199" y="0"/>
                      <a:pt x="1" y="4171"/>
                      <a:pt x="1" y="9336"/>
                    </a:cubicBezTo>
                    <a:lnTo>
                      <a:pt x="1" y="42479"/>
                    </a:lnTo>
                    <a:lnTo>
                      <a:pt x="19030" y="42479"/>
                    </a:lnTo>
                    <a:lnTo>
                      <a:pt x="19030" y="9336"/>
                    </a:lnTo>
                    <a:cubicBezTo>
                      <a:pt x="19030" y="4171"/>
                      <a:pt x="14860" y="0"/>
                      <a:pt x="97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miter lim="27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43"/>
              <p:cNvSpPr/>
              <p:nvPr/>
            </p:nvSpPr>
            <p:spPr>
              <a:xfrm>
                <a:off x="5868141" y="3071455"/>
                <a:ext cx="60725" cy="102193"/>
              </a:xfrm>
              <a:custGeom>
                <a:avLst/>
                <a:gdLst/>
                <a:ahLst/>
                <a:cxnLst/>
                <a:rect l="l" t="t" r="r" b="b"/>
                <a:pathLst>
                  <a:path w="9060" h="15247" extrusionOk="0">
                    <a:moveTo>
                      <a:pt x="4447" y="0"/>
                    </a:moveTo>
                    <a:cubicBezTo>
                      <a:pt x="1989" y="0"/>
                      <a:pt x="28" y="1961"/>
                      <a:pt x="0" y="4419"/>
                    </a:cubicBezTo>
                    <a:lnTo>
                      <a:pt x="0" y="15246"/>
                    </a:lnTo>
                    <a:lnTo>
                      <a:pt x="9060" y="15246"/>
                    </a:lnTo>
                    <a:lnTo>
                      <a:pt x="9060" y="4419"/>
                    </a:lnTo>
                    <a:cubicBezTo>
                      <a:pt x="9060" y="1961"/>
                      <a:pt x="7071" y="0"/>
                      <a:pt x="44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miter lim="27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43"/>
              <p:cNvSpPr/>
              <p:nvPr/>
            </p:nvSpPr>
            <p:spPr>
              <a:xfrm>
                <a:off x="5854254" y="2700639"/>
                <a:ext cx="26482" cy="49451"/>
              </a:xfrm>
              <a:custGeom>
                <a:avLst/>
                <a:gdLst/>
                <a:ahLst/>
                <a:cxnLst/>
                <a:rect l="l" t="t" r="r" b="b"/>
                <a:pathLst>
                  <a:path w="3951" h="7378" extrusionOk="0">
                    <a:moveTo>
                      <a:pt x="2005" y="0"/>
                    </a:moveTo>
                    <a:cubicBezTo>
                      <a:pt x="1972" y="0"/>
                      <a:pt x="1940" y="1"/>
                      <a:pt x="1907" y="3"/>
                    </a:cubicBezTo>
                    <a:cubicBezTo>
                      <a:pt x="857" y="30"/>
                      <a:pt x="1" y="887"/>
                      <a:pt x="1" y="1936"/>
                    </a:cubicBezTo>
                    <a:lnTo>
                      <a:pt x="1" y="7377"/>
                    </a:lnTo>
                    <a:lnTo>
                      <a:pt x="3951" y="7377"/>
                    </a:lnTo>
                    <a:lnTo>
                      <a:pt x="3951" y="1936"/>
                    </a:lnTo>
                    <a:cubicBezTo>
                      <a:pt x="3951" y="864"/>
                      <a:pt x="3067" y="0"/>
                      <a:pt x="200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miter lim="27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43"/>
              <p:cNvSpPr/>
              <p:nvPr/>
            </p:nvSpPr>
            <p:spPr>
              <a:xfrm>
                <a:off x="5847779" y="2868372"/>
                <a:ext cx="53137" cy="90531"/>
              </a:xfrm>
              <a:custGeom>
                <a:avLst/>
                <a:gdLst/>
                <a:ahLst/>
                <a:cxnLst/>
                <a:rect l="l" t="t" r="r" b="b"/>
                <a:pathLst>
                  <a:path w="7928" h="13507" extrusionOk="0">
                    <a:moveTo>
                      <a:pt x="3895" y="1"/>
                    </a:moveTo>
                    <a:cubicBezTo>
                      <a:pt x="1740" y="1"/>
                      <a:pt x="0" y="1741"/>
                      <a:pt x="0" y="3868"/>
                    </a:cubicBezTo>
                    <a:lnTo>
                      <a:pt x="0" y="13507"/>
                    </a:lnTo>
                    <a:lnTo>
                      <a:pt x="7927" y="13507"/>
                    </a:lnTo>
                    <a:lnTo>
                      <a:pt x="7927" y="3868"/>
                    </a:lnTo>
                    <a:cubicBezTo>
                      <a:pt x="7927" y="1741"/>
                      <a:pt x="6187" y="1"/>
                      <a:pt x="38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miter lim="27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33" name="Google Shape;2233;p43"/>
          <p:cNvGrpSpPr/>
          <p:nvPr/>
        </p:nvGrpSpPr>
        <p:grpSpPr>
          <a:xfrm>
            <a:off x="6538725" y="994600"/>
            <a:ext cx="382675" cy="382675"/>
            <a:chOff x="977325" y="1958850"/>
            <a:chExt cx="382675" cy="382675"/>
          </a:xfrm>
        </p:grpSpPr>
        <p:sp>
          <p:nvSpPr>
            <p:cNvPr id="2234" name="Google Shape;2234;p43"/>
            <p:cNvSpPr/>
            <p:nvPr/>
          </p:nvSpPr>
          <p:spPr>
            <a:xfrm>
              <a:off x="1030900" y="2012425"/>
              <a:ext cx="329100" cy="329100"/>
            </a:xfrm>
            <a:prstGeom prst="ellipse">
              <a:avLst/>
            </a:prstGeom>
            <a:solidFill>
              <a:schemeClr val="accent2"/>
            </a:solidFill>
            <a:ln w="19050" cap="rnd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43"/>
            <p:cNvSpPr/>
            <p:nvPr/>
          </p:nvSpPr>
          <p:spPr>
            <a:xfrm>
              <a:off x="977325" y="1958850"/>
              <a:ext cx="329100" cy="329100"/>
            </a:xfrm>
            <a:prstGeom prst="ellipse">
              <a:avLst/>
            </a:prstGeom>
            <a:solidFill>
              <a:schemeClr val="accent2"/>
            </a:solidFill>
            <a:ln w="19050" cap="rnd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6" name="Google Shape;2236;p43"/>
          <p:cNvGrpSpPr/>
          <p:nvPr/>
        </p:nvGrpSpPr>
        <p:grpSpPr>
          <a:xfrm>
            <a:off x="2250700" y="2502388"/>
            <a:ext cx="382675" cy="382675"/>
            <a:chOff x="7940700" y="833750"/>
            <a:chExt cx="382675" cy="382675"/>
          </a:xfrm>
        </p:grpSpPr>
        <p:sp>
          <p:nvSpPr>
            <p:cNvPr id="2237" name="Google Shape;2237;p43"/>
            <p:cNvSpPr/>
            <p:nvPr/>
          </p:nvSpPr>
          <p:spPr>
            <a:xfrm rot="10800000" flipH="1">
              <a:off x="7994275" y="833750"/>
              <a:ext cx="329100" cy="329100"/>
            </a:xfrm>
            <a:prstGeom prst="ellipse">
              <a:avLst/>
            </a:prstGeom>
            <a:solidFill>
              <a:schemeClr val="lt2"/>
            </a:solidFill>
            <a:ln w="19050" cap="rnd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43"/>
            <p:cNvSpPr/>
            <p:nvPr/>
          </p:nvSpPr>
          <p:spPr>
            <a:xfrm rot="10800000" flipH="1">
              <a:off x="7940700" y="887325"/>
              <a:ext cx="329100" cy="329100"/>
            </a:xfrm>
            <a:prstGeom prst="ellipse">
              <a:avLst/>
            </a:prstGeom>
            <a:solidFill>
              <a:schemeClr val="lt2"/>
            </a:solidFill>
            <a:ln w="19050" cap="rnd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4" name="Google Shape;2514;p52"/>
          <p:cNvGrpSpPr/>
          <p:nvPr/>
        </p:nvGrpSpPr>
        <p:grpSpPr>
          <a:xfrm>
            <a:off x="3332100" y="2112041"/>
            <a:ext cx="2479925" cy="2319900"/>
            <a:chOff x="5192687" y="893625"/>
            <a:chExt cx="2479925" cy="2319900"/>
          </a:xfrm>
        </p:grpSpPr>
        <p:sp>
          <p:nvSpPr>
            <p:cNvPr id="2515" name="Google Shape;2515;p52"/>
            <p:cNvSpPr/>
            <p:nvPr/>
          </p:nvSpPr>
          <p:spPr>
            <a:xfrm>
              <a:off x="5193113" y="893625"/>
              <a:ext cx="2479500" cy="2319900"/>
            </a:xfrm>
            <a:prstGeom prst="roundRect">
              <a:avLst>
                <a:gd name="adj" fmla="val 6771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52"/>
            <p:cNvSpPr/>
            <p:nvPr/>
          </p:nvSpPr>
          <p:spPr>
            <a:xfrm>
              <a:off x="5192687" y="893625"/>
              <a:ext cx="2479500" cy="475800"/>
            </a:xfrm>
            <a:prstGeom prst="round2SameRect">
              <a:avLst>
                <a:gd name="adj1" fmla="val 22159"/>
                <a:gd name="adj2" fmla="val 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7" name="Google Shape;2517;p52"/>
          <p:cNvGrpSpPr/>
          <p:nvPr/>
        </p:nvGrpSpPr>
        <p:grpSpPr>
          <a:xfrm>
            <a:off x="5914125" y="2112041"/>
            <a:ext cx="2479925" cy="2319900"/>
            <a:chOff x="5192687" y="893625"/>
            <a:chExt cx="2479925" cy="2319900"/>
          </a:xfrm>
        </p:grpSpPr>
        <p:sp>
          <p:nvSpPr>
            <p:cNvPr id="2518" name="Google Shape;2518;p52"/>
            <p:cNvSpPr/>
            <p:nvPr/>
          </p:nvSpPr>
          <p:spPr>
            <a:xfrm>
              <a:off x="5193113" y="893625"/>
              <a:ext cx="2479500" cy="2319900"/>
            </a:xfrm>
            <a:prstGeom prst="roundRect">
              <a:avLst>
                <a:gd name="adj" fmla="val 6573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52"/>
            <p:cNvSpPr/>
            <p:nvPr/>
          </p:nvSpPr>
          <p:spPr>
            <a:xfrm>
              <a:off x="5192687" y="893625"/>
              <a:ext cx="2479500" cy="475800"/>
            </a:xfrm>
            <a:prstGeom prst="round2SameRect">
              <a:avLst>
                <a:gd name="adj1" fmla="val 22159"/>
                <a:gd name="adj2" fmla="val 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0" name="Google Shape;2520;p52"/>
          <p:cNvGrpSpPr/>
          <p:nvPr/>
        </p:nvGrpSpPr>
        <p:grpSpPr>
          <a:xfrm>
            <a:off x="719575" y="2112041"/>
            <a:ext cx="2479925" cy="2319900"/>
            <a:chOff x="5192687" y="893625"/>
            <a:chExt cx="2479925" cy="2319900"/>
          </a:xfrm>
        </p:grpSpPr>
        <p:sp>
          <p:nvSpPr>
            <p:cNvPr id="2521" name="Google Shape;2521;p52"/>
            <p:cNvSpPr/>
            <p:nvPr/>
          </p:nvSpPr>
          <p:spPr>
            <a:xfrm>
              <a:off x="5193113" y="893625"/>
              <a:ext cx="2479500" cy="2319900"/>
            </a:xfrm>
            <a:prstGeom prst="roundRect">
              <a:avLst>
                <a:gd name="adj" fmla="val 5601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52"/>
            <p:cNvSpPr/>
            <p:nvPr/>
          </p:nvSpPr>
          <p:spPr>
            <a:xfrm>
              <a:off x="5192687" y="893625"/>
              <a:ext cx="2479500" cy="475800"/>
            </a:xfrm>
            <a:prstGeom prst="round2SameRect">
              <a:avLst>
                <a:gd name="adj1" fmla="val 22159"/>
                <a:gd name="adj2" fmla="val 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6" name="Google Shape;2526;p52"/>
          <p:cNvSpPr txBox="1">
            <a:spLocks noGrp="1"/>
          </p:cNvSpPr>
          <p:nvPr>
            <p:ph type="title"/>
          </p:nvPr>
        </p:nvSpPr>
        <p:spPr>
          <a:xfrm>
            <a:off x="463478" y="506901"/>
            <a:ext cx="821341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Alur Diskusi</a:t>
            </a:r>
            <a:endParaRPr sz="3200" dirty="0"/>
          </a:p>
        </p:txBody>
      </p:sp>
      <p:sp>
        <p:nvSpPr>
          <p:cNvPr id="2527" name="Google Shape;2527;p52"/>
          <p:cNvSpPr txBox="1">
            <a:spLocks noGrp="1"/>
          </p:cNvSpPr>
          <p:nvPr>
            <p:ph type="subTitle" idx="1"/>
          </p:nvPr>
        </p:nvSpPr>
        <p:spPr>
          <a:xfrm>
            <a:off x="749949" y="2684741"/>
            <a:ext cx="2449126" cy="15208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 b="1" dirty="0" err="1">
                <a:solidFill>
                  <a:schemeClr val="tx1"/>
                </a:solidFill>
              </a:rPr>
              <a:t>Penyampaian</a:t>
            </a:r>
            <a:r>
              <a:rPr lang="en-ID" sz="2000" b="1" dirty="0">
                <a:solidFill>
                  <a:schemeClr val="tx1"/>
                </a:solidFill>
              </a:rPr>
              <a:t> </a:t>
            </a:r>
            <a:r>
              <a:rPr lang="en-ID" sz="2000" b="1" dirty="0" err="1">
                <a:solidFill>
                  <a:schemeClr val="tx1"/>
                </a:solidFill>
              </a:rPr>
              <a:t>Prioritas</a:t>
            </a:r>
            <a:r>
              <a:rPr lang="en-ID" sz="2000" b="1" dirty="0">
                <a:solidFill>
                  <a:schemeClr val="tx1"/>
                </a:solidFill>
              </a:rPr>
              <a:t> </a:t>
            </a:r>
            <a:r>
              <a:rPr lang="en-ID" sz="2000" b="1" dirty="0" err="1">
                <a:solidFill>
                  <a:schemeClr val="tx1"/>
                </a:solidFill>
              </a:rPr>
              <a:t>Dosen</a:t>
            </a:r>
            <a:r>
              <a:rPr lang="en-ID" sz="2000" b="1" dirty="0">
                <a:solidFill>
                  <a:schemeClr val="tx1"/>
                </a:solidFill>
              </a:rPr>
              <a:t> </a:t>
            </a:r>
            <a:r>
              <a:rPr lang="en-ID" sz="2000" b="1" dirty="0" err="1">
                <a:solidFill>
                  <a:schemeClr val="tx1"/>
                </a:solidFill>
              </a:rPr>
              <a:t>Pembimbing</a:t>
            </a:r>
            <a:endParaRPr sz="2000" b="1" dirty="0">
              <a:solidFill>
                <a:schemeClr val="tx1"/>
              </a:solidFill>
            </a:endParaRPr>
          </a:p>
        </p:txBody>
      </p:sp>
      <p:sp>
        <p:nvSpPr>
          <p:cNvPr id="2528" name="Google Shape;2528;p52"/>
          <p:cNvSpPr txBox="1">
            <a:spLocks noGrp="1"/>
          </p:cNvSpPr>
          <p:nvPr>
            <p:ph type="subTitle" idx="2"/>
          </p:nvPr>
        </p:nvSpPr>
        <p:spPr>
          <a:xfrm>
            <a:off x="3332100" y="2684741"/>
            <a:ext cx="2479500" cy="15208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 b="1" dirty="0" err="1">
                <a:solidFill>
                  <a:schemeClr val="tx1"/>
                </a:solidFill>
              </a:rPr>
              <a:t>Penyampaian</a:t>
            </a:r>
            <a:r>
              <a:rPr lang="en-ID" sz="2000" b="1" dirty="0">
                <a:solidFill>
                  <a:schemeClr val="tx1"/>
                </a:solidFill>
              </a:rPr>
              <a:t> </a:t>
            </a:r>
            <a:r>
              <a:rPr lang="en-ID" sz="2000" b="1" dirty="0" err="1">
                <a:solidFill>
                  <a:schemeClr val="tx1"/>
                </a:solidFill>
              </a:rPr>
              <a:t>Alasan</a:t>
            </a:r>
            <a:r>
              <a:rPr lang="en-ID" sz="2000" b="1" dirty="0">
                <a:solidFill>
                  <a:schemeClr val="tx1"/>
                </a:solidFill>
              </a:rPr>
              <a:t> </a:t>
            </a:r>
            <a:r>
              <a:rPr lang="en-ID" sz="2000" b="1" dirty="0" err="1">
                <a:solidFill>
                  <a:schemeClr val="tx1"/>
                </a:solidFill>
              </a:rPr>
              <a:t>Memlih</a:t>
            </a:r>
            <a:r>
              <a:rPr lang="en-ID" sz="2000" b="1" dirty="0">
                <a:solidFill>
                  <a:schemeClr val="tx1"/>
                </a:solidFill>
              </a:rPr>
              <a:t> </a:t>
            </a:r>
            <a:r>
              <a:rPr lang="en-ID" sz="2000" b="1" dirty="0" err="1">
                <a:solidFill>
                  <a:schemeClr val="tx1"/>
                </a:solidFill>
              </a:rPr>
              <a:t>Dosen</a:t>
            </a:r>
            <a:r>
              <a:rPr lang="en-ID" sz="2000" b="1" dirty="0">
                <a:solidFill>
                  <a:schemeClr val="tx1"/>
                </a:solidFill>
              </a:rPr>
              <a:t> </a:t>
            </a:r>
            <a:r>
              <a:rPr lang="en-ID" sz="2000" b="1" dirty="0" err="1">
                <a:solidFill>
                  <a:schemeClr val="tx1"/>
                </a:solidFill>
              </a:rPr>
              <a:t>Pembimbing</a:t>
            </a:r>
            <a:endParaRPr sz="2000" b="1" dirty="0">
              <a:solidFill>
                <a:schemeClr val="tx1"/>
              </a:solidFill>
            </a:endParaRPr>
          </a:p>
        </p:txBody>
      </p:sp>
      <p:sp>
        <p:nvSpPr>
          <p:cNvPr id="2529" name="Google Shape;2529;p52"/>
          <p:cNvSpPr txBox="1">
            <a:spLocks noGrp="1"/>
          </p:cNvSpPr>
          <p:nvPr>
            <p:ph type="subTitle" idx="3"/>
          </p:nvPr>
        </p:nvSpPr>
        <p:spPr>
          <a:xfrm>
            <a:off x="5938401" y="2684741"/>
            <a:ext cx="2420671" cy="15208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 b="1" dirty="0" err="1">
                <a:solidFill>
                  <a:schemeClr val="tx1"/>
                </a:solidFill>
              </a:rPr>
              <a:t>Diskusi</a:t>
            </a:r>
            <a:r>
              <a:rPr lang="en-ID" sz="2000" b="1" dirty="0">
                <a:solidFill>
                  <a:schemeClr val="tx1"/>
                </a:solidFill>
              </a:rPr>
              <a:t> </a:t>
            </a:r>
            <a:r>
              <a:rPr lang="en-ID" sz="2000" b="1" dirty="0" err="1">
                <a:solidFill>
                  <a:schemeClr val="tx1"/>
                </a:solidFill>
              </a:rPr>
              <a:t>Kesepakatan</a:t>
            </a:r>
            <a:r>
              <a:rPr lang="en-ID" sz="2000" b="1" dirty="0">
                <a:solidFill>
                  <a:schemeClr val="tx1"/>
                </a:solidFill>
              </a:rPr>
              <a:t> </a:t>
            </a:r>
            <a:r>
              <a:rPr lang="en-ID" sz="2000" b="1" dirty="0" err="1">
                <a:solidFill>
                  <a:schemeClr val="tx1"/>
                </a:solidFill>
              </a:rPr>
              <a:t>Dosen</a:t>
            </a:r>
            <a:r>
              <a:rPr lang="en-ID" sz="2000" b="1" dirty="0">
                <a:solidFill>
                  <a:schemeClr val="tx1"/>
                </a:solidFill>
              </a:rPr>
              <a:t> </a:t>
            </a:r>
            <a:r>
              <a:rPr lang="en-ID" sz="2000" b="1" dirty="0" err="1">
                <a:solidFill>
                  <a:schemeClr val="tx1"/>
                </a:solidFill>
              </a:rPr>
              <a:t>Pembimbing</a:t>
            </a:r>
            <a:endParaRPr sz="2000" b="1" dirty="0">
              <a:solidFill>
                <a:schemeClr val="tx1"/>
              </a:solidFill>
            </a:endParaRPr>
          </a:p>
        </p:txBody>
      </p:sp>
      <p:sp>
        <p:nvSpPr>
          <p:cNvPr id="2530" name="Google Shape;2530;p52"/>
          <p:cNvSpPr/>
          <p:nvPr/>
        </p:nvSpPr>
        <p:spPr>
          <a:xfrm>
            <a:off x="1493325" y="1457703"/>
            <a:ext cx="932400" cy="932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1" name="Google Shape;2531;p52"/>
          <p:cNvSpPr/>
          <p:nvPr/>
        </p:nvSpPr>
        <p:spPr>
          <a:xfrm>
            <a:off x="4090613" y="1457703"/>
            <a:ext cx="932400" cy="932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2" name="Google Shape;2532;p52"/>
          <p:cNvSpPr/>
          <p:nvPr/>
        </p:nvSpPr>
        <p:spPr>
          <a:xfrm>
            <a:off x="6718388" y="1457703"/>
            <a:ext cx="932400" cy="932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2526;p52">
            <a:extLst>
              <a:ext uri="{FF2B5EF4-FFF2-40B4-BE49-F238E27FC236}">
                <a16:creationId xmlns:a16="http://schemas.microsoft.com/office/drawing/2014/main" id="{4DB7374C-28F6-D318-36F0-63B7D4C9EDA2}"/>
              </a:ext>
            </a:extLst>
          </p:cNvPr>
          <p:cNvSpPr txBox="1">
            <a:spLocks/>
          </p:cNvSpPr>
          <p:nvPr/>
        </p:nvSpPr>
        <p:spPr>
          <a:xfrm>
            <a:off x="1493125" y="1626496"/>
            <a:ext cx="932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rPr lang="en-ID" sz="3200" dirty="0">
                <a:solidFill>
                  <a:srgbClr val="D0EDF3"/>
                </a:solidFill>
              </a:rPr>
              <a:t>1</a:t>
            </a:r>
          </a:p>
        </p:txBody>
      </p:sp>
      <p:sp>
        <p:nvSpPr>
          <p:cNvPr id="3" name="Google Shape;2526;p52">
            <a:extLst>
              <a:ext uri="{FF2B5EF4-FFF2-40B4-BE49-F238E27FC236}">
                <a16:creationId xmlns:a16="http://schemas.microsoft.com/office/drawing/2014/main" id="{BAE44446-2BB0-AC4F-91B5-50F06F958D78}"/>
              </a:ext>
            </a:extLst>
          </p:cNvPr>
          <p:cNvSpPr txBox="1">
            <a:spLocks/>
          </p:cNvSpPr>
          <p:nvPr/>
        </p:nvSpPr>
        <p:spPr>
          <a:xfrm>
            <a:off x="4090187" y="1576598"/>
            <a:ext cx="932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rPr lang="en-US" sz="3200" dirty="0">
                <a:solidFill>
                  <a:srgbClr val="D0EDF3"/>
                </a:solidFill>
              </a:rPr>
              <a:t>2</a:t>
            </a:r>
            <a:endParaRPr lang="en-ID" sz="3200" dirty="0">
              <a:solidFill>
                <a:srgbClr val="D0EDF3"/>
              </a:solidFill>
            </a:endParaRPr>
          </a:p>
        </p:txBody>
      </p:sp>
      <p:sp>
        <p:nvSpPr>
          <p:cNvPr id="4" name="Google Shape;2526;p52">
            <a:extLst>
              <a:ext uri="{FF2B5EF4-FFF2-40B4-BE49-F238E27FC236}">
                <a16:creationId xmlns:a16="http://schemas.microsoft.com/office/drawing/2014/main" id="{35638E54-7B5F-844C-02E4-08C168437715}"/>
              </a:ext>
            </a:extLst>
          </p:cNvPr>
          <p:cNvSpPr txBox="1">
            <a:spLocks/>
          </p:cNvSpPr>
          <p:nvPr/>
        </p:nvSpPr>
        <p:spPr>
          <a:xfrm>
            <a:off x="6718388" y="1576598"/>
            <a:ext cx="932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rPr lang="en-US" sz="3200" dirty="0">
                <a:solidFill>
                  <a:srgbClr val="D0EDF3"/>
                </a:solidFill>
              </a:rPr>
              <a:t>3</a:t>
            </a:r>
            <a:endParaRPr lang="en-ID" sz="3200" dirty="0">
              <a:solidFill>
                <a:srgbClr val="D0EDF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160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4" name="Google Shape;2514;p52"/>
          <p:cNvGrpSpPr/>
          <p:nvPr/>
        </p:nvGrpSpPr>
        <p:grpSpPr>
          <a:xfrm>
            <a:off x="3332100" y="2112041"/>
            <a:ext cx="2479925" cy="2319900"/>
            <a:chOff x="5192687" y="893625"/>
            <a:chExt cx="2479925" cy="2319900"/>
          </a:xfrm>
        </p:grpSpPr>
        <p:sp>
          <p:nvSpPr>
            <p:cNvPr id="2515" name="Google Shape;2515;p52"/>
            <p:cNvSpPr/>
            <p:nvPr/>
          </p:nvSpPr>
          <p:spPr>
            <a:xfrm>
              <a:off x="5193113" y="893625"/>
              <a:ext cx="2479500" cy="2319900"/>
            </a:xfrm>
            <a:prstGeom prst="roundRect">
              <a:avLst>
                <a:gd name="adj" fmla="val 6771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52"/>
            <p:cNvSpPr/>
            <p:nvPr/>
          </p:nvSpPr>
          <p:spPr>
            <a:xfrm>
              <a:off x="5192687" y="893625"/>
              <a:ext cx="2479500" cy="475800"/>
            </a:xfrm>
            <a:prstGeom prst="round2SameRect">
              <a:avLst>
                <a:gd name="adj1" fmla="val 22159"/>
                <a:gd name="adj2" fmla="val 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7" name="Google Shape;2517;p52"/>
          <p:cNvGrpSpPr/>
          <p:nvPr/>
        </p:nvGrpSpPr>
        <p:grpSpPr>
          <a:xfrm>
            <a:off x="5914125" y="2112041"/>
            <a:ext cx="2479925" cy="2319900"/>
            <a:chOff x="5192687" y="893625"/>
            <a:chExt cx="2479925" cy="2319900"/>
          </a:xfrm>
        </p:grpSpPr>
        <p:sp>
          <p:nvSpPr>
            <p:cNvPr id="2518" name="Google Shape;2518;p52"/>
            <p:cNvSpPr/>
            <p:nvPr/>
          </p:nvSpPr>
          <p:spPr>
            <a:xfrm>
              <a:off x="5193113" y="893625"/>
              <a:ext cx="2479500" cy="2319900"/>
            </a:xfrm>
            <a:prstGeom prst="roundRect">
              <a:avLst>
                <a:gd name="adj" fmla="val 6573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52"/>
            <p:cNvSpPr/>
            <p:nvPr/>
          </p:nvSpPr>
          <p:spPr>
            <a:xfrm>
              <a:off x="5192687" y="893625"/>
              <a:ext cx="2479500" cy="475800"/>
            </a:xfrm>
            <a:prstGeom prst="round2SameRect">
              <a:avLst>
                <a:gd name="adj1" fmla="val 22159"/>
                <a:gd name="adj2" fmla="val 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0" name="Google Shape;2520;p52"/>
          <p:cNvGrpSpPr/>
          <p:nvPr/>
        </p:nvGrpSpPr>
        <p:grpSpPr>
          <a:xfrm>
            <a:off x="719575" y="2112041"/>
            <a:ext cx="2479925" cy="2319900"/>
            <a:chOff x="5192687" y="893625"/>
            <a:chExt cx="2479925" cy="2319900"/>
          </a:xfrm>
        </p:grpSpPr>
        <p:sp>
          <p:nvSpPr>
            <p:cNvPr id="2521" name="Google Shape;2521;p52"/>
            <p:cNvSpPr/>
            <p:nvPr/>
          </p:nvSpPr>
          <p:spPr>
            <a:xfrm>
              <a:off x="5193113" y="893625"/>
              <a:ext cx="2479500" cy="2319900"/>
            </a:xfrm>
            <a:prstGeom prst="roundRect">
              <a:avLst>
                <a:gd name="adj" fmla="val 5601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52"/>
            <p:cNvSpPr/>
            <p:nvPr/>
          </p:nvSpPr>
          <p:spPr>
            <a:xfrm>
              <a:off x="5192687" y="893625"/>
              <a:ext cx="2479500" cy="475800"/>
            </a:xfrm>
            <a:prstGeom prst="round2SameRect">
              <a:avLst>
                <a:gd name="adj1" fmla="val 22159"/>
                <a:gd name="adj2" fmla="val 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6" name="Google Shape;2526;p52"/>
          <p:cNvSpPr txBox="1">
            <a:spLocks noGrp="1"/>
          </p:cNvSpPr>
          <p:nvPr>
            <p:ph type="title"/>
          </p:nvPr>
        </p:nvSpPr>
        <p:spPr>
          <a:xfrm>
            <a:off x="463478" y="506901"/>
            <a:ext cx="821341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Prioritas Penentuan Dosen Pembimbing</a:t>
            </a:r>
            <a:endParaRPr sz="3200" dirty="0"/>
          </a:p>
        </p:txBody>
      </p:sp>
      <p:sp>
        <p:nvSpPr>
          <p:cNvPr id="2527" name="Google Shape;2527;p52"/>
          <p:cNvSpPr txBox="1">
            <a:spLocks noGrp="1"/>
          </p:cNvSpPr>
          <p:nvPr>
            <p:ph type="subTitle" idx="1"/>
          </p:nvPr>
        </p:nvSpPr>
        <p:spPr>
          <a:xfrm>
            <a:off x="749949" y="2684741"/>
            <a:ext cx="2449126" cy="15208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1" dirty="0" err="1"/>
              <a:t>Mahasiswa</a:t>
            </a:r>
            <a:r>
              <a:rPr lang="en-ID" b="1" dirty="0"/>
              <a:t> yang </a:t>
            </a:r>
            <a:r>
              <a:rPr lang="en-ID" b="1" dirty="0" err="1"/>
              <a:t>sudah</a:t>
            </a:r>
            <a:r>
              <a:rPr lang="en-ID" b="1" dirty="0"/>
              <a:t> </a:t>
            </a:r>
            <a:r>
              <a:rPr lang="en-ID" b="1" dirty="0" err="1"/>
              <a:t>mendapat</a:t>
            </a:r>
            <a:r>
              <a:rPr lang="en-ID" b="1" dirty="0"/>
              <a:t> </a:t>
            </a:r>
            <a:r>
              <a:rPr lang="en-ID" b="1" dirty="0" err="1"/>
              <a:t>jaminan</a:t>
            </a:r>
            <a:r>
              <a:rPr lang="en-ID" b="1" dirty="0"/>
              <a:t> </a:t>
            </a:r>
            <a:r>
              <a:rPr lang="en-ID" b="1" dirty="0" err="1"/>
              <a:t>untuk</a:t>
            </a:r>
            <a:r>
              <a:rPr lang="en-ID" b="1" dirty="0"/>
              <a:t> </a:t>
            </a:r>
            <a:r>
              <a:rPr lang="en-ID" b="1" dirty="0" err="1"/>
              <a:t>menjadi</a:t>
            </a:r>
            <a:r>
              <a:rPr lang="en-ID" b="1" dirty="0"/>
              <a:t> </a:t>
            </a:r>
            <a:r>
              <a:rPr lang="en-ID" b="1" dirty="0" err="1"/>
              <a:t>mahasiswa</a:t>
            </a:r>
            <a:r>
              <a:rPr lang="en-ID" b="1" dirty="0"/>
              <a:t> </a:t>
            </a:r>
            <a:r>
              <a:rPr lang="en-ID" b="1" dirty="0" err="1"/>
              <a:t>bimbingan</a:t>
            </a:r>
            <a:r>
              <a:rPr lang="en-ID" b="1" dirty="0"/>
              <a:t> </a:t>
            </a:r>
            <a:r>
              <a:rPr lang="en-ID" dirty="0"/>
              <a:t>(</a:t>
            </a:r>
            <a:r>
              <a:rPr lang="en-ID" dirty="0" err="1"/>
              <a:t>menunjukkan</a:t>
            </a:r>
            <a:r>
              <a:rPr lang="en-ID" dirty="0"/>
              <a:t> </a:t>
            </a:r>
            <a:r>
              <a:rPr lang="en-ID" dirty="0" err="1"/>
              <a:t>bukti</a:t>
            </a:r>
            <a:r>
              <a:rPr lang="en-ID" dirty="0"/>
              <a:t> chat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surat</a:t>
            </a:r>
            <a:r>
              <a:rPr lang="en-ID" dirty="0"/>
              <a:t> yang </a:t>
            </a:r>
            <a:r>
              <a:rPr lang="en-ID" dirty="0" err="1"/>
              <a:t>sudah</a:t>
            </a:r>
            <a:r>
              <a:rPr lang="en-ID" dirty="0"/>
              <a:t> di-</a:t>
            </a:r>
            <a:r>
              <a:rPr lang="en-ID" dirty="0" err="1"/>
              <a:t>ttd</a:t>
            </a:r>
            <a:r>
              <a:rPr lang="en-ID" dirty="0"/>
              <a:t> in)</a:t>
            </a:r>
            <a:endParaRPr dirty="0"/>
          </a:p>
        </p:txBody>
      </p:sp>
      <p:sp>
        <p:nvSpPr>
          <p:cNvPr id="2528" name="Google Shape;2528;p52"/>
          <p:cNvSpPr txBox="1">
            <a:spLocks noGrp="1"/>
          </p:cNvSpPr>
          <p:nvPr>
            <p:ph type="subTitle" idx="2"/>
          </p:nvPr>
        </p:nvSpPr>
        <p:spPr>
          <a:xfrm>
            <a:off x="3459663" y="2684741"/>
            <a:ext cx="2224800" cy="15208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Mahasiswa</a:t>
            </a:r>
            <a:r>
              <a:rPr lang="en-ID" dirty="0"/>
              <a:t> yang </a:t>
            </a:r>
            <a:r>
              <a:rPr lang="en-ID" dirty="0" err="1"/>
              <a:t>mendapatkan</a:t>
            </a:r>
            <a:r>
              <a:rPr lang="en-ID" dirty="0"/>
              <a:t> </a:t>
            </a:r>
            <a:r>
              <a:rPr lang="en-ID" dirty="0" err="1"/>
              <a:t>topik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i="1" dirty="0"/>
              <a:t>subject matter </a:t>
            </a:r>
            <a:r>
              <a:rPr lang="en-ID" dirty="0"/>
              <a:t>BPS (</a:t>
            </a:r>
            <a:r>
              <a:rPr lang="en-ID" dirty="0" err="1"/>
              <a:t>prioritas</a:t>
            </a:r>
            <a:r>
              <a:rPr lang="en-ID" dirty="0"/>
              <a:t> </a:t>
            </a:r>
            <a:r>
              <a:rPr lang="en-ID" dirty="0" err="1"/>
              <a:t>dosen</a:t>
            </a:r>
            <a:r>
              <a:rPr lang="en-ID" dirty="0"/>
              <a:t> </a:t>
            </a:r>
            <a:r>
              <a:rPr lang="en-ID" dirty="0" err="1"/>
              <a:t>pembimbing</a:t>
            </a:r>
            <a:r>
              <a:rPr lang="en-ID" dirty="0"/>
              <a:t> : Bu </a:t>
            </a:r>
            <a:r>
              <a:rPr lang="en-ID" dirty="0" err="1"/>
              <a:t>Luthfi</a:t>
            </a:r>
            <a:r>
              <a:rPr lang="en-ID" dirty="0"/>
              <a:t> dan Pak Ibnu)</a:t>
            </a:r>
            <a:endParaRPr dirty="0"/>
          </a:p>
        </p:txBody>
      </p:sp>
      <p:sp>
        <p:nvSpPr>
          <p:cNvPr id="2529" name="Google Shape;2529;p52"/>
          <p:cNvSpPr txBox="1">
            <a:spLocks noGrp="1"/>
          </p:cNvSpPr>
          <p:nvPr>
            <p:ph type="subTitle" idx="3"/>
          </p:nvPr>
        </p:nvSpPr>
        <p:spPr>
          <a:xfrm>
            <a:off x="5914125" y="2684741"/>
            <a:ext cx="2420671" cy="15208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Mahasiswa</a:t>
            </a:r>
            <a:r>
              <a:rPr lang="en-ID" dirty="0"/>
              <a:t> yang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mendapatkan</a:t>
            </a:r>
            <a:r>
              <a:rPr lang="en-ID" dirty="0"/>
              <a:t> </a:t>
            </a:r>
            <a:r>
              <a:rPr lang="en-ID" dirty="0" err="1"/>
              <a:t>topik</a:t>
            </a:r>
            <a:r>
              <a:rPr lang="en-ID" dirty="0"/>
              <a:t>, </a:t>
            </a:r>
            <a:r>
              <a:rPr lang="en-ID" dirty="0" err="1"/>
              <a:t>mengerjakan</a:t>
            </a:r>
            <a:r>
              <a:rPr lang="en-ID" dirty="0"/>
              <a:t> proposal </a:t>
            </a:r>
            <a:r>
              <a:rPr lang="en-ID" dirty="0" err="1"/>
              <a:t>sampai</a:t>
            </a:r>
            <a:r>
              <a:rPr lang="en-ID" dirty="0"/>
              <a:t> </a:t>
            </a:r>
            <a:r>
              <a:rPr lang="en-ID" dirty="0" err="1"/>
              <a:t>selesai</a:t>
            </a:r>
            <a:r>
              <a:rPr lang="en-ID" dirty="0"/>
              <a:t>, dan </a:t>
            </a:r>
            <a:r>
              <a:rPr lang="en-ID" dirty="0" err="1"/>
              <a:t>memiliki</a:t>
            </a:r>
            <a:r>
              <a:rPr lang="en-ID" dirty="0"/>
              <a:t> interest yang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dosen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(</a:t>
            </a:r>
            <a:r>
              <a:rPr lang="en-ID" dirty="0" err="1"/>
              <a:t>prioritas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mendapatkan</a:t>
            </a:r>
            <a:r>
              <a:rPr lang="en-ID" dirty="0"/>
              <a:t> </a:t>
            </a:r>
            <a:r>
              <a:rPr lang="en-ID" dirty="0" err="1"/>
              <a:t>dosen</a:t>
            </a:r>
            <a:r>
              <a:rPr lang="en-ID" dirty="0"/>
              <a:t>)</a:t>
            </a:r>
            <a:endParaRPr dirty="0"/>
          </a:p>
        </p:txBody>
      </p:sp>
      <p:sp>
        <p:nvSpPr>
          <p:cNvPr id="2530" name="Google Shape;2530;p52"/>
          <p:cNvSpPr/>
          <p:nvPr/>
        </p:nvSpPr>
        <p:spPr>
          <a:xfrm>
            <a:off x="1493325" y="1457703"/>
            <a:ext cx="932400" cy="932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1" name="Google Shape;2531;p52"/>
          <p:cNvSpPr/>
          <p:nvPr/>
        </p:nvSpPr>
        <p:spPr>
          <a:xfrm>
            <a:off x="4090613" y="1457703"/>
            <a:ext cx="932400" cy="932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2" name="Google Shape;2532;p52"/>
          <p:cNvSpPr/>
          <p:nvPr/>
        </p:nvSpPr>
        <p:spPr>
          <a:xfrm>
            <a:off x="6718388" y="1457703"/>
            <a:ext cx="932400" cy="932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2526;p52">
            <a:extLst>
              <a:ext uri="{FF2B5EF4-FFF2-40B4-BE49-F238E27FC236}">
                <a16:creationId xmlns:a16="http://schemas.microsoft.com/office/drawing/2014/main" id="{4DB7374C-28F6-D318-36F0-63B7D4C9EDA2}"/>
              </a:ext>
            </a:extLst>
          </p:cNvPr>
          <p:cNvSpPr txBox="1">
            <a:spLocks/>
          </p:cNvSpPr>
          <p:nvPr/>
        </p:nvSpPr>
        <p:spPr>
          <a:xfrm>
            <a:off x="1493125" y="1626496"/>
            <a:ext cx="932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rPr lang="en-ID" sz="3200" dirty="0">
                <a:solidFill>
                  <a:srgbClr val="D0EDF3"/>
                </a:solidFill>
              </a:rPr>
              <a:t>1</a:t>
            </a:r>
          </a:p>
        </p:txBody>
      </p:sp>
      <p:sp>
        <p:nvSpPr>
          <p:cNvPr id="3" name="Google Shape;2526;p52">
            <a:extLst>
              <a:ext uri="{FF2B5EF4-FFF2-40B4-BE49-F238E27FC236}">
                <a16:creationId xmlns:a16="http://schemas.microsoft.com/office/drawing/2014/main" id="{BAE44446-2BB0-AC4F-91B5-50F06F958D78}"/>
              </a:ext>
            </a:extLst>
          </p:cNvPr>
          <p:cNvSpPr txBox="1">
            <a:spLocks/>
          </p:cNvSpPr>
          <p:nvPr/>
        </p:nvSpPr>
        <p:spPr>
          <a:xfrm>
            <a:off x="4090187" y="1576598"/>
            <a:ext cx="932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rPr lang="en-US" sz="3200" dirty="0">
                <a:solidFill>
                  <a:srgbClr val="D0EDF3"/>
                </a:solidFill>
              </a:rPr>
              <a:t>2</a:t>
            </a:r>
            <a:endParaRPr lang="en-ID" sz="3200" dirty="0">
              <a:solidFill>
                <a:srgbClr val="D0EDF3"/>
              </a:solidFill>
            </a:endParaRPr>
          </a:p>
        </p:txBody>
      </p:sp>
      <p:sp>
        <p:nvSpPr>
          <p:cNvPr id="4" name="Google Shape;2526;p52">
            <a:extLst>
              <a:ext uri="{FF2B5EF4-FFF2-40B4-BE49-F238E27FC236}">
                <a16:creationId xmlns:a16="http://schemas.microsoft.com/office/drawing/2014/main" id="{35638E54-7B5F-844C-02E4-08C168437715}"/>
              </a:ext>
            </a:extLst>
          </p:cNvPr>
          <p:cNvSpPr txBox="1">
            <a:spLocks/>
          </p:cNvSpPr>
          <p:nvPr/>
        </p:nvSpPr>
        <p:spPr>
          <a:xfrm>
            <a:off x="6718388" y="1576598"/>
            <a:ext cx="932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rPr lang="en-US" sz="3200" dirty="0">
                <a:solidFill>
                  <a:srgbClr val="D0EDF3"/>
                </a:solidFill>
              </a:rPr>
              <a:t>3</a:t>
            </a:r>
            <a:endParaRPr lang="en-ID" sz="3200" dirty="0">
              <a:solidFill>
                <a:srgbClr val="D0EDF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6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4" name="Google Shape;2514;p52"/>
          <p:cNvGrpSpPr/>
          <p:nvPr/>
        </p:nvGrpSpPr>
        <p:grpSpPr>
          <a:xfrm>
            <a:off x="3332100" y="2112041"/>
            <a:ext cx="2479925" cy="2319900"/>
            <a:chOff x="5192687" y="893625"/>
            <a:chExt cx="2479925" cy="2319900"/>
          </a:xfrm>
        </p:grpSpPr>
        <p:sp>
          <p:nvSpPr>
            <p:cNvPr id="2515" name="Google Shape;2515;p52"/>
            <p:cNvSpPr/>
            <p:nvPr/>
          </p:nvSpPr>
          <p:spPr>
            <a:xfrm>
              <a:off x="5193113" y="893625"/>
              <a:ext cx="2479500" cy="2319900"/>
            </a:xfrm>
            <a:prstGeom prst="roundRect">
              <a:avLst>
                <a:gd name="adj" fmla="val 6771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52"/>
            <p:cNvSpPr/>
            <p:nvPr/>
          </p:nvSpPr>
          <p:spPr>
            <a:xfrm>
              <a:off x="5192687" y="893625"/>
              <a:ext cx="2479500" cy="475800"/>
            </a:xfrm>
            <a:prstGeom prst="round2SameRect">
              <a:avLst>
                <a:gd name="adj1" fmla="val 22159"/>
                <a:gd name="adj2" fmla="val 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7" name="Google Shape;2517;p52"/>
          <p:cNvGrpSpPr/>
          <p:nvPr/>
        </p:nvGrpSpPr>
        <p:grpSpPr>
          <a:xfrm>
            <a:off x="5914125" y="2112041"/>
            <a:ext cx="2479925" cy="2319900"/>
            <a:chOff x="5192687" y="893625"/>
            <a:chExt cx="2479925" cy="2319900"/>
          </a:xfrm>
        </p:grpSpPr>
        <p:sp>
          <p:nvSpPr>
            <p:cNvPr id="2518" name="Google Shape;2518;p52"/>
            <p:cNvSpPr/>
            <p:nvPr/>
          </p:nvSpPr>
          <p:spPr>
            <a:xfrm>
              <a:off x="5193113" y="893625"/>
              <a:ext cx="2479500" cy="2319900"/>
            </a:xfrm>
            <a:prstGeom prst="roundRect">
              <a:avLst>
                <a:gd name="adj" fmla="val 6573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52"/>
            <p:cNvSpPr/>
            <p:nvPr/>
          </p:nvSpPr>
          <p:spPr>
            <a:xfrm>
              <a:off x="5192687" y="893625"/>
              <a:ext cx="2479500" cy="475800"/>
            </a:xfrm>
            <a:prstGeom prst="round2SameRect">
              <a:avLst>
                <a:gd name="adj1" fmla="val 22159"/>
                <a:gd name="adj2" fmla="val 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0" name="Google Shape;2520;p52"/>
          <p:cNvGrpSpPr/>
          <p:nvPr/>
        </p:nvGrpSpPr>
        <p:grpSpPr>
          <a:xfrm>
            <a:off x="719575" y="2112041"/>
            <a:ext cx="2479925" cy="2319900"/>
            <a:chOff x="5192687" y="893625"/>
            <a:chExt cx="2479925" cy="2319900"/>
          </a:xfrm>
        </p:grpSpPr>
        <p:sp>
          <p:nvSpPr>
            <p:cNvPr id="2521" name="Google Shape;2521;p52"/>
            <p:cNvSpPr/>
            <p:nvPr/>
          </p:nvSpPr>
          <p:spPr>
            <a:xfrm>
              <a:off x="5193113" y="893625"/>
              <a:ext cx="2479500" cy="2319900"/>
            </a:xfrm>
            <a:prstGeom prst="roundRect">
              <a:avLst>
                <a:gd name="adj" fmla="val 5601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52"/>
            <p:cNvSpPr/>
            <p:nvPr/>
          </p:nvSpPr>
          <p:spPr>
            <a:xfrm>
              <a:off x="5192687" y="893625"/>
              <a:ext cx="2479500" cy="475800"/>
            </a:xfrm>
            <a:prstGeom prst="round2SameRect">
              <a:avLst>
                <a:gd name="adj1" fmla="val 22159"/>
                <a:gd name="adj2" fmla="val 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6" name="Google Shape;2526;p52"/>
          <p:cNvSpPr txBox="1">
            <a:spLocks noGrp="1"/>
          </p:cNvSpPr>
          <p:nvPr>
            <p:ph type="title"/>
          </p:nvPr>
        </p:nvSpPr>
        <p:spPr>
          <a:xfrm>
            <a:off x="463478" y="506901"/>
            <a:ext cx="821341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Prioritas Penentuan Dosen Pembimbing</a:t>
            </a:r>
            <a:endParaRPr sz="3200" dirty="0"/>
          </a:p>
        </p:txBody>
      </p:sp>
      <p:sp>
        <p:nvSpPr>
          <p:cNvPr id="2527" name="Google Shape;2527;p52"/>
          <p:cNvSpPr txBox="1">
            <a:spLocks noGrp="1"/>
          </p:cNvSpPr>
          <p:nvPr>
            <p:ph type="subTitle" idx="1"/>
          </p:nvPr>
        </p:nvSpPr>
        <p:spPr>
          <a:xfrm>
            <a:off x="749949" y="2684741"/>
            <a:ext cx="2449126" cy="15208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Mahasiswa</a:t>
            </a:r>
            <a:r>
              <a:rPr lang="en-ID" dirty="0"/>
              <a:t> yang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mendapatkan</a:t>
            </a:r>
            <a:r>
              <a:rPr lang="en-ID" dirty="0"/>
              <a:t> </a:t>
            </a:r>
            <a:r>
              <a:rPr lang="en-ID" dirty="0" err="1"/>
              <a:t>topik</a:t>
            </a:r>
            <a:r>
              <a:rPr lang="en-ID" dirty="0"/>
              <a:t>, </a:t>
            </a:r>
            <a:r>
              <a:rPr lang="en-ID" dirty="0" err="1"/>
              <a:t>mengerjakan</a:t>
            </a:r>
            <a:r>
              <a:rPr lang="en-ID" dirty="0"/>
              <a:t> proposal, minimal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mengerjakan</a:t>
            </a:r>
            <a:r>
              <a:rPr lang="en-ID" dirty="0"/>
              <a:t> </a:t>
            </a:r>
            <a:r>
              <a:rPr lang="en-ID" dirty="0" err="1"/>
              <a:t>setengah</a:t>
            </a:r>
            <a:r>
              <a:rPr lang="en-ID" dirty="0"/>
              <a:t> proposal </a:t>
            </a:r>
            <a:r>
              <a:rPr lang="en-ID" dirty="0" err="1"/>
              <a:t>setengah</a:t>
            </a:r>
            <a:r>
              <a:rPr lang="en-ID" dirty="0"/>
              <a:t>, dan </a:t>
            </a:r>
            <a:r>
              <a:rPr lang="en-ID" dirty="0" err="1"/>
              <a:t>memiliki</a:t>
            </a:r>
            <a:r>
              <a:rPr lang="en-ID" dirty="0"/>
              <a:t> interest yang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dosen</a:t>
            </a:r>
            <a:r>
              <a:rPr lang="en-ID" dirty="0"/>
              <a:t> </a:t>
            </a:r>
            <a:r>
              <a:rPr lang="en-ID" dirty="0" err="1"/>
              <a:t>tersebut</a:t>
            </a:r>
            <a:endParaRPr dirty="0"/>
          </a:p>
        </p:txBody>
      </p:sp>
      <p:sp>
        <p:nvSpPr>
          <p:cNvPr id="2528" name="Google Shape;2528;p52"/>
          <p:cNvSpPr txBox="1">
            <a:spLocks noGrp="1"/>
          </p:cNvSpPr>
          <p:nvPr>
            <p:ph type="subTitle" idx="2"/>
          </p:nvPr>
        </p:nvSpPr>
        <p:spPr>
          <a:xfrm>
            <a:off x="3459663" y="2684741"/>
            <a:ext cx="2224800" cy="15208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Mahasiswa</a:t>
            </a:r>
            <a:r>
              <a:rPr lang="en-ID" dirty="0"/>
              <a:t> yang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mendapatkan</a:t>
            </a:r>
            <a:r>
              <a:rPr lang="en-ID" dirty="0"/>
              <a:t> </a:t>
            </a:r>
            <a:r>
              <a:rPr lang="en-ID" dirty="0" err="1"/>
              <a:t>topik</a:t>
            </a:r>
            <a:r>
              <a:rPr lang="en-ID" dirty="0"/>
              <a:t> dan </a:t>
            </a:r>
            <a:r>
              <a:rPr lang="en-ID" dirty="0" err="1"/>
              <a:t>mengerjakan</a:t>
            </a:r>
            <a:r>
              <a:rPr lang="en-ID" dirty="0"/>
              <a:t> proposal </a:t>
            </a:r>
            <a:r>
              <a:rPr lang="en-ID" dirty="0" err="1"/>
              <a:t>sampai</a:t>
            </a:r>
            <a:r>
              <a:rPr lang="en-ID" dirty="0"/>
              <a:t> </a:t>
            </a:r>
            <a:r>
              <a:rPr lang="en-ID" dirty="0" err="1"/>
              <a:t>selesai</a:t>
            </a:r>
            <a:r>
              <a:rPr lang="en-ID" dirty="0"/>
              <a:t>. </a:t>
            </a:r>
            <a:r>
              <a:rPr lang="en-ID" dirty="0" err="1"/>
              <a:t>Namu</a:t>
            </a:r>
            <a:r>
              <a:rPr lang="en-ID" dirty="0"/>
              <a:t>,  interest </a:t>
            </a:r>
            <a:r>
              <a:rPr lang="en-ID" dirty="0" err="1"/>
              <a:t>topiknya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dosennya</a:t>
            </a:r>
            <a:endParaRPr dirty="0"/>
          </a:p>
        </p:txBody>
      </p:sp>
      <p:sp>
        <p:nvSpPr>
          <p:cNvPr id="2529" name="Google Shape;2529;p52"/>
          <p:cNvSpPr txBox="1">
            <a:spLocks noGrp="1"/>
          </p:cNvSpPr>
          <p:nvPr>
            <p:ph type="subTitle" idx="3"/>
          </p:nvPr>
        </p:nvSpPr>
        <p:spPr>
          <a:xfrm>
            <a:off x="5914125" y="2684741"/>
            <a:ext cx="2420671" cy="15208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Mahasiswa</a:t>
            </a:r>
            <a:r>
              <a:rPr lang="en-ID" dirty="0"/>
              <a:t> yang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mendapatkan</a:t>
            </a:r>
            <a:r>
              <a:rPr lang="en-ID" dirty="0"/>
              <a:t> </a:t>
            </a:r>
            <a:r>
              <a:rPr lang="en-ID" dirty="0" err="1"/>
              <a:t>topik</a:t>
            </a:r>
            <a:r>
              <a:rPr lang="en-ID" dirty="0"/>
              <a:t> dan </a:t>
            </a:r>
            <a:r>
              <a:rPr lang="en-ID" dirty="0" err="1"/>
              <a:t>mengerjakan</a:t>
            </a:r>
            <a:r>
              <a:rPr lang="en-ID" dirty="0"/>
              <a:t> </a:t>
            </a:r>
            <a:r>
              <a:rPr lang="en-ID" dirty="0" err="1"/>
              <a:t>proposalnya</a:t>
            </a:r>
            <a:r>
              <a:rPr lang="en-ID" dirty="0"/>
              <a:t> minimal </a:t>
            </a:r>
            <a:r>
              <a:rPr lang="en-ID" dirty="0" err="1"/>
              <a:t>setengah</a:t>
            </a:r>
            <a:r>
              <a:rPr lang="en-ID" dirty="0"/>
              <a:t>. </a:t>
            </a:r>
            <a:r>
              <a:rPr lang="en-ID" dirty="0" err="1"/>
              <a:t>Tetapi</a:t>
            </a:r>
            <a:r>
              <a:rPr lang="en-ID" dirty="0"/>
              <a:t>, interest </a:t>
            </a:r>
            <a:r>
              <a:rPr lang="en-ID" dirty="0" err="1"/>
              <a:t>topiknya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dosennya</a:t>
            </a:r>
            <a:endParaRPr dirty="0"/>
          </a:p>
        </p:txBody>
      </p:sp>
      <p:sp>
        <p:nvSpPr>
          <p:cNvPr id="2530" name="Google Shape;2530;p52"/>
          <p:cNvSpPr/>
          <p:nvPr/>
        </p:nvSpPr>
        <p:spPr>
          <a:xfrm>
            <a:off x="1493325" y="1457703"/>
            <a:ext cx="932400" cy="932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1" name="Google Shape;2531;p52"/>
          <p:cNvSpPr/>
          <p:nvPr/>
        </p:nvSpPr>
        <p:spPr>
          <a:xfrm>
            <a:off x="4090613" y="1457703"/>
            <a:ext cx="932400" cy="932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2" name="Google Shape;2532;p52"/>
          <p:cNvSpPr/>
          <p:nvPr/>
        </p:nvSpPr>
        <p:spPr>
          <a:xfrm>
            <a:off x="6718388" y="1457703"/>
            <a:ext cx="932400" cy="932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2526;p52">
            <a:extLst>
              <a:ext uri="{FF2B5EF4-FFF2-40B4-BE49-F238E27FC236}">
                <a16:creationId xmlns:a16="http://schemas.microsoft.com/office/drawing/2014/main" id="{4DB7374C-28F6-D318-36F0-63B7D4C9EDA2}"/>
              </a:ext>
            </a:extLst>
          </p:cNvPr>
          <p:cNvSpPr txBox="1">
            <a:spLocks/>
          </p:cNvSpPr>
          <p:nvPr/>
        </p:nvSpPr>
        <p:spPr>
          <a:xfrm>
            <a:off x="1493125" y="1626496"/>
            <a:ext cx="932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rPr lang="en-US" sz="3200" dirty="0">
                <a:solidFill>
                  <a:srgbClr val="D0EDF3"/>
                </a:solidFill>
              </a:rPr>
              <a:t>4</a:t>
            </a:r>
            <a:endParaRPr lang="en-ID" sz="3200" dirty="0">
              <a:solidFill>
                <a:srgbClr val="D0EDF3"/>
              </a:solidFill>
            </a:endParaRPr>
          </a:p>
        </p:txBody>
      </p:sp>
      <p:sp>
        <p:nvSpPr>
          <p:cNvPr id="3" name="Google Shape;2526;p52">
            <a:extLst>
              <a:ext uri="{FF2B5EF4-FFF2-40B4-BE49-F238E27FC236}">
                <a16:creationId xmlns:a16="http://schemas.microsoft.com/office/drawing/2014/main" id="{BAE44446-2BB0-AC4F-91B5-50F06F958D78}"/>
              </a:ext>
            </a:extLst>
          </p:cNvPr>
          <p:cNvSpPr txBox="1">
            <a:spLocks/>
          </p:cNvSpPr>
          <p:nvPr/>
        </p:nvSpPr>
        <p:spPr>
          <a:xfrm>
            <a:off x="4090187" y="1576598"/>
            <a:ext cx="932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rPr lang="en-US" sz="3200" dirty="0">
                <a:solidFill>
                  <a:srgbClr val="D0EDF3"/>
                </a:solidFill>
              </a:rPr>
              <a:t>5</a:t>
            </a:r>
            <a:endParaRPr lang="en-ID" sz="3200" dirty="0">
              <a:solidFill>
                <a:srgbClr val="D0EDF3"/>
              </a:solidFill>
            </a:endParaRPr>
          </a:p>
        </p:txBody>
      </p:sp>
      <p:sp>
        <p:nvSpPr>
          <p:cNvPr id="4" name="Google Shape;2526;p52">
            <a:extLst>
              <a:ext uri="{FF2B5EF4-FFF2-40B4-BE49-F238E27FC236}">
                <a16:creationId xmlns:a16="http://schemas.microsoft.com/office/drawing/2014/main" id="{35638E54-7B5F-844C-02E4-08C168437715}"/>
              </a:ext>
            </a:extLst>
          </p:cNvPr>
          <p:cNvSpPr txBox="1">
            <a:spLocks/>
          </p:cNvSpPr>
          <p:nvPr/>
        </p:nvSpPr>
        <p:spPr>
          <a:xfrm>
            <a:off x="6718388" y="1576598"/>
            <a:ext cx="932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rPr lang="en-US" sz="3200" dirty="0">
                <a:solidFill>
                  <a:srgbClr val="D0EDF3"/>
                </a:solidFill>
              </a:rPr>
              <a:t>6</a:t>
            </a:r>
            <a:endParaRPr lang="en-ID" sz="3200" dirty="0">
              <a:solidFill>
                <a:srgbClr val="D0EDF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4" name="Google Shape;2514;p52"/>
          <p:cNvGrpSpPr/>
          <p:nvPr/>
        </p:nvGrpSpPr>
        <p:grpSpPr>
          <a:xfrm>
            <a:off x="3332100" y="2112041"/>
            <a:ext cx="2479925" cy="2319900"/>
            <a:chOff x="5192687" y="893625"/>
            <a:chExt cx="2479925" cy="2319900"/>
          </a:xfrm>
        </p:grpSpPr>
        <p:sp>
          <p:nvSpPr>
            <p:cNvPr id="2515" name="Google Shape;2515;p52"/>
            <p:cNvSpPr/>
            <p:nvPr/>
          </p:nvSpPr>
          <p:spPr>
            <a:xfrm>
              <a:off x="5193113" y="893625"/>
              <a:ext cx="2479500" cy="2319900"/>
            </a:xfrm>
            <a:prstGeom prst="roundRect">
              <a:avLst>
                <a:gd name="adj" fmla="val 6771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52"/>
            <p:cNvSpPr/>
            <p:nvPr/>
          </p:nvSpPr>
          <p:spPr>
            <a:xfrm>
              <a:off x="5192687" y="893625"/>
              <a:ext cx="2479500" cy="475800"/>
            </a:xfrm>
            <a:prstGeom prst="round2SameRect">
              <a:avLst>
                <a:gd name="adj1" fmla="val 22159"/>
                <a:gd name="adj2" fmla="val 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7" name="Google Shape;2517;p52"/>
          <p:cNvGrpSpPr/>
          <p:nvPr/>
        </p:nvGrpSpPr>
        <p:grpSpPr>
          <a:xfrm>
            <a:off x="5914125" y="2112041"/>
            <a:ext cx="2479925" cy="2319900"/>
            <a:chOff x="5192687" y="893625"/>
            <a:chExt cx="2479925" cy="2319900"/>
          </a:xfrm>
        </p:grpSpPr>
        <p:sp>
          <p:nvSpPr>
            <p:cNvPr id="2518" name="Google Shape;2518;p52"/>
            <p:cNvSpPr/>
            <p:nvPr/>
          </p:nvSpPr>
          <p:spPr>
            <a:xfrm>
              <a:off x="5193113" y="893625"/>
              <a:ext cx="2479500" cy="2319900"/>
            </a:xfrm>
            <a:prstGeom prst="roundRect">
              <a:avLst>
                <a:gd name="adj" fmla="val 6573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52"/>
            <p:cNvSpPr/>
            <p:nvPr/>
          </p:nvSpPr>
          <p:spPr>
            <a:xfrm>
              <a:off x="5192687" y="893625"/>
              <a:ext cx="2479500" cy="475800"/>
            </a:xfrm>
            <a:prstGeom prst="round2SameRect">
              <a:avLst>
                <a:gd name="adj1" fmla="val 22159"/>
                <a:gd name="adj2" fmla="val 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0" name="Google Shape;2520;p52"/>
          <p:cNvGrpSpPr/>
          <p:nvPr/>
        </p:nvGrpSpPr>
        <p:grpSpPr>
          <a:xfrm>
            <a:off x="719575" y="2112041"/>
            <a:ext cx="2479925" cy="2319900"/>
            <a:chOff x="5192687" y="893625"/>
            <a:chExt cx="2479925" cy="2319900"/>
          </a:xfrm>
        </p:grpSpPr>
        <p:sp>
          <p:nvSpPr>
            <p:cNvPr id="2521" name="Google Shape;2521;p52"/>
            <p:cNvSpPr/>
            <p:nvPr/>
          </p:nvSpPr>
          <p:spPr>
            <a:xfrm>
              <a:off x="5193113" y="893625"/>
              <a:ext cx="2479500" cy="2319900"/>
            </a:xfrm>
            <a:prstGeom prst="roundRect">
              <a:avLst>
                <a:gd name="adj" fmla="val 5601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52"/>
            <p:cNvSpPr/>
            <p:nvPr/>
          </p:nvSpPr>
          <p:spPr>
            <a:xfrm>
              <a:off x="5192687" y="893625"/>
              <a:ext cx="2479500" cy="475800"/>
            </a:xfrm>
            <a:prstGeom prst="round2SameRect">
              <a:avLst>
                <a:gd name="adj1" fmla="val 22159"/>
                <a:gd name="adj2" fmla="val 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6" name="Google Shape;2526;p52"/>
          <p:cNvSpPr txBox="1">
            <a:spLocks noGrp="1"/>
          </p:cNvSpPr>
          <p:nvPr>
            <p:ph type="title"/>
          </p:nvPr>
        </p:nvSpPr>
        <p:spPr>
          <a:xfrm>
            <a:off x="463478" y="506901"/>
            <a:ext cx="821341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Prioritas Penentuan Dosen Pembimbing</a:t>
            </a:r>
            <a:endParaRPr sz="3200" dirty="0"/>
          </a:p>
        </p:txBody>
      </p:sp>
      <p:sp>
        <p:nvSpPr>
          <p:cNvPr id="2527" name="Google Shape;2527;p52"/>
          <p:cNvSpPr txBox="1">
            <a:spLocks noGrp="1"/>
          </p:cNvSpPr>
          <p:nvPr>
            <p:ph type="subTitle" idx="1"/>
          </p:nvPr>
        </p:nvSpPr>
        <p:spPr>
          <a:xfrm>
            <a:off x="749949" y="2684741"/>
            <a:ext cx="2449126" cy="15208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Mahasiswa</a:t>
            </a:r>
            <a:r>
              <a:rPr lang="en-ID" dirty="0"/>
              <a:t> yang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mendapatkan</a:t>
            </a:r>
            <a:r>
              <a:rPr lang="en-ID" dirty="0"/>
              <a:t> </a:t>
            </a:r>
            <a:r>
              <a:rPr lang="en-ID" dirty="0" err="1"/>
              <a:t>topik</a:t>
            </a:r>
            <a:r>
              <a:rPr lang="en-ID" dirty="0"/>
              <a:t> dan </a:t>
            </a:r>
            <a:r>
              <a:rPr lang="en-ID" dirty="0" err="1"/>
              <a:t>belum</a:t>
            </a:r>
            <a:r>
              <a:rPr lang="en-ID" dirty="0"/>
              <a:t> </a:t>
            </a:r>
            <a:r>
              <a:rPr lang="en-ID" dirty="0" err="1"/>
              <a:t>mengerjakan</a:t>
            </a:r>
            <a:r>
              <a:rPr lang="en-ID" dirty="0"/>
              <a:t> proposal. </a:t>
            </a:r>
            <a:r>
              <a:rPr lang="en-ID" dirty="0" err="1"/>
              <a:t>Tetapi</a:t>
            </a:r>
            <a:r>
              <a:rPr lang="en-ID" dirty="0"/>
              <a:t>, interest </a:t>
            </a:r>
            <a:r>
              <a:rPr lang="en-ID" dirty="0" err="1"/>
              <a:t>topiknya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dosennya</a:t>
            </a:r>
            <a:endParaRPr dirty="0"/>
          </a:p>
        </p:txBody>
      </p:sp>
      <p:sp>
        <p:nvSpPr>
          <p:cNvPr id="2528" name="Google Shape;2528;p52"/>
          <p:cNvSpPr txBox="1">
            <a:spLocks noGrp="1"/>
          </p:cNvSpPr>
          <p:nvPr>
            <p:ph type="subTitle" idx="2"/>
          </p:nvPr>
        </p:nvSpPr>
        <p:spPr>
          <a:xfrm>
            <a:off x="3459663" y="2684741"/>
            <a:ext cx="2224800" cy="15208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/>
              <a:t>Mahasiswa </a:t>
            </a:r>
            <a:r>
              <a:rPr lang="en-ID" dirty="0"/>
              <a:t>yang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mendapatkan</a:t>
            </a:r>
            <a:r>
              <a:rPr lang="en-ID" dirty="0"/>
              <a:t> </a:t>
            </a:r>
            <a:r>
              <a:rPr lang="en-ID" dirty="0" err="1"/>
              <a:t>topik</a:t>
            </a:r>
            <a:r>
              <a:rPr lang="en-ID" dirty="0"/>
              <a:t> </a:t>
            </a:r>
            <a:r>
              <a:rPr lang="en-ID" dirty="0" err="1"/>
              <a:t>tetapi</a:t>
            </a:r>
            <a:r>
              <a:rPr lang="en-ID" dirty="0"/>
              <a:t> </a:t>
            </a:r>
            <a:r>
              <a:rPr lang="en-ID" dirty="0" err="1"/>
              <a:t>belum</a:t>
            </a:r>
            <a:r>
              <a:rPr lang="en-ID" dirty="0"/>
              <a:t> </a:t>
            </a:r>
            <a:r>
              <a:rPr lang="en-ID" dirty="0" err="1"/>
              <a:t>mengerjakan</a:t>
            </a:r>
            <a:r>
              <a:rPr lang="en-ID" dirty="0"/>
              <a:t> proposal </a:t>
            </a:r>
            <a:r>
              <a:rPr lang="en-ID" dirty="0" err="1"/>
              <a:t>serta</a:t>
            </a:r>
            <a:r>
              <a:rPr lang="en-ID" dirty="0"/>
              <a:t> interest </a:t>
            </a:r>
            <a:r>
              <a:rPr lang="en-ID" dirty="0" err="1"/>
              <a:t>topiknya</a:t>
            </a:r>
            <a:r>
              <a:rPr lang="en-ID" dirty="0"/>
              <a:t> </a:t>
            </a:r>
            <a:r>
              <a:rPr lang="en-ID" dirty="0" err="1"/>
              <a:t>kurang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dosennya</a:t>
            </a:r>
            <a:endParaRPr dirty="0"/>
          </a:p>
        </p:txBody>
      </p:sp>
      <p:sp>
        <p:nvSpPr>
          <p:cNvPr id="2529" name="Google Shape;2529;p52"/>
          <p:cNvSpPr txBox="1">
            <a:spLocks noGrp="1"/>
          </p:cNvSpPr>
          <p:nvPr>
            <p:ph type="subTitle" idx="3"/>
          </p:nvPr>
        </p:nvSpPr>
        <p:spPr>
          <a:xfrm>
            <a:off x="5914125" y="2684741"/>
            <a:ext cx="2420671" cy="15208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Temen -</a:t>
            </a:r>
            <a:r>
              <a:rPr lang="en-ID" dirty="0" err="1"/>
              <a:t>temen</a:t>
            </a:r>
            <a:r>
              <a:rPr lang="en-ID" dirty="0"/>
              <a:t> yang </a:t>
            </a:r>
            <a:r>
              <a:rPr lang="en-ID" dirty="0" err="1"/>
              <a:t>belum</a:t>
            </a:r>
            <a:r>
              <a:rPr lang="en-ID" dirty="0"/>
              <a:t> </a:t>
            </a:r>
            <a:r>
              <a:rPr lang="en-ID" dirty="0" err="1"/>
              <a:t>mendapatkan</a:t>
            </a:r>
            <a:r>
              <a:rPr lang="en-ID" dirty="0"/>
              <a:t> </a:t>
            </a:r>
            <a:r>
              <a:rPr lang="en-ID" dirty="0" err="1"/>
              <a:t>topik</a:t>
            </a:r>
            <a:r>
              <a:rPr lang="en-ID" dirty="0"/>
              <a:t> 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sekali</a:t>
            </a:r>
            <a:endParaRPr dirty="0"/>
          </a:p>
        </p:txBody>
      </p:sp>
      <p:sp>
        <p:nvSpPr>
          <p:cNvPr id="2530" name="Google Shape;2530;p52"/>
          <p:cNvSpPr/>
          <p:nvPr/>
        </p:nvSpPr>
        <p:spPr>
          <a:xfrm>
            <a:off x="1493325" y="1457703"/>
            <a:ext cx="932400" cy="932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1" name="Google Shape;2531;p52"/>
          <p:cNvSpPr/>
          <p:nvPr/>
        </p:nvSpPr>
        <p:spPr>
          <a:xfrm>
            <a:off x="4090613" y="1457703"/>
            <a:ext cx="932400" cy="932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2" name="Google Shape;2532;p52"/>
          <p:cNvSpPr/>
          <p:nvPr/>
        </p:nvSpPr>
        <p:spPr>
          <a:xfrm>
            <a:off x="6718388" y="1457703"/>
            <a:ext cx="932400" cy="932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2526;p52">
            <a:extLst>
              <a:ext uri="{FF2B5EF4-FFF2-40B4-BE49-F238E27FC236}">
                <a16:creationId xmlns:a16="http://schemas.microsoft.com/office/drawing/2014/main" id="{4DB7374C-28F6-D318-36F0-63B7D4C9EDA2}"/>
              </a:ext>
            </a:extLst>
          </p:cNvPr>
          <p:cNvSpPr txBox="1">
            <a:spLocks/>
          </p:cNvSpPr>
          <p:nvPr/>
        </p:nvSpPr>
        <p:spPr>
          <a:xfrm>
            <a:off x="1493125" y="1626496"/>
            <a:ext cx="932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rPr lang="en-US" sz="3200" dirty="0">
                <a:solidFill>
                  <a:srgbClr val="D0EDF3"/>
                </a:solidFill>
              </a:rPr>
              <a:t>7</a:t>
            </a:r>
            <a:endParaRPr lang="en-ID" sz="3200" dirty="0">
              <a:solidFill>
                <a:srgbClr val="D0EDF3"/>
              </a:solidFill>
            </a:endParaRPr>
          </a:p>
        </p:txBody>
      </p:sp>
      <p:sp>
        <p:nvSpPr>
          <p:cNvPr id="3" name="Google Shape;2526;p52">
            <a:extLst>
              <a:ext uri="{FF2B5EF4-FFF2-40B4-BE49-F238E27FC236}">
                <a16:creationId xmlns:a16="http://schemas.microsoft.com/office/drawing/2014/main" id="{BAE44446-2BB0-AC4F-91B5-50F06F958D78}"/>
              </a:ext>
            </a:extLst>
          </p:cNvPr>
          <p:cNvSpPr txBox="1">
            <a:spLocks/>
          </p:cNvSpPr>
          <p:nvPr/>
        </p:nvSpPr>
        <p:spPr>
          <a:xfrm>
            <a:off x="4090187" y="1576598"/>
            <a:ext cx="932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rPr lang="en-US" sz="3200" dirty="0">
                <a:solidFill>
                  <a:srgbClr val="D0EDF3"/>
                </a:solidFill>
              </a:rPr>
              <a:t>8</a:t>
            </a:r>
            <a:endParaRPr lang="en-ID" sz="3200" dirty="0">
              <a:solidFill>
                <a:srgbClr val="D0EDF3"/>
              </a:solidFill>
            </a:endParaRPr>
          </a:p>
        </p:txBody>
      </p:sp>
      <p:sp>
        <p:nvSpPr>
          <p:cNvPr id="4" name="Google Shape;2526;p52">
            <a:extLst>
              <a:ext uri="{FF2B5EF4-FFF2-40B4-BE49-F238E27FC236}">
                <a16:creationId xmlns:a16="http://schemas.microsoft.com/office/drawing/2014/main" id="{35638E54-7B5F-844C-02E4-08C168437715}"/>
              </a:ext>
            </a:extLst>
          </p:cNvPr>
          <p:cNvSpPr txBox="1">
            <a:spLocks/>
          </p:cNvSpPr>
          <p:nvPr/>
        </p:nvSpPr>
        <p:spPr>
          <a:xfrm>
            <a:off x="6718388" y="1576598"/>
            <a:ext cx="932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rPr lang="en-US" sz="3200" dirty="0">
                <a:solidFill>
                  <a:srgbClr val="D0EDF3"/>
                </a:solidFill>
              </a:rPr>
              <a:t>9</a:t>
            </a:r>
            <a:endParaRPr lang="en-ID" sz="3200" dirty="0">
              <a:solidFill>
                <a:srgbClr val="D0EDF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686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6" name="Google Shape;2526;p52"/>
          <p:cNvSpPr txBox="1">
            <a:spLocks noGrp="1"/>
          </p:cNvSpPr>
          <p:nvPr>
            <p:ph type="title"/>
          </p:nvPr>
        </p:nvSpPr>
        <p:spPr>
          <a:xfrm>
            <a:off x="178025" y="506901"/>
            <a:ext cx="87879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200" b="1" dirty="0" err="1">
                <a:solidFill>
                  <a:schemeClr val="tx1"/>
                </a:solidFill>
              </a:rPr>
              <a:t>Penyampaian</a:t>
            </a:r>
            <a:r>
              <a:rPr lang="en-ID" sz="3200" b="1" dirty="0">
                <a:solidFill>
                  <a:schemeClr val="tx1"/>
                </a:solidFill>
              </a:rPr>
              <a:t> </a:t>
            </a:r>
            <a:r>
              <a:rPr lang="en-ID" sz="3200" b="1" dirty="0" err="1">
                <a:solidFill>
                  <a:schemeClr val="tx1"/>
                </a:solidFill>
              </a:rPr>
              <a:t>Alasan</a:t>
            </a:r>
            <a:r>
              <a:rPr lang="en-ID" sz="3200" b="1" dirty="0">
                <a:solidFill>
                  <a:schemeClr val="tx1"/>
                </a:solidFill>
              </a:rPr>
              <a:t> </a:t>
            </a:r>
            <a:r>
              <a:rPr lang="en-ID" sz="3200" b="1" dirty="0" err="1">
                <a:solidFill>
                  <a:schemeClr val="tx1"/>
                </a:solidFill>
              </a:rPr>
              <a:t>Memlih</a:t>
            </a:r>
            <a:r>
              <a:rPr lang="en-ID" sz="3200" b="1" dirty="0">
                <a:solidFill>
                  <a:schemeClr val="tx1"/>
                </a:solidFill>
              </a:rPr>
              <a:t> </a:t>
            </a:r>
            <a:br>
              <a:rPr lang="en-ID" sz="3200" b="1" dirty="0">
                <a:solidFill>
                  <a:schemeClr val="tx1"/>
                </a:solidFill>
              </a:rPr>
            </a:br>
            <a:r>
              <a:rPr lang="en-ID" sz="3200" b="1" dirty="0" err="1">
                <a:solidFill>
                  <a:schemeClr val="tx1"/>
                </a:solidFill>
              </a:rPr>
              <a:t>Dosen</a:t>
            </a:r>
            <a:r>
              <a:rPr lang="en-ID" sz="3200" b="1" dirty="0">
                <a:solidFill>
                  <a:schemeClr val="tx1"/>
                </a:solidFill>
              </a:rPr>
              <a:t> </a:t>
            </a:r>
            <a:r>
              <a:rPr lang="en-ID" sz="3200" b="1" dirty="0" err="1">
                <a:solidFill>
                  <a:schemeClr val="tx1"/>
                </a:solidFill>
              </a:rPr>
              <a:t>Pembimbing</a:t>
            </a:r>
            <a:endParaRPr lang="en-ID" sz="3200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5E3AD5-9358-80F7-465A-F6A50EF97251}"/>
              </a:ext>
            </a:extLst>
          </p:cNvPr>
          <p:cNvSpPr/>
          <p:nvPr/>
        </p:nvSpPr>
        <p:spPr>
          <a:xfrm>
            <a:off x="736375" y="2047285"/>
            <a:ext cx="7679342" cy="23628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2" name="Google Shape;2526;p52">
            <a:extLst>
              <a:ext uri="{FF2B5EF4-FFF2-40B4-BE49-F238E27FC236}">
                <a16:creationId xmlns:a16="http://schemas.microsoft.com/office/drawing/2014/main" id="{887A34CF-35B5-FE93-269A-E16ADBCE17CF}"/>
              </a:ext>
            </a:extLst>
          </p:cNvPr>
          <p:cNvSpPr txBox="1">
            <a:spLocks/>
          </p:cNvSpPr>
          <p:nvPr/>
        </p:nvSpPr>
        <p:spPr>
          <a:xfrm>
            <a:off x="890123" y="2168665"/>
            <a:ext cx="7517501" cy="2071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pPr algn="l"/>
            <a:r>
              <a:rPr lang="en-ID" sz="3200" b="1" dirty="0" err="1">
                <a:solidFill>
                  <a:schemeClr val="tx1"/>
                </a:solidFill>
              </a:rPr>
              <a:t>Urutan</a:t>
            </a:r>
            <a:r>
              <a:rPr lang="en-ID" sz="3200" b="1" dirty="0">
                <a:solidFill>
                  <a:schemeClr val="tx1"/>
                </a:solidFill>
              </a:rPr>
              <a:t>:</a:t>
            </a:r>
          </a:p>
          <a:p>
            <a:pPr algn="l"/>
            <a:endParaRPr lang="en-ID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082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6" name="Google Shape;2526;p52"/>
          <p:cNvSpPr txBox="1">
            <a:spLocks noGrp="1"/>
          </p:cNvSpPr>
          <p:nvPr>
            <p:ph type="title"/>
          </p:nvPr>
        </p:nvSpPr>
        <p:spPr>
          <a:xfrm>
            <a:off x="178025" y="506901"/>
            <a:ext cx="87879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200" b="1" dirty="0" err="1">
                <a:solidFill>
                  <a:schemeClr val="tx1"/>
                </a:solidFill>
              </a:rPr>
              <a:t>Diskusi</a:t>
            </a:r>
            <a:r>
              <a:rPr lang="en-ID" sz="3200" b="1" dirty="0">
                <a:solidFill>
                  <a:schemeClr val="tx1"/>
                </a:solidFill>
              </a:rPr>
              <a:t> dan Keputusan </a:t>
            </a:r>
            <a:r>
              <a:rPr lang="en-ID" sz="3200" b="1" dirty="0" err="1">
                <a:solidFill>
                  <a:schemeClr val="tx1"/>
                </a:solidFill>
              </a:rPr>
              <a:t>Diskusi</a:t>
            </a:r>
            <a:endParaRPr lang="en-ID" sz="3200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5E3AD5-9358-80F7-465A-F6A50EF97251}"/>
              </a:ext>
            </a:extLst>
          </p:cNvPr>
          <p:cNvSpPr/>
          <p:nvPr/>
        </p:nvSpPr>
        <p:spPr>
          <a:xfrm>
            <a:off x="736375" y="2047285"/>
            <a:ext cx="7679342" cy="23628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2" name="Google Shape;2526;p52">
            <a:extLst>
              <a:ext uri="{FF2B5EF4-FFF2-40B4-BE49-F238E27FC236}">
                <a16:creationId xmlns:a16="http://schemas.microsoft.com/office/drawing/2014/main" id="{887A34CF-35B5-FE93-269A-E16ADBCE17CF}"/>
              </a:ext>
            </a:extLst>
          </p:cNvPr>
          <p:cNvSpPr txBox="1">
            <a:spLocks/>
          </p:cNvSpPr>
          <p:nvPr/>
        </p:nvSpPr>
        <p:spPr>
          <a:xfrm>
            <a:off x="890123" y="2168665"/>
            <a:ext cx="7517501" cy="2071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pPr algn="l"/>
            <a:r>
              <a:rPr lang="en-ID" sz="3200" b="1" dirty="0">
                <a:solidFill>
                  <a:schemeClr val="tx1"/>
                </a:solidFill>
              </a:rPr>
              <a:t>Anak </a:t>
            </a:r>
            <a:r>
              <a:rPr lang="en-ID" sz="3200" b="1" dirty="0" err="1">
                <a:solidFill>
                  <a:schemeClr val="tx1"/>
                </a:solidFill>
              </a:rPr>
              <a:t>Bimbingan</a:t>
            </a:r>
            <a:r>
              <a:rPr lang="en-ID" sz="3200" b="1" dirty="0">
                <a:solidFill>
                  <a:schemeClr val="tx1"/>
                </a:solidFill>
              </a:rPr>
              <a:t> XXX </a:t>
            </a:r>
            <a:r>
              <a:rPr lang="en-ID" sz="3200" b="1" dirty="0" err="1">
                <a:solidFill>
                  <a:schemeClr val="tx1"/>
                </a:solidFill>
              </a:rPr>
              <a:t>Tahap</a:t>
            </a:r>
            <a:r>
              <a:rPr lang="en-ID" sz="3200" b="1" dirty="0">
                <a:solidFill>
                  <a:schemeClr val="tx1"/>
                </a:solidFill>
              </a:rPr>
              <a:t> II</a:t>
            </a:r>
          </a:p>
          <a:p>
            <a:pPr algn="l"/>
            <a:endParaRPr lang="en-ID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084340"/>
      </p:ext>
    </p:extLst>
  </p:cSld>
  <p:clrMapOvr>
    <a:masterClrMapping/>
  </p:clrMapOvr>
</p:sld>
</file>

<file path=ppt/theme/theme1.xml><?xml version="1.0" encoding="utf-8"?>
<a:theme xmlns:a="http://schemas.openxmlformats.org/drawingml/2006/main" name="Bahasa Indonesia Foreign Language Subject for Middle School by Slidesgo">
  <a:themeElements>
    <a:clrScheme name="Simple Light">
      <a:dk1>
        <a:srgbClr val="000000"/>
      </a:dk1>
      <a:lt1>
        <a:srgbClr val="F6FDFF"/>
      </a:lt1>
      <a:dk2>
        <a:srgbClr val="FFFFFF"/>
      </a:dk2>
      <a:lt2>
        <a:srgbClr val="D0EDF3"/>
      </a:lt2>
      <a:accent1>
        <a:srgbClr val="F55B5B"/>
      </a:accent1>
      <a:accent2>
        <a:srgbClr val="FFF2CC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236</Words>
  <Application>Microsoft Office PowerPoint</Application>
  <PresentationFormat>On-screen Show (16:9)</PresentationFormat>
  <Paragraphs>35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Alata</vt:lpstr>
      <vt:lpstr>Arial</vt:lpstr>
      <vt:lpstr>Fredoka One</vt:lpstr>
      <vt:lpstr>Cabin</vt:lpstr>
      <vt:lpstr>Bahasa Indonesia Foreign Language Subject for Middle School by Slidesgo</vt:lpstr>
      <vt:lpstr>Angkatan D-IV 62</vt:lpstr>
      <vt:lpstr>Alur Diskusi</vt:lpstr>
      <vt:lpstr>Prioritas Penentuan Dosen Pembimbing</vt:lpstr>
      <vt:lpstr>Prioritas Penentuan Dosen Pembimbing</vt:lpstr>
      <vt:lpstr>Prioritas Penentuan Dosen Pembimbing</vt:lpstr>
      <vt:lpstr>Penyampaian Alasan Memlih  Dosen Pembimbing</vt:lpstr>
      <vt:lpstr>Diskusi dan Keputusan Diskusi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Angkatan D-IV 62</dc:title>
  <cp:lastModifiedBy>222011595@stis.ac.id</cp:lastModifiedBy>
  <cp:revision>11</cp:revision>
  <dcterms:modified xsi:type="dcterms:W3CDTF">2023-09-06T09:01:44Z</dcterms:modified>
</cp:coreProperties>
</file>