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3F"/>
    <a:srgbClr val="3A4654"/>
    <a:srgbClr val="3A4653"/>
    <a:srgbClr val="475768"/>
    <a:srgbClr val="1C222A"/>
    <a:srgbClr val="1DBD98"/>
    <a:srgbClr val="1A8B77"/>
    <a:srgbClr val="28333F"/>
    <a:srgbClr val="27323D"/>
    <a:srgbClr val="3B4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168-4F62-C7EC-283B-05EB28D4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C2AAD-6F2D-70C9-A17A-054E115D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9497-2777-3873-A857-109A58EB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D116-4C80-7345-51DD-F68E2D91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242B-5552-6C91-1310-37C0429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7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E274-0A5A-0B2D-9FED-96249C0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50D93-0EAB-1D91-50A2-BF4682801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46CE-0397-BA77-CBEA-BC4C8E17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79025-740E-F888-3E4A-BC2DF382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A16A-F331-3E19-F0A1-50740F97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18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52A90-563C-6986-0B9D-CAA236756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BF8F1-ABE0-8A40-2CAE-0EBFFE9D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F481-81A8-C304-0C89-CB72A22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ACA5-4482-E384-6C96-3C2C8F0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C72F-BB50-7CD0-57E2-88121D4F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8266-29AE-7D46-7E7A-259A7785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1C08-D9A4-53B4-4F2D-96E79106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CB63-AEC6-4925-649D-B07E90E5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AC-2A13-0426-FDE6-6FDE2E65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2174-3883-5A02-A6C5-6DB4F69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2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1F1F-1CB6-2F61-7A52-EC6F9FD1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C029-EBC3-4FFB-03E2-726F1101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3E3F-8467-40E6-A2EA-F8AF598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95D7-9EF1-81EE-8DAE-5FDE2D2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3547-E364-47FA-D364-A7F06093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02-4C87-3FF8-9E1B-2D6F248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3F77-3B3A-3241-A9A7-D7D63864B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4841-9A14-CA6D-EA80-2FEAA4362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8A6D-5275-AF6F-16EF-B9EC220C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B8C1-3070-D069-9466-847C12B9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2552-2A76-BEBC-07D0-889BFA7A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7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267-D2BF-0C68-D255-B5BD33D4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AE2A-DC3E-67F4-F7DD-1E9F2B84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F223-1204-ECFA-FB0F-25CC0E344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92E56-CBC9-85B8-5040-707D1915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2C33-57CF-252B-311D-C5599D6A7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50C5-72C7-9C4E-E214-55D21D83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1DFD1-6190-55D1-1B82-AEADD525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2EED2-38A0-EE01-0D48-30D5C1F4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8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D704-C4F7-9019-0BFD-C4AD1500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63842-24AC-498B-0E2D-7578BA63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93FB-D720-CAE6-EBD6-7741B22E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41E9A-4B8A-249A-9748-7ED08B54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FD9A8-4F16-C6EB-BCCE-BAAE0BAD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4450-031F-E29C-5C09-3E1DB3D5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774F-27DD-4556-3410-85AD48E3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82AF-06A8-4DE6-CC81-106D4F72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239-A6E6-7D25-132D-94AE391C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110B-E93B-ADAF-E44F-93946E70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605E-653A-4B3C-8A68-D623AAF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92EBE-0891-B57D-544D-195B8FCF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8526-8A24-CE37-A7A9-727E965E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6168-7FC8-60E7-1A73-0C4B8F7B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685A-197E-CA1D-75A6-22517BF3E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6D9E-2A2A-758B-1DD5-7207FD12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50C0-31E5-0F1E-DC9E-535DC5F1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EFF-3C9C-A188-0618-BED62BAF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1A2F-0955-15E4-E0CF-29DC16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0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629FE-E4AB-DC91-5911-6F064B01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9021-DEAD-0D31-3BA4-897DB8A73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3CB2-698C-8230-DBA8-8435ABDF7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85D2-681E-469D-9635-8AE604ACCA1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32E-14E0-5D23-509B-F2C4C60D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622A-3B80-4418-4308-1AACCADA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0C3A-AC0E-40A7-8003-C008584E7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75768"/>
            </a:gs>
            <a:gs pos="100000">
              <a:srgbClr val="1C222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0F00F-0BF9-C40E-1D5D-3F1D24C50FA4}"/>
              </a:ext>
            </a:extLst>
          </p:cNvPr>
          <p:cNvSpPr/>
          <p:nvPr/>
        </p:nvSpPr>
        <p:spPr>
          <a:xfrm>
            <a:off x="386251" y="390525"/>
            <a:ext cx="3709888" cy="951892"/>
          </a:xfrm>
          <a:prstGeom prst="roundRect">
            <a:avLst>
              <a:gd name="adj" fmla="val 18763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37288D-3D41-47CA-55BE-A9B77A23E116}"/>
              </a:ext>
            </a:extLst>
          </p:cNvPr>
          <p:cNvSpPr/>
          <p:nvPr/>
        </p:nvSpPr>
        <p:spPr>
          <a:xfrm>
            <a:off x="410547" y="1492898"/>
            <a:ext cx="3685592" cy="5057192"/>
          </a:xfrm>
          <a:prstGeom prst="roundRect">
            <a:avLst>
              <a:gd name="adj" fmla="val 5863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591832-6077-1B57-4B80-8AAFA1E1A2C9}"/>
              </a:ext>
            </a:extLst>
          </p:cNvPr>
          <p:cNvSpPr/>
          <p:nvPr/>
        </p:nvSpPr>
        <p:spPr>
          <a:xfrm>
            <a:off x="4419601" y="390525"/>
            <a:ext cx="1657350" cy="2009775"/>
          </a:xfrm>
          <a:prstGeom prst="roundRect">
            <a:avLst>
              <a:gd name="adj" fmla="val 10558"/>
            </a:avLst>
          </a:prstGeom>
          <a:gradFill flip="none" rotWithShape="1">
            <a:gsLst>
              <a:gs pos="60000">
                <a:srgbClr val="29343F"/>
              </a:gs>
              <a:gs pos="19000">
                <a:srgbClr val="3A465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31E784-500F-B330-726C-CDEFA4CFCFD4}"/>
              </a:ext>
            </a:extLst>
          </p:cNvPr>
          <p:cNvSpPr/>
          <p:nvPr/>
        </p:nvSpPr>
        <p:spPr>
          <a:xfrm>
            <a:off x="6486719" y="390525"/>
            <a:ext cx="5294734" cy="2009775"/>
          </a:xfrm>
          <a:prstGeom prst="roundRect">
            <a:avLst>
              <a:gd name="adj" fmla="val 8767"/>
            </a:avLst>
          </a:prstGeom>
          <a:gradFill flip="none" rotWithShape="1">
            <a:gsLst>
              <a:gs pos="19000">
                <a:srgbClr val="29343F"/>
              </a:gs>
              <a:gs pos="74000">
                <a:srgbClr val="3A465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4AE85E-1E37-BE8A-F6E3-16619E34940D}"/>
              </a:ext>
            </a:extLst>
          </p:cNvPr>
          <p:cNvSpPr/>
          <p:nvPr/>
        </p:nvSpPr>
        <p:spPr>
          <a:xfrm>
            <a:off x="4410075" y="2695576"/>
            <a:ext cx="7371377" cy="1695450"/>
          </a:xfrm>
          <a:prstGeom prst="roundRect">
            <a:avLst>
              <a:gd name="adj" fmla="val 8732"/>
            </a:avLst>
          </a:prstGeom>
          <a:gradFill flip="none" rotWithShape="1">
            <a:gsLst>
              <a:gs pos="67000">
                <a:srgbClr val="29343F"/>
              </a:gs>
              <a:gs pos="33000">
                <a:srgbClr val="3A465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8B18CE-33C4-0D0D-84D1-5881C0545DAC}"/>
              </a:ext>
            </a:extLst>
          </p:cNvPr>
          <p:cNvSpPr/>
          <p:nvPr/>
        </p:nvSpPr>
        <p:spPr>
          <a:xfrm>
            <a:off x="4410075" y="4686302"/>
            <a:ext cx="3228975" cy="1863788"/>
          </a:xfrm>
          <a:prstGeom prst="roundRect">
            <a:avLst>
              <a:gd name="adj" fmla="val 7950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DB6322-36CB-6063-A4D4-77143FC5F619}"/>
              </a:ext>
            </a:extLst>
          </p:cNvPr>
          <p:cNvSpPr/>
          <p:nvPr/>
        </p:nvSpPr>
        <p:spPr>
          <a:xfrm>
            <a:off x="7952986" y="4686302"/>
            <a:ext cx="3828466" cy="1863788"/>
          </a:xfrm>
          <a:prstGeom prst="roundRect">
            <a:avLst>
              <a:gd name="adj" fmla="val 6386"/>
            </a:avLst>
          </a:prstGeom>
          <a:gradFill flip="none" rotWithShape="1">
            <a:gsLst>
              <a:gs pos="60000">
                <a:srgbClr val="29343F"/>
              </a:gs>
              <a:gs pos="28000">
                <a:srgbClr val="3A465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02C0452F-2B64-E293-3279-CB1D2D71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2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Pradanya Boro</dc:creator>
  <cp:lastModifiedBy>Pradanya Boro</cp:lastModifiedBy>
  <cp:revision>2</cp:revision>
  <dcterms:created xsi:type="dcterms:W3CDTF">2024-03-03T11:14:12Z</dcterms:created>
  <dcterms:modified xsi:type="dcterms:W3CDTF">2024-03-04T17:18:18Z</dcterms:modified>
</cp:coreProperties>
</file>