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B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332" autoAdjust="0"/>
  </p:normalViewPr>
  <p:slideViewPr>
    <p:cSldViewPr snapToGrid="0">
      <p:cViewPr varScale="1">
        <p:scale>
          <a:sx n="134" d="100"/>
          <a:sy n="134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80F9-D096-41A5-95D8-0E784546C0B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71A-2468-47CC-84B3-BEC29266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F6C-2913-460D-A8D8-6C383BCC9F4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nlinelibrary.wiley.com/doi/abs/10.1002/smr.2158" TargetMode="External"/><Relationship Id="rId5" Type="http://schemas.openxmlformats.org/officeDocument/2006/relationships/hyperlink" Target="https://giograno.me/assets/pdf/journals/jsep19.pdf" TargetMode="External"/><Relationship Id="rId4" Type="http://schemas.openxmlformats.org/officeDocument/2006/relationships/hyperlink" Target="http://ceur-ws.org/Vol-2476/paper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80902"/>
            <a:ext cx="5012268" cy="61770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-7633"/>
            <a:ext cx="102437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Area –  </a:t>
            </a:r>
            <a:r>
              <a:rPr lang="en-IN" sz="20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Dev Unit Test 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US" sz="2000" dirty="0">
                <a:latin typeface="SamsungOne 400" panose="020B0503030303020204"/>
                <a:ea typeface="SamsungOne 600C" panose="020B0706030303020204" pitchFamily="34" charset="0"/>
              </a:rPr>
              <a:t>Automated Test cases Prediction and </a:t>
            </a:r>
            <a:r>
              <a:rPr lang="en-US" sz="2000" dirty="0" smtClean="0">
                <a:latin typeface="SamsungOne 400" panose="020B0503030303020204"/>
                <a:ea typeface="SamsungOne 600C" panose="020B0706030303020204" pitchFamily="34" charset="0"/>
              </a:rPr>
              <a:t>Suggestion </a:t>
            </a:r>
            <a:r>
              <a:rPr lang="en-US" sz="2000" dirty="0" smtClean="0">
                <a:latin typeface="SamsungOne 400" panose="020B0503030303020204"/>
                <a:ea typeface="SamsungOne 600C" panose="020B0706030303020204" pitchFamily="34" charset="0"/>
              </a:rPr>
              <a:t>(Java, </a:t>
            </a:r>
            <a:r>
              <a:rPr lang="en-US" sz="2000" dirty="0" err="1">
                <a:latin typeface="SamsungOne 400" panose="020B0503030303020204"/>
                <a:ea typeface="SamsungOne 600C" panose="020B0706030303020204" pitchFamily="34" charset="0"/>
              </a:rPr>
              <a:t>K</a:t>
            </a:r>
            <a:r>
              <a:rPr lang="en-US" sz="2000" dirty="0" err="1" smtClean="0">
                <a:latin typeface="SamsungOne 400" panose="020B0503030303020204"/>
                <a:ea typeface="SamsungOne 600C" panose="020B0706030303020204" pitchFamily="34" charset="0"/>
              </a:rPr>
              <a:t>otlin</a:t>
            </a:r>
            <a:r>
              <a:rPr lang="en-US" sz="2000" dirty="0" smtClean="0">
                <a:latin typeface="SamsungOne 400" panose="020B0503030303020204"/>
                <a:ea typeface="SamsungOne 600C" panose="020B0706030303020204" pitchFamily="34" charset="0"/>
              </a:rPr>
              <a:t>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116201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98558" y="4246487"/>
            <a:ext cx="6269184" cy="184665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4853" y="680903"/>
            <a:ext cx="463036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Developer develop the code and Merge without testing and makes defect leak in later stage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err="1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Tesstcases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coverage is not improved though code coverage 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% is 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good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Possible 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Bugs can be detected at later stage if all possible combinations not tested in Earlier stage at Unit Test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Developer does not have time to 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develop the </a:t>
            </a:r>
            <a:r>
              <a:rPr lang="en-IN" sz="1100" dirty="0" err="1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Testcases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for the code 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have written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Developer does not spend time to develop </a:t>
            </a:r>
            <a:r>
              <a:rPr lang="en-IN" sz="1100" dirty="0" err="1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testcases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for all the combinations/</a:t>
            </a:r>
            <a:r>
              <a:rPr lang="en-IN" sz="1100" dirty="0" err="1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paremeters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passed/conditions/</a:t>
            </a:r>
            <a:r>
              <a:rPr lang="en-IN" sz="1100" dirty="0" err="1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switchcases</a:t>
            </a: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</a:t>
            </a:r>
            <a:r>
              <a:rPr lang="en-IN" sz="1100" dirty="0" err="1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etc</a:t>
            </a:r>
            <a:endParaRPr lang="en-IN" sz="1100" dirty="0" smtClean="0">
              <a:solidFill>
                <a:schemeClr val="bg1"/>
              </a:solidFill>
              <a:latin typeface="SamsungOne 80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80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Benefits 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100% Condition coverage with all combinations not covered by 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developers so this tool can help in improving </a:t>
            </a:r>
            <a:r>
              <a:rPr lang="en-IN" sz="1100" dirty="0" err="1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Testcases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and coverage %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Defect Leakage at latest stage can be reduced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80 LoC 1 Man day  if 1000 TC of 5000 </a:t>
            </a:r>
            <a:r>
              <a:rPr lang="en-IN" sz="1100" dirty="0" err="1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Loc</a:t>
            </a:r>
            <a:r>
              <a:rPr lang="en-IN" sz="1100" dirty="0" smtClean="0">
                <a:solidFill>
                  <a:schemeClr val="bg1"/>
                </a:solidFill>
                <a:latin typeface="SamsungOne 800"/>
                <a:ea typeface="SamsungOne 600C" panose="020B0706030303020204" pitchFamily="34" charset="0"/>
              </a:rPr>
              <a:t> [ 1000 x 5 ] = 62.5 man days Saved</a:t>
            </a:r>
            <a:endParaRPr lang="en-IN" sz="1100" dirty="0">
              <a:solidFill>
                <a:schemeClr val="bg1"/>
              </a:solidFill>
              <a:latin typeface="SamsungOne 80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852" y="5856594"/>
            <a:ext cx="1815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Balavijayan</a:t>
            </a:r>
            <a:r>
              <a:rPr lang="en-IN" sz="8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S, Senior Technical Manager</a:t>
            </a:r>
            <a:endParaRPr lang="en-IN" sz="8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r>
              <a:rPr lang="en-IN" sz="7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sbala@samsung.com </a:t>
            </a:r>
            <a:endParaRPr lang="en-IN" sz="7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r>
              <a:rPr lang="en-IN" sz="7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+91-9886020073</a:t>
            </a:r>
            <a:endParaRPr lang="en-US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42867" y="4773932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087" y="4406060"/>
            <a:ext cx="192198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Kick Off &lt; 1</a:t>
            </a:r>
            <a:r>
              <a:rPr lang="en-IN" sz="12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st</a:t>
            </a:r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 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Prediction </a:t>
            </a: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concepts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source code parsing and logics to predict possible Unit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Testcases</a:t>
            </a:r>
            <a:endParaRPr lang="en-IN" sz="9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Developers understand about 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Unit Test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Developer understand </a:t>
            </a:r>
            <a:r>
              <a:rPr lang="en-US" sz="900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Muttation</a:t>
            </a: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US" sz="900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Testcaes</a:t>
            </a: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0784" y="4376848"/>
            <a:ext cx="192231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1 &lt; 2</a:t>
            </a:r>
            <a:r>
              <a:rPr lang="en-IN" sz="12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nd</a:t>
            </a:r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Develop 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of operations required for Source code Parsing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Develop possible </a:t>
            </a:r>
            <a:r>
              <a:rPr lang="en-US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Testcaes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Generation for </a:t>
            </a:r>
            <a:r>
              <a:rPr lang="en-US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strainght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forward cases.</a:t>
            </a:r>
            <a:b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endParaRPr lang="en-US" sz="9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Develop </a:t>
            </a:r>
            <a:r>
              <a:rPr lang="en-US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Testcaes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Prediction algorithms</a:t>
            </a:r>
          </a:p>
          <a:p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2403" y="4368033"/>
            <a:ext cx="1930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2 &lt; 4</a:t>
            </a:r>
            <a:r>
              <a:rPr lang="en-IN" sz="12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th</a:t>
            </a:r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Implementation of Mutation based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Testcaes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Integrate Test case Prediction Algorithm and Mutation based test cases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Improve the Coverage % Branch and Conditional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2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08693" y="4338819"/>
            <a:ext cx="17595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Closure &lt; 6</a:t>
            </a:r>
            <a:r>
              <a:rPr lang="en-IN" sz="12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th</a:t>
            </a:r>
            <a:r>
              <a:rPr lang="en-IN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Month 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Continue to optimize other  possible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Tesetcases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Validate the performance against the state of art frameworks.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88337" y="4076765"/>
            <a:ext cx="23784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Additional </a:t>
            </a:r>
            <a:r>
              <a:rPr lang="en-IN" sz="1000" b="1" dirty="0" smtClean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Documentation to Study:</a:t>
            </a:r>
            <a:endParaRPr lang="en-IN" sz="1000" b="1" dirty="0">
              <a:solidFill>
                <a:srgbClr val="00B0F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200" dirty="0" smtClean="0">
              <a:solidFill>
                <a:prstClr val="black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http://</a:t>
            </a:r>
            <a:r>
              <a:rPr lang="en-IN" sz="1100" dirty="0" smtClean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ceur-ws.org/Vol-2476/paper7.pdf</a:t>
            </a:r>
            <a:endParaRPr lang="en-IN" sz="1100" dirty="0" smtClean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100" dirty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https://</a:t>
            </a:r>
            <a:r>
              <a:rPr lang="en-IN" sz="1100" dirty="0" smtClean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giograno.me/assets/pdf/journals/jsep19.pdf</a:t>
            </a:r>
            <a:endParaRPr lang="en-IN" sz="1100" dirty="0" smtClean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100" dirty="0" smtClean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100" dirty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https://</a:t>
            </a:r>
            <a:r>
              <a:rPr lang="en-IN" sz="1100" dirty="0" smtClean="0">
                <a:solidFill>
                  <a:srgbClr val="0070C0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onlinelibrary.wiley.com/doi/abs/10.1002/smr.2158</a:t>
            </a:r>
            <a:endParaRPr lang="en-IN" sz="1100" dirty="0" smtClean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100" dirty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SamsungOne 400" panose="020B0503030303020204" pitchFamily="34" charset="0"/>
              <a:buChar char="-"/>
            </a:pPr>
            <a:r>
              <a:rPr lang="en-IN" sz="1100" dirty="0"/>
              <a:t>Test Case Generation for Mutation-based Testing </a:t>
            </a:r>
            <a:r>
              <a:rPr lang="en-IN" sz="1100" dirty="0" smtClean="0"/>
              <a:t>by  </a:t>
            </a:r>
            <a:r>
              <a:rPr lang="en-IN" dirty="0"/>
              <a:t> </a:t>
            </a:r>
            <a:r>
              <a:rPr lang="en-IN" sz="1100" dirty="0"/>
              <a:t>R Nilsson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6777" y="751658"/>
            <a:ext cx="69351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Prediction algorithm can able to predict Required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 cases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for the source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code and generate  </a:t>
            </a:r>
            <a:r>
              <a:rPr lang="en-I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testcases</a:t>
            </a: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Mutation based </a:t>
            </a:r>
            <a:r>
              <a:rPr lang="en-I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Testcase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generation for the source code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Coverage to be improved with generated </a:t>
            </a:r>
            <a:r>
              <a:rPr lang="en-I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testcases</a:t>
            </a: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Languages : Java, </a:t>
            </a:r>
            <a:r>
              <a:rPr lang="en-IN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Kotlin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	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Unit Test Framework : Junit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 algn="just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Good knowledge </a:t>
            </a:r>
            <a:r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of  </a:t>
            </a:r>
            <a:r>
              <a:rPr lang="en-IN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Prediction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 for source code and concepts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Good demands on in development frameworks  and various Unit Tet framework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.Test cases Generation for Mutation Based to improve branch and condition coverage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b="1" dirty="0" smtClean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7709" y="587576"/>
            <a:ext cx="411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expected duration – 6 months</a:t>
            </a:r>
            <a:endParaRPr lang="en-US" sz="16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418915" y="937080"/>
            <a:ext cx="255639" cy="2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amsungOne 600C" panose="020B0706030303020204" pitchFamily="34" charset="0"/>
                <a:ea typeface="SamsungOne 600C" panose="020B0706030303020204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59045" y="1203436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  <a:endParaRPr lang="en-US" sz="12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22" y="4773931"/>
            <a:ext cx="914400" cy="10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5840" y="1715459"/>
            <a:ext cx="3323710" cy="1737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 Executions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8287" y="2067339"/>
            <a:ext cx="16697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63819" y="4563948"/>
            <a:ext cx="3014663" cy="634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8287" y="2907561"/>
            <a:ext cx="16697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 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0978" y="3887939"/>
            <a:ext cx="20043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 Test on Missed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10978" y="4693811"/>
            <a:ext cx="20043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Execution of Test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0977" y="5499683"/>
            <a:ext cx="20043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creator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821015" y="2455970"/>
            <a:ext cx="228602" cy="470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87887" y="3276893"/>
            <a:ext cx="308113" cy="611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824328" y="4280715"/>
            <a:ext cx="246823" cy="436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774632" y="5082549"/>
            <a:ext cx="29651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EACE5081B6449E7989C55D7AF6C4" ma:contentTypeVersion="0" ma:contentTypeDescription="Create a new document." ma:contentTypeScope="" ma:versionID="7bceb1425555ef0f8f8e4878c13c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0C692-622A-4F8A-9A7B-377E83E42E87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AABD94A-B011-4D4A-AC4C-8F6FD1E6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365E5C-B71E-4372-B6A2-89D6AC9DCE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9338</TotalTime>
  <Words>398</Words>
  <Application>Microsoft Office PowerPoint</Application>
  <PresentationFormat>Widescreen</PresentationFormat>
  <Paragraphs>71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SamsungOne 400</vt:lpstr>
      <vt:lpstr>SamsungOne 600C</vt:lpstr>
      <vt:lpstr>SamsungOne 800</vt:lpstr>
      <vt:lpstr>Office Theme</vt:lpstr>
      <vt:lpstr>PowerPoint Presentation</vt:lpstr>
      <vt:lpstr>Block Diagram Executions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Laxminag Mamillapalli/SRI-Bangalore-Strategic Planning/./삼성전자</dc:creator>
  <cp:lastModifiedBy>Yash Kumar/Tech Mgmt /SRI-Bangalore/Professional/Samsung Electronics</cp:lastModifiedBy>
  <cp:revision>179</cp:revision>
  <cp:lastPrinted>2018-09-19T11:07:13Z</cp:lastPrinted>
  <dcterms:created xsi:type="dcterms:W3CDTF">2018-08-23T04:21:01Z</dcterms:created>
  <dcterms:modified xsi:type="dcterms:W3CDTF">2021-03-29T09:16:44Z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C:\Users\laxminag.m\Desktop\Worklet Template.pptx</vt:lpwstr>
  </property>
  <property fmtid="{D5CDD505-2E9C-101B-9397-08002B2CF9AE}" pid="4" name="ContentTypeId">
    <vt:lpwstr>0x01010028C2EACE5081B6449E7989C55D7AF6C4</vt:lpwstr>
  </property>
</Properties>
</file>