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-1651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4/18/2020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2856"/>
            <a:ext cx="7851648" cy="1067544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“CVRCE INTRA HACKATHON”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49080"/>
            <a:ext cx="8071048" cy="832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 Idea Implementation Outlook</a:t>
            </a:r>
          </a:p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By Team “ZEROBUG” 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Application to be installed: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Next, we create an application which is installed on the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receiver.</a:t>
            </a:r>
          </a:p>
          <a:p>
            <a:r>
              <a:rPr lang="en-IN" sz="2400" dirty="0" smtClean="0">
                <a:latin typeface="Maiandra GD" pitchFamily="34" charset="0"/>
              </a:rPr>
              <a:t>This application contains the </a:t>
            </a:r>
            <a:r>
              <a:rPr lang="en-IN" sz="2400" dirty="0" err="1" smtClean="0">
                <a:latin typeface="Maiandra GD" pitchFamily="34" charset="0"/>
              </a:rPr>
              <a:t>javascript</a:t>
            </a:r>
            <a:r>
              <a:rPr lang="en-IN" sz="2400" dirty="0" smtClean="0">
                <a:latin typeface="Maiandra GD" pitchFamily="34" charset="0"/>
              </a:rPr>
              <a:t> code with the “</a:t>
            </a:r>
            <a:r>
              <a:rPr lang="en-IN" sz="2400" dirty="0" err="1" smtClean="0">
                <a:latin typeface="Maiandra GD" pitchFamily="34" charset="0"/>
              </a:rPr>
              <a:t>navigator.vibrate</a:t>
            </a:r>
            <a:r>
              <a:rPr lang="en-IN" sz="2400" dirty="0" smtClean="0">
                <a:latin typeface="Maiandra GD" pitchFamily="34" charset="0"/>
              </a:rPr>
              <a:t>()” function to take the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as input and produce the vibration as output by passing a particular set of values into the function for a specific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pattern.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The final sense: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This vibration pattern is sensed by the visually impaired person and the corresponding </a:t>
            </a:r>
            <a:r>
              <a:rPr lang="en-IN" sz="2400" dirty="0" err="1" smtClean="0">
                <a:latin typeface="Maiandra GD" pitchFamily="34" charset="0"/>
              </a:rPr>
              <a:t>captcha</a:t>
            </a:r>
            <a:r>
              <a:rPr lang="en-IN" sz="2400" dirty="0" smtClean="0">
                <a:latin typeface="Maiandra GD" pitchFamily="34" charset="0"/>
              </a:rPr>
              <a:t> is submitted by the user on the website as authentication.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     </a:t>
            </a:r>
            <a:r>
              <a:rPr lang="en-IN" sz="4000" u="sng" dirty="0" smtClean="0"/>
              <a:t>Problem Statement(User Case)</a:t>
            </a:r>
            <a:r>
              <a:rPr lang="en-IN" sz="4000" dirty="0" smtClean="0"/>
              <a:t>: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1584176"/>
          </a:xfrm>
        </p:spPr>
        <p:txBody>
          <a:bodyPr>
            <a:normAutofit lnSpcReduction="10000"/>
          </a:bodyPr>
          <a:lstStyle/>
          <a:p>
            <a:endParaRPr lang="en-IN" sz="2400" b="1" dirty="0" smtClean="0">
              <a:latin typeface="Maiandra GD" pitchFamily="34" charset="0"/>
            </a:endParaRPr>
          </a:p>
          <a:p>
            <a:endParaRPr lang="en-IN" sz="2400" b="1" dirty="0" smtClean="0">
              <a:latin typeface="Maiandra GD" pitchFamily="34" charset="0"/>
            </a:endParaRPr>
          </a:p>
          <a:p>
            <a:pPr algn="ctr"/>
            <a:r>
              <a:rPr lang="en-IN" sz="2400" b="1" dirty="0" smtClean="0">
                <a:latin typeface="Maiandra GD" pitchFamily="34" charset="0"/>
              </a:rPr>
              <a:t>Alternative for </a:t>
            </a:r>
            <a:r>
              <a:rPr lang="en-IN" sz="2400" b="1" dirty="0" err="1" smtClean="0">
                <a:latin typeface="Maiandra GD" pitchFamily="34" charset="0"/>
              </a:rPr>
              <a:t>Captcha</a:t>
            </a:r>
            <a:r>
              <a:rPr lang="en-IN" sz="2400" b="1" dirty="0" smtClean="0">
                <a:latin typeface="Maiandra GD" pitchFamily="34" charset="0"/>
              </a:rPr>
              <a:t> Authentication for visually impaired people</a:t>
            </a:r>
            <a:endParaRPr lang="en-US" sz="2400" b="1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Basic Idea: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We use technology stacks such as </a:t>
            </a:r>
            <a:r>
              <a:rPr lang="en-IN" sz="2400" dirty="0" err="1" smtClean="0">
                <a:latin typeface="Maiandra GD" pitchFamily="34" charset="0"/>
              </a:rPr>
              <a:t>Javascript</a:t>
            </a:r>
            <a:r>
              <a:rPr lang="en-IN" sz="2400" dirty="0" smtClean="0">
                <a:latin typeface="Maiandra GD" pitchFamily="34" charset="0"/>
              </a:rPr>
              <a:t>, Python, </a:t>
            </a:r>
            <a:r>
              <a:rPr lang="en-IN" sz="2400" dirty="0" err="1" smtClean="0">
                <a:latin typeface="Maiandra GD" pitchFamily="34" charset="0"/>
              </a:rPr>
              <a:t>Tesseract</a:t>
            </a:r>
            <a:r>
              <a:rPr lang="en-IN" sz="2400" dirty="0" smtClean="0">
                <a:latin typeface="Maiandra GD" pitchFamily="34" charset="0"/>
              </a:rPr>
              <a:t> (for conversion platform) and </a:t>
            </a:r>
            <a:r>
              <a:rPr lang="en-IN" sz="2400" dirty="0" err="1" smtClean="0">
                <a:latin typeface="Maiandra GD" pitchFamily="34" charset="0"/>
              </a:rPr>
              <a:t>Wordpress</a:t>
            </a:r>
            <a:r>
              <a:rPr lang="en-IN" sz="2400" dirty="0" smtClean="0">
                <a:latin typeface="Maiandra GD" pitchFamily="34" charset="0"/>
              </a:rPr>
              <a:t> for modifying the </a:t>
            </a:r>
            <a:r>
              <a:rPr lang="en-IN" sz="2400" dirty="0" err="1" smtClean="0">
                <a:latin typeface="Maiandra GD" pitchFamily="34" charset="0"/>
              </a:rPr>
              <a:t>Captcha</a:t>
            </a:r>
            <a:r>
              <a:rPr lang="en-IN" sz="2400" dirty="0" smtClean="0">
                <a:latin typeface="Maiandra GD" pitchFamily="34" charset="0"/>
              </a:rPr>
              <a:t> image into a form which can be sensed by a visually impaired person.</a:t>
            </a:r>
          </a:p>
          <a:p>
            <a:r>
              <a:rPr lang="en-IN" sz="2400" dirty="0" smtClean="0">
                <a:latin typeface="Maiandra GD" pitchFamily="34" charset="0"/>
              </a:rPr>
              <a:t>And this form implied here is the vibration capability of a human being.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Basic Flow: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Maiandra GD" pitchFamily="34" charset="0"/>
              </a:rPr>
              <a:t>Firstly we create a website with the </a:t>
            </a:r>
            <a:r>
              <a:rPr lang="en-IN" sz="2400" dirty="0" err="1" smtClean="0">
                <a:latin typeface="Maiandra GD" pitchFamily="34" charset="0"/>
              </a:rPr>
              <a:t>url</a:t>
            </a:r>
            <a:r>
              <a:rPr lang="en-IN" sz="2400" dirty="0" smtClean="0">
                <a:latin typeface="Maiandra GD" pitchFamily="34" charset="0"/>
              </a:rPr>
              <a:t> as “parivartan.ga” which acts as the interface b/w the visually impaired user(actor) and the administrator controlling that website. A snapshot of the website is provided in the adjoining slide.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Maiandra GD" pitchFamily="34" charset="0"/>
              </a:rPr>
              <a:t>This website is a sample for providing alternative option at the login portal if the visiting user is visually impaired.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Snapshot of the website: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6" name="Content Placeholder 5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OCR Technique implementation: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Presently, we may use </a:t>
            </a:r>
            <a:r>
              <a:rPr lang="en-IN" sz="2400" dirty="0" err="1" smtClean="0">
                <a:latin typeface="Maiandra GD" pitchFamily="34" charset="0"/>
              </a:rPr>
              <a:t>PyTesseract</a:t>
            </a:r>
            <a:r>
              <a:rPr lang="en-IN" sz="2400" dirty="0" smtClean="0">
                <a:latin typeface="Maiandra GD" pitchFamily="34" charset="0"/>
              </a:rPr>
              <a:t> which </a:t>
            </a:r>
            <a:r>
              <a:rPr lang="en-US" sz="2400" dirty="0" smtClean="0">
                <a:latin typeface="Maiandra GD" pitchFamily="34" charset="0"/>
              </a:rPr>
              <a:t>is a python wrapper that helps us to imply the </a:t>
            </a:r>
            <a:r>
              <a:rPr lang="en-US" sz="2400" dirty="0" err="1" smtClean="0">
                <a:latin typeface="Maiandra GD" pitchFamily="34" charset="0"/>
              </a:rPr>
              <a:t>Tesseract</a:t>
            </a:r>
            <a:r>
              <a:rPr lang="en-US" sz="2400" dirty="0" smtClean="0">
                <a:latin typeface="Maiandra GD" pitchFamily="34" charset="0"/>
              </a:rPr>
              <a:t>-OCR engine to convert images to the accepted format from Python code.</a:t>
            </a:r>
          </a:p>
          <a:p>
            <a:r>
              <a:rPr lang="en-IN" sz="2400" dirty="0" smtClean="0">
                <a:latin typeface="Maiandra GD" pitchFamily="34" charset="0"/>
              </a:rPr>
              <a:t>But as this method is not 100% workable for </a:t>
            </a:r>
            <a:r>
              <a:rPr lang="en-IN" sz="2400" dirty="0" err="1" smtClean="0">
                <a:latin typeface="Maiandra GD" pitchFamily="34" charset="0"/>
              </a:rPr>
              <a:t>captchas</a:t>
            </a:r>
            <a:r>
              <a:rPr lang="en-IN" sz="2400" dirty="0" smtClean="0">
                <a:latin typeface="Maiandra GD" pitchFamily="34" charset="0"/>
              </a:rPr>
              <a:t> with large amount of noise in the background, hence for the </a:t>
            </a:r>
            <a:r>
              <a:rPr lang="en-IN" sz="2400" dirty="0" err="1" smtClean="0">
                <a:latin typeface="Maiandra GD" pitchFamily="34" charset="0"/>
              </a:rPr>
              <a:t>fullproof</a:t>
            </a:r>
            <a:r>
              <a:rPr lang="en-IN" sz="2400" dirty="0" smtClean="0">
                <a:latin typeface="Maiandra GD" pitchFamily="34" charset="0"/>
              </a:rPr>
              <a:t> solution we shall create an algorithm which will reduce the background noise to improve the accuracy of this image to text conversion.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Text to </a:t>
            </a:r>
            <a:r>
              <a:rPr lang="en-IN" sz="4400" u="sng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morse</a:t>
            </a:r>
            <a:r>
              <a:rPr lang="en-IN" sz="44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code conversion:</a:t>
            </a:r>
            <a:endParaRPr lang="en-US" sz="44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In the next stage we ask the user to connect his/her pc or whatever device he/she is working on with the application which is needed to be downloaded on a device with vibration functionality(such as mobile phone)</a:t>
            </a:r>
          </a:p>
          <a:p>
            <a:r>
              <a:rPr lang="en-IN" sz="2400" dirty="0" smtClean="0">
                <a:latin typeface="Maiandra GD" pitchFamily="34" charset="0"/>
              </a:rPr>
              <a:t>Next we run a </a:t>
            </a:r>
            <a:r>
              <a:rPr lang="en-IN" sz="2400" dirty="0" err="1" smtClean="0">
                <a:latin typeface="Maiandra GD" pitchFamily="34" charset="0"/>
              </a:rPr>
              <a:t>javascript</a:t>
            </a:r>
            <a:r>
              <a:rPr lang="en-IN" sz="2400" dirty="0" smtClean="0">
                <a:latin typeface="Maiandra GD" pitchFamily="34" charset="0"/>
              </a:rPr>
              <a:t> code using the “morse.js” library in the back end of the website which converts the OCR modified image in the text form into the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form.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Morse Code Pattern used:</a:t>
            </a:r>
            <a:endParaRPr lang="en-US" sz="400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This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pattern is implemented in the code  </a:t>
            </a:r>
            <a:r>
              <a:rPr lang="en-US" sz="2400" dirty="0" smtClean="0">
                <a:latin typeface="Maiandra GD" pitchFamily="34" charset="0"/>
              </a:rPr>
              <a:t>using a set of short (dot) and longer (dash) signals. The best known one is SOS, which encodes to "··· --- ···". </a:t>
            </a:r>
          </a:p>
          <a:p>
            <a:r>
              <a:rPr lang="en-US" sz="2400" dirty="0" smtClean="0">
                <a:latin typeface="Maiandra GD" pitchFamily="34" charset="0"/>
              </a:rPr>
              <a:t>We </a:t>
            </a:r>
            <a:r>
              <a:rPr lang="en-US" sz="2400" dirty="0" err="1" smtClean="0">
                <a:latin typeface="Maiandra GD" pitchFamily="34" charset="0"/>
              </a:rPr>
              <a:t>seperate</a:t>
            </a:r>
            <a:r>
              <a:rPr lang="en-US" sz="2400" dirty="0" smtClean="0">
                <a:latin typeface="Maiandra GD" pitchFamily="34" charset="0"/>
              </a:rPr>
              <a:t> each letter using an empty space (" ") character and </a:t>
            </a:r>
            <a:r>
              <a:rPr lang="en-US" sz="2400" dirty="0" err="1" smtClean="0">
                <a:latin typeface="Maiandra GD" pitchFamily="34" charset="0"/>
              </a:rPr>
              <a:t>seperate</a:t>
            </a:r>
            <a:r>
              <a:rPr lang="en-US" sz="2400" dirty="0" smtClean="0">
                <a:latin typeface="Maiandra GD" pitchFamily="34" charset="0"/>
              </a:rPr>
              <a:t> each word with the pipe ("|") character. </a:t>
            </a:r>
          </a:p>
          <a:p>
            <a:r>
              <a:rPr lang="en-IN" sz="2400" dirty="0" smtClean="0">
                <a:latin typeface="Maiandra GD" pitchFamily="34" charset="0"/>
              </a:rPr>
              <a:t>This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encoded message can be sent to the receiver in the form of </a:t>
            </a:r>
            <a:r>
              <a:rPr lang="en-IN" sz="2400" dirty="0" err="1" smtClean="0">
                <a:latin typeface="Maiandra GD" pitchFamily="34" charset="0"/>
              </a:rPr>
              <a:t>datagrams</a:t>
            </a:r>
            <a:r>
              <a:rPr lang="en-IN" sz="2400" dirty="0" smtClean="0">
                <a:latin typeface="Maiandra GD" pitchFamily="34" charset="0"/>
              </a:rPr>
              <a:t> or through creating a </a:t>
            </a:r>
            <a:r>
              <a:rPr lang="en-IN" sz="2400" dirty="0" err="1" smtClean="0">
                <a:latin typeface="Maiandra GD" pitchFamily="34" charset="0"/>
              </a:rPr>
              <a:t>websocket</a:t>
            </a:r>
            <a:r>
              <a:rPr lang="en-IN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</TotalTime>
  <Words>443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“CVRCE INTRA HACKATHON”</vt:lpstr>
      <vt:lpstr>Slide 2</vt:lpstr>
      <vt:lpstr>     Problem Statement(User Case):</vt:lpstr>
      <vt:lpstr>Basic Idea:</vt:lpstr>
      <vt:lpstr>Basic Flow:</vt:lpstr>
      <vt:lpstr>Snapshot of the website:</vt:lpstr>
      <vt:lpstr>OCR Technique implementation:</vt:lpstr>
      <vt:lpstr>Text to morse code conversion:</vt:lpstr>
      <vt:lpstr>Morse Code Pattern used:</vt:lpstr>
      <vt:lpstr>Application to be installed:</vt:lpstr>
      <vt:lpstr>The final sense: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Praddyumn Shukla</dc:creator>
  <cp:lastModifiedBy>Praddyumn Shukla</cp:lastModifiedBy>
  <cp:revision>59</cp:revision>
  <dcterms:created xsi:type="dcterms:W3CDTF">2020-01-22T16:32:25Z</dcterms:created>
  <dcterms:modified xsi:type="dcterms:W3CDTF">2020-04-18T15:35:45Z</dcterms:modified>
</cp:coreProperties>
</file>