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1/23/2020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72816"/>
            <a:ext cx="7851648" cy="14275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“CVRCE INTRA HACKATHON”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IN" sz="3200" dirty="0" smtClean="0">
              <a:latin typeface="Maiandra GD" pitchFamily="34" charset="0"/>
            </a:endParaRPr>
          </a:p>
          <a:p>
            <a:pPr algn="ctr"/>
            <a:endParaRPr lang="en-IN" sz="3200" dirty="0" smtClean="0">
              <a:latin typeface="Maiandra GD" pitchFamily="34" charset="0"/>
            </a:endParaRPr>
          </a:p>
          <a:p>
            <a:pPr algn="ctr"/>
            <a:r>
              <a:rPr lang="en-IN" sz="3200" dirty="0" smtClean="0">
                <a:latin typeface="Maiandra GD" pitchFamily="34" charset="0"/>
              </a:rPr>
              <a:t>PROBLEM </a:t>
            </a:r>
            <a:r>
              <a:rPr lang="en-IN" sz="3200" dirty="0" err="1" smtClean="0">
                <a:latin typeface="Maiandra GD" pitchFamily="34" charset="0"/>
              </a:rPr>
              <a:t>STATEMENT:Captcha</a:t>
            </a:r>
            <a:r>
              <a:rPr lang="en-IN" sz="3200" dirty="0" smtClean="0">
                <a:latin typeface="Maiandra GD" pitchFamily="34" charset="0"/>
              </a:rPr>
              <a:t> Authentication for Visually Impaired People</a:t>
            </a:r>
            <a:endParaRPr lang="en-US" sz="32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Basic Idea: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>
                <a:latin typeface="Maiandra GD" pitchFamily="34" charset="0"/>
              </a:rPr>
              <a:t>This idea uses the vibration sensing capability of a human being.</a:t>
            </a:r>
          </a:p>
          <a:p>
            <a:r>
              <a:rPr lang="en-IN" sz="2000" dirty="0" smtClean="0">
                <a:latin typeface="Maiandra GD" pitchFamily="34" charset="0"/>
              </a:rPr>
              <a:t>Firstly we use </a:t>
            </a:r>
            <a:r>
              <a:rPr lang="en-IN" sz="2000" dirty="0" err="1" smtClean="0">
                <a:latin typeface="Maiandra GD" pitchFamily="34" charset="0"/>
              </a:rPr>
              <a:t>PyTesseract</a:t>
            </a:r>
            <a:r>
              <a:rPr lang="en-IN" sz="2000" dirty="0" smtClean="0">
                <a:latin typeface="Maiandra GD" pitchFamily="34" charset="0"/>
              </a:rPr>
              <a:t> </a:t>
            </a:r>
            <a:r>
              <a:rPr lang="en-IN" sz="2000" dirty="0" smtClean="0">
                <a:latin typeface="Maiandra GD" pitchFamily="34" charset="0"/>
              </a:rPr>
              <a:t>which </a:t>
            </a:r>
            <a:r>
              <a:rPr lang="en-US" sz="2000" dirty="0" smtClean="0">
                <a:latin typeface="Maiandra GD" pitchFamily="34" charset="0"/>
              </a:rPr>
              <a:t>is a python wrapper that helps us to imply the </a:t>
            </a:r>
            <a:r>
              <a:rPr lang="en-US" sz="2000" dirty="0" err="1" smtClean="0">
                <a:latin typeface="Maiandra GD" pitchFamily="34" charset="0"/>
              </a:rPr>
              <a:t>Tesseract</a:t>
            </a:r>
            <a:r>
              <a:rPr lang="en-US" sz="2000" dirty="0" smtClean="0">
                <a:latin typeface="Maiandra GD" pitchFamily="34" charset="0"/>
              </a:rPr>
              <a:t>-OCR engine to convert images to the </a:t>
            </a:r>
            <a:r>
              <a:rPr lang="en-US" sz="2000" dirty="0" smtClean="0">
                <a:latin typeface="Maiandra GD" pitchFamily="34" charset="0"/>
              </a:rPr>
              <a:t>text format using </a:t>
            </a:r>
            <a:r>
              <a:rPr lang="en-US" sz="2000" dirty="0" smtClean="0">
                <a:latin typeface="Maiandra GD" pitchFamily="34" charset="0"/>
              </a:rPr>
              <a:t>Python </a:t>
            </a:r>
            <a:r>
              <a:rPr lang="en-US" sz="2000" dirty="0" smtClean="0">
                <a:latin typeface="Maiandra GD" pitchFamily="34" charset="0"/>
              </a:rPr>
              <a:t>code.</a:t>
            </a:r>
          </a:p>
          <a:p>
            <a:r>
              <a:rPr lang="en-US" sz="2000" dirty="0" smtClean="0">
                <a:latin typeface="Maiandra GD" pitchFamily="34" charset="0"/>
              </a:rPr>
              <a:t>In the further expansion of the project, we shall create an algorithm to improve the accuracy of the OCR technique.</a:t>
            </a:r>
          </a:p>
          <a:p>
            <a:r>
              <a:rPr lang="en-US" sz="2000" dirty="0" smtClean="0">
                <a:latin typeface="Maiandra GD" pitchFamily="34" charset="0"/>
              </a:rPr>
              <a:t> Next we pass this code into the back end of the website where the user is asked to authenticate the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smtClean="0">
                <a:latin typeface="Maiandra GD" pitchFamily="34" charset="0"/>
              </a:rPr>
              <a:t> in order to convert the text into the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using </a:t>
            </a:r>
            <a:r>
              <a:rPr lang="en-US" sz="2000" dirty="0" err="1" smtClean="0">
                <a:latin typeface="Maiandra GD" pitchFamily="34" charset="0"/>
              </a:rPr>
              <a:t>javascript</a:t>
            </a:r>
            <a:r>
              <a:rPr lang="en-US" sz="2000" dirty="0" smtClean="0">
                <a:latin typeface="Maiandra GD" pitchFamily="34" charset="0"/>
              </a:rPr>
              <a:t>.</a:t>
            </a:r>
          </a:p>
          <a:p>
            <a:r>
              <a:rPr lang="en-US" sz="2000" dirty="0" smtClean="0">
                <a:latin typeface="Maiandra GD" pitchFamily="34" charset="0"/>
              </a:rPr>
              <a:t> This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is passed to an application which need to be installed on a device with the vibration sensing capability.</a:t>
            </a:r>
          </a:p>
          <a:p>
            <a:r>
              <a:rPr lang="en-US" sz="2000" dirty="0" smtClean="0">
                <a:latin typeface="Maiandra GD" pitchFamily="34" charset="0"/>
              </a:rPr>
              <a:t> This application plays the incoming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text into corresponding vibration pattern and the visually impaired person enters the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smtClean="0">
                <a:latin typeface="Maiandra GD" pitchFamily="34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latin typeface="+mn-lt"/>
              </a:rPr>
              <a:t>Marketing:</a:t>
            </a:r>
            <a:endParaRPr lang="en-US" sz="3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As we know the sector of the market using </a:t>
            </a:r>
            <a:r>
              <a:rPr lang="en-IN" sz="2400" dirty="0" err="1" smtClean="0">
                <a:latin typeface="Maiandra GD" pitchFamily="34" charset="0"/>
              </a:rPr>
              <a:t>captcha</a:t>
            </a:r>
            <a:r>
              <a:rPr lang="en-IN" sz="2400" dirty="0" smtClean="0">
                <a:latin typeface="Maiandra GD" pitchFamily="34" charset="0"/>
              </a:rPr>
              <a:t> authentication is huge ranging from form filling to maintaining the security of a website. Hence creating a technique which can involve the visually impaired people to authenticate by themselves will largely increase the usability of various platforms. </a:t>
            </a:r>
          </a:p>
          <a:p>
            <a:r>
              <a:rPr lang="en-IN" sz="2400" dirty="0" smtClean="0">
                <a:latin typeface="Maiandra GD" pitchFamily="34" charset="0"/>
              </a:rPr>
              <a:t>This idea can also be pitched at organisations of armed forces as the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pattern is flexible and we can change it according to our need as well as maintaining the security of the messages being transmitted at the same time. 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251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“CVRCE INTRA HACKATHON”</vt:lpstr>
      <vt:lpstr>Basic Idea:</vt:lpstr>
      <vt:lpstr>Marketing: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“CVRCE INTRA HACKATHON”</dc:title>
  <dc:creator>Praddyumn Shukla</dc:creator>
  <cp:lastModifiedBy>Praddyumn Shukla</cp:lastModifiedBy>
  <cp:revision>4</cp:revision>
  <dcterms:created xsi:type="dcterms:W3CDTF">2020-01-23T11:18:32Z</dcterms:created>
  <dcterms:modified xsi:type="dcterms:W3CDTF">2020-01-23T11:50:26Z</dcterms:modified>
</cp:coreProperties>
</file>