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1/23/2020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72816"/>
            <a:ext cx="7851648" cy="14275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“CVRCE INTRA HACKATHON”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IN" sz="2800" dirty="0" smtClean="0">
              <a:latin typeface="Maiandra GD" pitchFamily="34" charset="0"/>
            </a:endParaRPr>
          </a:p>
          <a:p>
            <a:pPr algn="ctr"/>
            <a:endParaRPr lang="en-IN" sz="2800" dirty="0" smtClean="0">
              <a:latin typeface="Maiandra GD" pitchFamily="34" charset="0"/>
            </a:endParaRPr>
          </a:p>
          <a:p>
            <a:pPr algn="ctr"/>
            <a:r>
              <a:rPr lang="en-IN" sz="2800" dirty="0" smtClean="0">
                <a:latin typeface="Maiandra GD" pitchFamily="34" charset="0"/>
              </a:rPr>
              <a:t>PROBLEM </a:t>
            </a:r>
            <a:r>
              <a:rPr lang="en-IN" sz="2800" dirty="0" err="1" smtClean="0">
                <a:latin typeface="Maiandra GD" pitchFamily="34" charset="0"/>
              </a:rPr>
              <a:t>STATEMENT:Captcha</a:t>
            </a:r>
            <a:r>
              <a:rPr lang="en-IN" sz="2800" dirty="0" smtClean="0">
                <a:latin typeface="Maiandra GD" pitchFamily="34" charset="0"/>
              </a:rPr>
              <a:t> Authentication </a:t>
            </a:r>
            <a:r>
              <a:rPr lang="en-IN" sz="2800" dirty="0" smtClean="0">
                <a:latin typeface="Maiandra GD" pitchFamily="34" charset="0"/>
              </a:rPr>
              <a:t>alternative for Visually Impaired People</a:t>
            </a:r>
          </a:p>
          <a:p>
            <a:pPr algn="ctr"/>
            <a:r>
              <a:rPr lang="en-IN" sz="2800" dirty="0" smtClean="0">
                <a:latin typeface="Maiandra GD" pitchFamily="34" charset="0"/>
              </a:rPr>
              <a:t>Submitted by: Team </a:t>
            </a:r>
            <a:r>
              <a:rPr lang="en-IN" sz="2800" dirty="0" err="1" smtClean="0">
                <a:latin typeface="Maiandra GD" pitchFamily="34" charset="0"/>
              </a:rPr>
              <a:t>ZeroBug</a:t>
            </a:r>
            <a:endParaRPr lang="en-US" sz="28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Basic Idea: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000" dirty="0" smtClean="0">
                <a:latin typeface="Maiandra GD" pitchFamily="34" charset="0"/>
              </a:rPr>
              <a:t>This idea uses the vibration sensing capability of a human being.</a:t>
            </a:r>
          </a:p>
          <a:p>
            <a:r>
              <a:rPr lang="en-IN" sz="2000" dirty="0" smtClean="0">
                <a:latin typeface="Maiandra GD" pitchFamily="34" charset="0"/>
              </a:rPr>
              <a:t>Firstly we use </a:t>
            </a:r>
            <a:r>
              <a:rPr lang="en-IN" sz="2000" dirty="0" err="1" smtClean="0">
                <a:latin typeface="Maiandra GD" pitchFamily="34" charset="0"/>
              </a:rPr>
              <a:t>PyTesseract</a:t>
            </a:r>
            <a:r>
              <a:rPr lang="en-IN" sz="2000" dirty="0" smtClean="0">
                <a:latin typeface="Maiandra GD" pitchFamily="34" charset="0"/>
              </a:rPr>
              <a:t> which </a:t>
            </a:r>
            <a:r>
              <a:rPr lang="en-US" sz="2000" dirty="0" smtClean="0">
                <a:latin typeface="Maiandra GD" pitchFamily="34" charset="0"/>
              </a:rPr>
              <a:t>is a python wrapper that helps us to imply the </a:t>
            </a:r>
            <a:r>
              <a:rPr lang="en-US" sz="2000" dirty="0" err="1" smtClean="0">
                <a:latin typeface="Maiandra GD" pitchFamily="34" charset="0"/>
              </a:rPr>
              <a:t>Tesseract</a:t>
            </a:r>
            <a:r>
              <a:rPr lang="en-US" sz="2000" dirty="0" smtClean="0">
                <a:latin typeface="Maiandra GD" pitchFamily="34" charset="0"/>
              </a:rPr>
              <a:t>-OCR engine to convert </a:t>
            </a:r>
            <a:r>
              <a:rPr lang="en-US" sz="2000" dirty="0" err="1" smtClean="0">
                <a:latin typeface="Maiandra GD" pitchFamily="34" charset="0"/>
              </a:rPr>
              <a:t>captcha</a:t>
            </a:r>
            <a:r>
              <a:rPr lang="en-US" sz="2000" dirty="0" smtClean="0">
                <a:latin typeface="Maiandra GD" pitchFamily="34" charset="0"/>
              </a:rPr>
              <a:t> images </a:t>
            </a:r>
            <a:r>
              <a:rPr lang="en-US" sz="2000" dirty="0" smtClean="0">
                <a:latin typeface="Maiandra GD" pitchFamily="34" charset="0"/>
              </a:rPr>
              <a:t>to the text format using Python code.</a:t>
            </a:r>
          </a:p>
          <a:p>
            <a:r>
              <a:rPr lang="en-US" sz="2000" dirty="0" smtClean="0">
                <a:latin typeface="Maiandra GD" pitchFamily="34" charset="0"/>
              </a:rPr>
              <a:t>Since the OCR </a:t>
            </a:r>
            <a:r>
              <a:rPr lang="en-US" sz="2000" dirty="0" smtClean="0">
                <a:latin typeface="Maiandra GD" pitchFamily="34" charset="0"/>
              </a:rPr>
              <a:t>technique is not fully successful for the conversion in the case of </a:t>
            </a:r>
            <a:r>
              <a:rPr lang="en-US" sz="2000" dirty="0" err="1" smtClean="0">
                <a:latin typeface="Maiandra GD" pitchFamily="34" charset="0"/>
              </a:rPr>
              <a:t>captcha</a:t>
            </a:r>
            <a:r>
              <a:rPr lang="en-US" sz="2000" dirty="0" smtClean="0">
                <a:latin typeface="Maiandra GD" pitchFamily="34" charset="0"/>
              </a:rPr>
              <a:t> images with large amount of noise in the background. Hence </a:t>
            </a:r>
            <a:r>
              <a:rPr lang="en-US" sz="2000" dirty="0" smtClean="0">
                <a:latin typeface="Maiandra GD" pitchFamily="34" charset="0"/>
              </a:rPr>
              <a:t>i</a:t>
            </a:r>
            <a:r>
              <a:rPr lang="en-US" sz="2000" dirty="0" smtClean="0">
                <a:latin typeface="Maiandra GD" pitchFamily="34" charset="0"/>
              </a:rPr>
              <a:t>n </a:t>
            </a:r>
            <a:r>
              <a:rPr lang="en-US" sz="2000" dirty="0" smtClean="0">
                <a:latin typeface="Maiandra GD" pitchFamily="34" charset="0"/>
              </a:rPr>
              <a:t>the further expansion of the project, we shall create an algorithm </a:t>
            </a:r>
            <a:r>
              <a:rPr lang="en-US" sz="2000" dirty="0" smtClean="0">
                <a:latin typeface="Maiandra GD" pitchFamily="34" charset="0"/>
              </a:rPr>
              <a:t>to run in the background which improves this </a:t>
            </a:r>
            <a:r>
              <a:rPr lang="en-US" sz="2000" dirty="0" smtClean="0">
                <a:latin typeface="Maiandra GD" pitchFamily="34" charset="0"/>
              </a:rPr>
              <a:t>accuracy </a:t>
            </a:r>
            <a:r>
              <a:rPr lang="en-US" sz="2000" dirty="0" smtClean="0">
                <a:latin typeface="Maiandra GD" pitchFamily="34" charset="0"/>
              </a:rPr>
              <a:t>of image to text form conversion.</a:t>
            </a:r>
            <a:endParaRPr lang="en-US" sz="2000" dirty="0" smtClean="0">
              <a:latin typeface="Maiandra GD" pitchFamily="34" charset="0"/>
            </a:endParaRPr>
          </a:p>
          <a:p>
            <a:r>
              <a:rPr lang="en-US" sz="2000" dirty="0" smtClean="0">
                <a:latin typeface="Maiandra GD" pitchFamily="34" charset="0"/>
              </a:rPr>
              <a:t>Next </a:t>
            </a:r>
            <a:r>
              <a:rPr lang="en-US" sz="2000" dirty="0" smtClean="0">
                <a:latin typeface="Maiandra GD" pitchFamily="34" charset="0"/>
              </a:rPr>
              <a:t>we pass this code into the back end of the website where the user is asked to authenticate the </a:t>
            </a:r>
            <a:r>
              <a:rPr lang="en-US" sz="2000" dirty="0" err="1" smtClean="0">
                <a:latin typeface="Maiandra GD" pitchFamily="34" charset="0"/>
              </a:rPr>
              <a:t>captcha</a:t>
            </a:r>
            <a:r>
              <a:rPr lang="en-US" sz="2000" dirty="0" err="1" smtClean="0">
                <a:latin typeface="Maiandra GD" pitchFamily="34" charset="0"/>
              </a:rPr>
              <a:t>,</a:t>
            </a:r>
            <a:r>
              <a:rPr lang="en-US" sz="2000" dirty="0" err="1" smtClean="0">
                <a:latin typeface="Maiandra GD" pitchFamily="34" charset="0"/>
              </a:rPr>
              <a:t>in</a:t>
            </a:r>
            <a:r>
              <a:rPr lang="en-US" sz="2000" dirty="0" smtClean="0">
                <a:latin typeface="Maiandra GD" pitchFamily="34" charset="0"/>
              </a:rPr>
              <a:t> </a:t>
            </a:r>
            <a:r>
              <a:rPr lang="en-US" sz="2000" dirty="0" smtClean="0">
                <a:latin typeface="Maiandra GD" pitchFamily="34" charset="0"/>
              </a:rPr>
              <a:t>order to convert the text into the </a:t>
            </a:r>
            <a:r>
              <a:rPr lang="en-US" sz="2000" dirty="0" err="1" smtClean="0">
                <a:latin typeface="Maiandra GD" pitchFamily="34" charset="0"/>
              </a:rPr>
              <a:t>morse</a:t>
            </a:r>
            <a:r>
              <a:rPr lang="en-US" sz="2000" dirty="0" smtClean="0">
                <a:latin typeface="Maiandra GD" pitchFamily="34" charset="0"/>
              </a:rPr>
              <a:t> code using </a:t>
            </a:r>
            <a:r>
              <a:rPr lang="en-US" sz="2000" dirty="0" err="1" smtClean="0">
                <a:latin typeface="Maiandra GD" pitchFamily="34" charset="0"/>
              </a:rPr>
              <a:t>javascript</a:t>
            </a:r>
            <a:r>
              <a:rPr lang="en-US" sz="2000" dirty="0" smtClean="0">
                <a:latin typeface="Maiandra GD" pitchFamily="34" charset="0"/>
              </a:rPr>
              <a:t>.</a:t>
            </a:r>
          </a:p>
          <a:p>
            <a:r>
              <a:rPr lang="en-US" sz="2000" dirty="0" smtClean="0">
                <a:latin typeface="Maiandra GD" pitchFamily="34" charset="0"/>
              </a:rPr>
              <a:t>This </a:t>
            </a:r>
            <a:r>
              <a:rPr lang="en-US" sz="2000" dirty="0" err="1" smtClean="0">
                <a:latin typeface="Maiandra GD" pitchFamily="34" charset="0"/>
              </a:rPr>
              <a:t>morse</a:t>
            </a:r>
            <a:r>
              <a:rPr lang="en-US" sz="2000" dirty="0" smtClean="0">
                <a:latin typeface="Maiandra GD" pitchFamily="34" charset="0"/>
              </a:rPr>
              <a:t> code is passed to an application which </a:t>
            </a:r>
            <a:r>
              <a:rPr lang="en-US" sz="2000" dirty="0" smtClean="0">
                <a:latin typeface="Maiandra GD" pitchFamily="34" charset="0"/>
              </a:rPr>
              <a:t>needs </a:t>
            </a:r>
            <a:r>
              <a:rPr lang="en-US" sz="2000" dirty="0" smtClean="0">
                <a:latin typeface="Maiandra GD" pitchFamily="34" charset="0"/>
              </a:rPr>
              <a:t>to be installed on a device with the vibration sensing capability.</a:t>
            </a:r>
          </a:p>
          <a:p>
            <a:r>
              <a:rPr lang="en-US" sz="2000" dirty="0" smtClean="0">
                <a:latin typeface="Maiandra GD" pitchFamily="34" charset="0"/>
              </a:rPr>
              <a:t>This </a:t>
            </a:r>
            <a:r>
              <a:rPr lang="en-US" sz="2000" dirty="0" smtClean="0">
                <a:latin typeface="Maiandra GD" pitchFamily="34" charset="0"/>
              </a:rPr>
              <a:t>application plays the incoming </a:t>
            </a:r>
            <a:r>
              <a:rPr lang="en-US" sz="2000" dirty="0" err="1" smtClean="0">
                <a:latin typeface="Maiandra GD" pitchFamily="34" charset="0"/>
              </a:rPr>
              <a:t>morse</a:t>
            </a:r>
            <a:r>
              <a:rPr lang="en-US" sz="2000" dirty="0" smtClean="0">
                <a:latin typeface="Maiandra GD" pitchFamily="34" charset="0"/>
              </a:rPr>
              <a:t> code text into corresponding vibration pattern and the visually impaired person enters the </a:t>
            </a:r>
            <a:r>
              <a:rPr lang="en-US" sz="2000" dirty="0" err="1" smtClean="0">
                <a:latin typeface="Maiandra GD" pitchFamily="34" charset="0"/>
              </a:rPr>
              <a:t>captcha</a:t>
            </a:r>
            <a:r>
              <a:rPr lang="en-US" sz="2000" dirty="0" smtClean="0">
                <a:latin typeface="Maiandra GD" pitchFamily="34" charset="0"/>
              </a:rPr>
              <a:t> accordingly.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>
                <a:latin typeface="+mn-lt"/>
              </a:rPr>
              <a:t>Marketing:</a:t>
            </a:r>
            <a:endParaRPr lang="en-US" sz="36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Maiandra GD" pitchFamily="34" charset="0"/>
              </a:rPr>
              <a:t>As we know the sector of the market using </a:t>
            </a:r>
            <a:r>
              <a:rPr lang="en-IN" sz="2400" dirty="0" err="1" smtClean="0">
                <a:latin typeface="Maiandra GD" pitchFamily="34" charset="0"/>
              </a:rPr>
              <a:t>captcha</a:t>
            </a:r>
            <a:r>
              <a:rPr lang="en-IN" sz="2400" dirty="0" smtClean="0">
                <a:latin typeface="Maiandra GD" pitchFamily="34" charset="0"/>
              </a:rPr>
              <a:t> authentication is huge ranging from form filling to </a:t>
            </a:r>
            <a:r>
              <a:rPr lang="en-IN" sz="2400" dirty="0" smtClean="0">
                <a:latin typeface="Maiandra GD" pitchFamily="34" charset="0"/>
              </a:rPr>
              <a:t>other web applications</a:t>
            </a:r>
            <a:r>
              <a:rPr lang="en-IN" sz="2400" dirty="0" smtClean="0">
                <a:latin typeface="Maiandra GD" pitchFamily="34" charset="0"/>
              </a:rPr>
              <a:t>. </a:t>
            </a:r>
            <a:r>
              <a:rPr lang="en-IN" sz="2400" dirty="0" smtClean="0">
                <a:latin typeface="Maiandra GD" pitchFamily="34" charset="0"/>
              </a:rPr>
              <a:t>Hence creating a technique which can involve the visually impaired people to </a:t>
            </a:r>
            <a:r>
              <a:rPr lang="en-IN" sz="2400" dirty="0" smtClean="0">
                <a:latin typeface="Maiandra GD" pitchFamily="34" charset="0"/>
              </a:rPr>
              <a:t>authenticate the </a:t>
            </a:r>
            <a:r>
              <a:rPr lang="en-IN" sz="2400" dirty="0" err="1" smtClean="0">
                <a:latin typeface="Maiandra GD" pitchFamily="34" charset="0"/>
              </a:rPr>
              <a:t>captcha</a:t>
            </a:r>
            <a:r>
              <a:rPr lang="en-IN" sz="2400" dirty="0" smtClean="0">
                <a:latin typeface="Maiandra GD" pitchFamily="34" charset="0"/>
              </a:rPr>
              <a:t> </a:t>
            </a:r>
            <a:r>
              <a:rPr lang="en-IN" sz="2400" dirty="0" smtClean="0">
                <a:latin typeface="Maiandra GD" pitchFamily="34" charset="0"/>
              </a:rPr>
              <a:t>by themselves will largely increase the usability of various </a:t>
            </a:r>
            <a:r>
              <a:rPr lang="en-IN" sz="2400" dirty="0" smtClean="0">
                <a:latin typeface="Maiandra GD" pitchFamily="34" charset="0"/>
              </a:rPr>
              <a:t>platforms with more people presenting themselves as well as </a:t>
            </a:r>
            <a:r>
              <a:rPr lang="en-IN" sz="2400" smtClean="0">
                <a:latin typeface="Maiandra GD" pitchFamily="34" charset="0"/>
              </a:rPr>
              <a:t>their talent. </a:t>
            </a:r>
            <a:endParaRPr lang="en-IN" sz="2400" dirty="0" smtClean="0">
              <a:latin typeface="Maiandra GD" pitchFamily="34" charset="0"/>
            </a:endParaRPr>
          </a:p>
          <a:p>
            <a:r>
              <a:rPr lang="en-IN" sz="2400" dirty="0" smtClean="0">
                <a:latin typeface="Maiandra GD" pitchFamily="34" charset="0"/>
              </a:rPr>
              <a:t>This idea can also be pitched at organisations of armed forces as the </a:t>
            </a:r>
            <a:r>
              <a:rPr lang="en-IN" sz="2400" dirty="0" err="1" smtClean="0">
                <a:latin typeface="Maiandra GD" pitchFamily="34" charset="0"/>
              </a:rPr>
              <a:t>morse</a:t>
            </a:r>
            <a:r>
              <a:rPr lang="en-IN" sz="2400" dirty="0" smtClean="0">
                <a:latin typeface="Maiandra GD" pitchFamily="34" charset="0"/>
              </a:rPr>
              <a:t> code pattern is flexible and we can </a:t>
            </a:r>
            <a:r>
              <a:rPr lang="en-IN" sz="2400" dirty="0" smtClean="0">
                <a:latin typeface="Maiandra GD" pitchFamily="34" charset="0"/>
              </a:rPr>
              <a:t>change the vibration pattern according </a:t>
            </a:r>
            <a:r>
              <a:rPr lang="en-IN" sz="2400" dirty="0" smtClean="0">
                <a:latin typeface="Maiandra GD" pitchFamily="34" charset="0"/>
              </a:rPr>
              <a:t>to our need </a:t>
            </a:r>
            <a:r>
              <a:rPr lang="en-IN" sz="2400" dirty="0" smtClean="0">
                <a:latin typeface="Maiandra GD" pitchFamily="34" charset="0"/>
              </a:rPr>
              <a:t>and hence</a:t>
            </a:r>
            <a:r>
              <a:rPr lang="en-IN" sz="2400" dirty="0" smtClean="0">
                <a:latin typeface="Maiandra GD" pitchFamily="34" charset="0"/>
              </a:rPr>
              <a:t> </a:t>
            </a:r>
            <a:r>
              <a:rPr lang="en-IN" sz="2400" dirty="0" smtClean="0">
                <a:latin typeface="Maiandra GD" pitchFamily="34" charset="0"/>
              </a:rPr>
              <a:t>maintaining the security of the messages being transmitted at the same time. 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299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“CVRCE INTRA HACKATHON”</vt:lpstr>
      <vt:lpstr>Basic Idea:</vt:lpstr>
      <vt:lpstr>Marketing: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“CVRCE INTRA HACKATHON”</dc:title>
  <dc:creator>Praddyumn Shukla</dc:creator>
  <cp:lastModifiedBy>Praddyumn Shukla</cp:lastModifiedBy>
  <cp:revision>6</cp:revision>
  <dcterms:created xsi:type="dcterms:W3CDTF">2020-01-23T11:18:32Z</dcterms:created>
  <dcterms:modified xsi:type="dcterms:W3CDTF">2020-01-23T12:52:22Z</dcterms:modified>
</cp:coreProperties>
</file>